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62" r:id="rId5"/>
    <p:sldId id="263" r:id="rId6"/>
    <p:sldId id="261" r:id="rId7"/>
    <p:sldId id="257" r:id="rId8"/>
    <p:sldId id="258" r:id="rId9"/>
    <p:sldId id="26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AE25-425F-43BB-8A69-BB2743CE34C5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6E826-3B27-4BB8-8C6C-BDA742DB2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4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CC2F6-F90E-133C-4025-0BB4A06C2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999602-5116-8D9A-4C52-E62B7A07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C9DA5-CE6A-AF07-1EE9-081ED336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D0F30F-3D92-B284-2C8E-45B8E0B4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931318-D928-54A3-6C58-E4DDF115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0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D4AA0C-A676-5AFF-C1F3-85983646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6A579-35FD-F75D-145C-7B89D6E7B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D2461-A42A-C5AD-5CE4-47ECC58C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388ECF-5F4A-0370-B02F-BA163B66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DFF0B-C166-80EE-24FB-230FB831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90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3A96A-78FF-F0C1-7E09-79CB9DF41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69A978-35EC-F78B-CAA3-1C98BBE4B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66193-DD89-9D4C-3033-EE88DCC6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299A1-39D1-E403-488E-0FC061C1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702F98-6EE4-AE19-13F7-01B36FB0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8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D7432-E900-1E60-671B-72C8C4A5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7C7B20-580D-9850-7BFD-80A4ADF3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82F5C-EA16-5860-E544-7DEE9467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E56D0-74BF-F5CC-7E99-84ACD509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EE187-A474-59A3-6380-C8EA418D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7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BA33-8A8C-FFC3-4971-6CE2A394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CE637-5D85-C4B3-7C16-E6BCDF6B0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079244-7BEE-5A52-AA65-9B4A0AB7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FDD86-EDF4-BA62-2840-AC6DA193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6BBF7D-3A1B-DD19-21C9-1746EA3D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D0BAF-C28D-957C-EE19-C43FFA8F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BA137-A505-AFEF-E128-028BEABDF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AC1CB-1975-8EC8-26BE-0E079E46E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80A36-CEA9-6D1D-4B9B-AC73927D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B969A2-B10B-83EF-C919-E971FCDA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4A4D9-A17C-0002-515B-15A4D10E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5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F5923-CF81-5646-544F-D7E31417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1237C-1370-FDED-BE26-F9BF6EE1A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2A6C67-BFEF-1C39-0860-3E2241C64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D6DCEE-DC8F-8C35-C1E8-1944E29B6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E57CEC-94A3-E255-5E3C-4FA0ED719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6B3566-0514-49C0-CFA4-EF3FAC2A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90F3C3-7BB2-4AEE-0961-3B44A711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A22FE0-477E-43D6-E8ED-C78532CE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6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6F30E-B5C8-C148-B384-6688FD6C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3B2DC4-2999-2974-6E87-73393438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22F6BC-5D9C-E8F8-80D9-80D66632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5961DC-C273-71F8-87A4-EEFE2685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5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BC2545-5104-95BD-8D23-17A8BBD9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4321BC-10AD-7D70-5720-9CA22AD9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83921D-C1F1-2DA3-D471-E6A93851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48DA1-1427-1F10-E52D-9205B81B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0B3F5D-1A57-9DE4-E954-39B11A975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C7953D-AF26-6534-4C7D-03F0A975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BCC7BC-4159-2133-D2B3-645879626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E4BE00-6BD1-55E5-E46A-E27FBA30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AAEC3-517F-1B15-198C-2EE29CEB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4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9361B-B69D-7CCA-F5AB-53D5E3EC3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2A7B8E-BC09-3EB3-00E8-74C51C142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4F7A49-FB32-421B-33DF-374B0E5BE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454-0025-BA64-49BB-38F5269B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5D73B-FE69-4703-C14E-934AC8B7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4C4520-704B-48D2-8334-0314E9A7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9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D6313-CC88-D16A-F676-9D2BF655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2269DC-03E1-D943-8838-9FB4DBB2C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C5672-9D3D-304C-AF40-E81DD4158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57DE-531C-4323-8006-9C060EF493C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9BB80-0C58-FD59-B683-B92CBC36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40E-A8A6-BA36-C8EC-87301A2C7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D363E-0417-41C9-AB95-CD23177A0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2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4EDA8-73F0-6A81-30DE-DDB606C8C5F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27200" y="833120"/>
            <a:ext cx="9144000" cy="52324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Реализация стратегических направлений развития региональной системы образования Луганской Народной Республики.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Особенности работы региональных методистов в ГБОУ ДПО ЛНР «ЛИРО».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Врио директора </a:t>
            </a:r>
            <a:r>
              <a:rPr lang="ru-RU" sz="3200" dirty="0">
                <a:solidFill>
                  <a:srgbClr val="002060"/>
                </a:solidFill>
              </a:rPr>
              <a:t>ГБОУ ДПО ЛНР «ЛИРО»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100" dirty="0" err="1">
                <a:solidFill>
                  <a:srgbClr val="002060"/>
                </a:solidFill>
              </a:rPr>
              <a:t>Бербец</a:t>
            </a:r>
            <a:r>
              <a:rPr lang="ru-RU" sz="3100" dirty="0">
                <a:solidFill>
                  <a:srgbClr val="002060"/>
                </a:solidFill>
              </a:rPr>
              <a:t> Татьяна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20437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7980D9-D64B-7E6D-983B-ABA7CDB9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" y="191663"/>
            <a:ext cx="12063529" cy="66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EDD9E-DD94-B813-94E8-08316A8606B0}"/>
              </a:ext>
            </a:extLst>
          </p:cNvPr>
          <p:cNvSpPr txBox="1"/>
          <p:nvPr/>
        </p:nvSpPr>
        <p:spPr>
          <a:xfrm>
            <a:off x="558800" y="837682"/>
            <a:ext cx="11328400" cy="5678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</a:rPr>
              <a:t>КОНЦЕПЦИЯ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</a:rPr>
              <a:t>СОЗДАНИЯ ЕДИНОЙ ФЕДЕРАЛЬНОЙ СИСТЕМЫ НАУЧНО-МЕТОДИЧЕСКОГО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</a:rPr>
              <a:t>СОПРОВОЖДЕНИЯ ПЕДАГОГИЧЕСКИХ РАБОТНИКОВ И УПРАВЛЕНЧЕСКИХ КАДРОВ </a:t>
            </a:r>
            <a:endParaRPr lang="ru-RU" sz="2800" b="1" dirty="0">
              <a:latin typeface="Arial" panose="020B0604020202020204" pitchFamily="34" charset="0"/>
            </a:endParaRP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effectLst/>
                <a:latin typeface="Arial" panose="020B0604020202020204" pitchFamily="34" charset="0"/>
              </a:rPr>
              <a:t> (</a:t>
            </a:r>
            <a:r>
              <a:rPr lang="ru-RU" sz="2800" dirty="0">
                <a:latin typeface="Arial" panose="020B0604020202020204" pitchFamily="34" charset="0"/>
              </a:rPr>
              <a:t>у</a:t>
            </a:r>
            <a:r>
              <a:rPr lang="ru-RU" sz="2800" b="0" dirty="0">
                <a:effectLst/>
              </a:rPr>
              <a:t>тверждена распоряжением Министерства просвещения Российской Федерации от 16 декабря 2020 г. N Р-174</a:t>
            </a:r>
          </a:p>
          <a:p>
            <a:pPr algn="ctr"/>
            <a:r>
              <a:rPr lang="ru-RU" sz="2800" b="0" dirty="0">
                <a:effectLst/>
              </a:rPr>
              <a:t>(в редакции распоряжения Министерства просвещения Российской Федерации от 15 декабря 2022 г. N Р-303)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3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141CBD-72A2-1F2C-CDD7-9989D94C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86"/>
            <a:ext cx="12192000" cy="682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2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2EF98C-BCB9-C8C5-218B-C5E7F69C6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0720" cy="685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2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03257D-6A7A-9E8A-072D-1FB9FC19A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6" y="0"/>
            <a:ext cx="11942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3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C579F6-4C18-F742-F375-316406D2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03" y="0"/>
            <a:ext cx="12221503" cy="68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B6F2F9-2D0A-8544-04F4-64A486E3B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" y="0"/>
            <a:ext cx="11454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6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323971-624B-D4C1-95A4-F7A6CC06AD7B}"/>
              </a:ext>
            </a:extLst>
          </p:cNvPr>
          <p:cNvSpPr txBox="1"/>
          <p:nvPr/>
        </p:nvSpPr>
        <p:spPr>
          <a:xfrm>
            <a:off x="2316480" y="2143760"/>
            <a:ext cx="759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245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86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Реализация стратегических направлений развития региональной системы образования Луганской Народной Республики. Особенности работы региональных методистов в ГБОУ ДПО ЛНР «ЛИРО».  Врио директора ГБОУ ДПО ЛНР «ЛИРО»  Бербец Татьяна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стратегических направлений развития региональной системы образования Луганской Народной Республики. Особенности работы региональных методистов в ГБОУ ДПО ЛНР «ЛИРО».  Врио директора ГБОУ ДПО ЛНР «ЛИРО»  Бербец Татьяна Николаевна</dc:title>
  <dc:creator>Berbetc</dc:creator>
  <cp:lastModifiedBy>Berbetc</cp:lastModifiedBy>
  <cp:revision>2</cp:revision>
  <cp:lastPrinted>2024-05-22T06:22:17Z</cp:lastPrinted>
  <dcterms:created xsi:type="dcterms:W3CDTF">2024-05-21T16:05:57Z</dcterms:created>
  <dcterms:modified xsi:type="dcterms:W3CDTF">2024-05-22T06:23:03Z</dcterms:modified>
</cp:coreProperties>
</file>