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4" r:id="rId3"/>
    <p:sldId id="279" r:id="rId4"/>
    <p:sldId id="278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2F38-314D-458E-82C0-4BD0304083BB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4D65E-1577-4AB9-97B5-E64447D802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adya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-468560" y="1844824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«РАСЧЕТНЫЕ ЗАДАЧИ НА ВЫЧИСЛЕНИЯ ПО УРАВНЕНИЯМ ХИМИЧЕСКИХ РЕАКЦИЙ»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РЕШЕНИЕ РАСЧЕТНЫХ ЗАДАЧ СИСТЕМОЙ ХИМИЧЕСКИХ УРАВНЕНИЙ</a:t>
            </a:r>
          </a:p>
          <a:p>
            <a:pPr marL="342900" indent="-342900"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обработке 3,8г смеси карбоната и гидрокарбоната натрия соляной кислотой образовалось 896мл газа. Какой объем соляной кислоты (W=20%, p=1,1г/см</a:t>
            </a:r>
            <a:r>
              <a:rPr lang="ru-RU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был израсходован и каков состав исходной смеси в процентах?</a:t>
            </a:r>
          </a:p>
          <a:p>
            <a:pPr marL="342900" indent="-342900"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49г смеси железа, алюминия и магния обработали избытком разбавленной серной кислоты. В результате чего выделилось 1,95 моль газа. Другую порцию этой же смеси массой 4,9г обработали щелочью и выделилось 1,68л газа. Чему равны массовые доли металлов в исходной смеси?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ЗАДАЧИ ДЛЯ САМОСТОЯТЕЛЬНОГО РЕШЕНИЯ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Газ, выделившейся при взаимодействии 12,7г меди с 500мл 67%-ной азотной кислоты (плотность 1,4г/мл), растворили в 500мл 30%-ного раствора едкого натра (плотность 1,33г/мл). Определите массовую долю нитрата натрия в полученном растворе.</a:t>
            </a:r>
          </a:p>
          <a:p>
            <a:pPr marL="342900" indent="-342900"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Образец карбоната кальция массой 150г, содержащий 8% некарбонатных примесей, обработали избытком соляной кислоты. Какой объем 35%-ного раствора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гидроксида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натрия (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плотность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1,38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г/мл) потребуется на связывание выделившегося газа в виде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кислой соли?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Учебно-познавательные компетенции, формируемые при решении задач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Самостоятельная познавательная деятельность, включающая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элементы логической, методологической,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общеучебной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деятельности;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Креативные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навыки по отношению к изучаемым объектам: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добывание знаний непосредственно из  окружающей действительности, владением приемами учебно-познавательных проблем, действий в нестандартных ситуациях;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Химическая функциональная грамотность.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решения расчетных задач по химии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Первый этап – формирование общих понятий данного типа химических задач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отличительные признаки данного типа задач, обязательный набор условий для данного типа –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узнавания типа задачи;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формирование общих принципов решения расчетных задач разных типов: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определение конкретного  алгоритма  на основании общих принципов решения.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Второй этап – практический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нарешивание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расчетных  задач по разнообразию способов,  рациональности, нарастанию уровня сложности решения. Завершается этот этап обязательно решением комбинированных задач.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Третий этап – составление условий задач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позволяет лучше осмыслить, взглянуть изнутри на решение задачи, поставить себя на позицию автора задачи.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решения расчетных задач по химическим уравнениям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Прочитать текст задачи.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Составить уравнение реакции.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Подчеркнуть формулы веществ, о которых идет речь в условии задачи: одной чертой – вещества, значения которого известны в условии, двумя чертами – вещества, для которого требуются вычисления.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Над подчеркнутыми формулами записать исходные данные. Под подчеркнутыми формулами записать количество вещества согласно коэффициентам уравнения.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Если в условии задачи указаны примеси, то следует вычислить массу чистого вещества. Если в условии задачи предложены массы растворов веществ с определенной массовой долей растворенного вещества, то следует вычислить массу растворенного вещества.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Вычислить молярную массу и количество того вещества, значения которого известны.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Составить пропорцию и решить ее – вычислить количество вещества с неизвестными значениями.</a:t>
            </a: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Записать ответ.</a:t>
            </a:r>
          </a:p>
          <a:p>
            <a:pPr marL="342900" indent="-34290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7325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ПРИМЕНЕНИЕ ОБЩИХ ПРИНЦИПОВ РЕШЕНИЯ К РАЗНЫМ ТИПАМ ЗАДАЧ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Вывод молекулярной формулы вещества</a:t>
            </a:r>
          </a:p>
          <a:p>
            <a:pPr marL="342900" indent="-342900"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А) по массовой доле химических элементов в веществе</a:t>
            </a:r>
          </a:p>
          <a:p>
            <a:pPr marL="342900" indent="-342900" algn="just"/>
            <a:r>
              <a:rPr lang="ru-RU" dirty="0" smtClean="0"/>
              <a:t>      </a:t>
            </a:r>
          </a:p>
          <a:p>
            <a:pPr marL="342900" indent="-342900" algn="just"/>
            <a:r>
              <a:rPr lang="ru-RU" dirty="0" smtClean="0"/>
              <a:t>     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Определите формулу вещества, плотность паров которого по водороду 22, а массовые доли элементов углерода, водорода и кислорода соответственно составляют 54,55%, 9,09%, 36,36%.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- Определите формулу предельного углеводорода, содержащего в своем составе  83,3% углерода по массе.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Б) по продуктам сгорания</a:t>
            </a:r>
          </a:p>
          <a:p>
            <a:pPr marL="342900" indent="-342900" algn="just"/>
            <a:r>
              <a:rPr lang="ru-RU" dirty="0" smtClean="0"/>
              <a:t>      </a:t>
            </a:r>
          </a:p>
          <a:p>
            <a:pPr marL="342900" indent="-342900" algn="just"/>
            <a:r>
              <a:rPr lang="ru-RU" dirty="0" smtClean="0"/>
              <a:t>     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сгорании 2,3г вещества образовалось 4,4г оксида углерода (IV) и 2,7г воды. Плотность паров этого вещества по водороду 23. Определите формулу этого вещества.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- При сгорании 24,6 г вещества образовалось 26,88 л углекислого газа (при н.у.), 9 г воды и 2,24 л азота (при н.у.). 1 литр паров этого вещества (при н.у.) имеет массу 5,491 г. Найдите формулу вещества.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В) по свойствам веществ</a:t>
            </a:r>
          </a:p>
          <a:p>
            <a:pPr marL="342900" indent="-342900" algn="just"/>
            <a:r>
              <a:rPr lang="ru-RU" dirty="0" smtClean="0"/>
              <a:t>      </a:t>
            </a:r>
          </a:p>
          <a:p>
            <a:pPr marL="342900" indent="-342900" algn="just"/>
            <a:r>
              <a:rPr lang="ru-RU" dirty="0" smtClean="0"/>
              <a:t>     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взаимодействии 1г щелочного металла со 100г воды выделилось 287мл газа. Какой это металл? Найдите массовую долю растворенного вещества в растворе.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-При отщеплении от 80г одноосновной кислоты, образованной пятивалентным элементом, образовалось 71г кислотного оксида. Каким элементом образована исходная кислота?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ВЫЧИСЛЕНИЯ ПО ХИМИЧЕСКОМУ УРАВНЕНИЮ </a:t>
            </a:r>
          </a:p>
          <a:p>
            <a:pPr marL="342900" indent="-3429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Определение массы, объема, количества исходного вещества или продукта реакции по известной массе, объему, количеству продукта реакции или реагента (теоретический и практический выход продукта реакции).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/>
              <a:t>     </a:t>
            </a:r>
            <a:endParaRPr lang="ru-RU" sz="3600" dirty="0" smtClean="0"/>
          </a:p>
          <a:p>
            <a:pPr marL="342900" indent="-342900" algn="just"/>
            <a:r>
              <a:rPr lang="ru-RU" sz="3600" dirty="0" smtClean="0"/>
              <a:t> -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 сплавлении 28,8г натриевой соли предельной одноосновной монокарбоновой кислоты с избытком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гидроксида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натрия выделилось 4,63л газа (н.у.), что составляет 79% от теоретически возможного. Определите формулу выделившегося газа.</a:t>
            </a:r>
          </a:p>
          <a:p>
            <a:pPr marL="342900" indent="-342900" algn="just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39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b="1" i="1" dirty="0" smtClean="0"/>
              <a:t>Определение массы, объема, количества вещества продукта реакции по известной массе, объему, количеству исходного вещества, содержащего примеси.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ru-RU" dirty="0" smtClean="0"/>
              <a:t>     </a:t>
            </a:r>
          </a:p>
          <a:p>
            <a:pPr marL="342900" indent="-342900" algn="just"/>
            <a:r>
              <a:rPr lang="ru-RU" dirty="0" smtClean="0"/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Уксусную кислоту можно получить в III последней стадии, используя в качестве исходного вещества карбид кальция. Для реакции взят технический карбид кальция массой 200г, доля примесей в котором составляет 12%. Какая масса кислоты будет получена, если выход продукта реакции составляет 80%?</a:t>
            </a:r>
          </a:p>
          <a:p>
            <a:pPr marL="342900" indent="-3429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2400" b="1" i="1" dirty="0" smtClean="0"/>
              <a:t> </a:t>
            </a:r>
            <a:r>
              <a:rPr lang="ru-RU" b="1" i="1" dirty="0" smtClean="0"/>
              <a:t>Определение массы продукта реакции, если одно из реагирующих веществ дано в избытке</a:t>
            </a:r>
          </a:p>
          <a:p>
            <a:pPr marL="342900" indent="-342900"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Определите массу осадка, который образуется при взаимодействии растворов, содержащих 3,48г сульфата алюминия и 0,4г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гидроксида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натрия.</a:t>
            </a: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858</Words>
  <Application>Microsoft Office PowerPoint</Application>
  <PresentationFormat>Экран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Nadya</dc:creator>
  <cp:lastModifiedBy>Александр Куропятник</cp:lastModifiedBy>
  <cp:revision>80</cp:revision>
  <dcterms:created xsi:type="dcterms:W3CDTF">2023-03-28T17:09:25Z</dcterms:created>
  <dcterms:modified xsi:type="dcterms:W3CDTF">2024-09-30T08:38:52Z</dcterms:modified>
</cp:coreProperties>
</file>