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64" r:id="rId4"/>
    <p:sldId id="265" r:id="rId5"/>
    <p:sldId id="266" r:id="rId6"/>
    <p:sldId id="269" r:id="rId7"/>
    <p:sldId id="270" r:id="rId8"/>
    <p:sldId id="271" r:id="rId9"/>
    <p:sldId id="272" r:id="rId10"/>
    <p:sldId id="273" r:id="rId11"/>
    <p:sldId id="276" r:id="rId12"/>
    <p:sldId id="277" r:id="rId13"/>
    <p:sldId id="274" r:id="rId14"/>
    <p:sldId id="275" r:id="rId15"/>
    <p:sldId id="286" r:id="rId16"/>
    <p:sldId id="283" r:id="rId17"/>
    <p:sldId id="282" r:id="rId18"/>
    <p:sldId id="285" r:id="rId19"/>
    <p:sldId id="287" r:id="rId20"/>
    <p:sldId id="288" r:id="rId21"/>
    <p:sldId id="289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26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565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38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71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8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2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98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48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261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50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4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1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46CBE-C0C7-46B9-AAF5-8D5CB61FC0F5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2181-4BFC-49F2-9BE8-7846FF024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10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412776"/>
            <a:ext cx="61206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АРТ- терапии в работе с детьми с ЗПР</a:t>
            </a:r>
            <a:endParaRPr lang="ru-RU" sz="6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0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38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784976" cy="593752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Музыкотерапия — это контролируемое использование звуков и музыки в коррекционной работе, представляющее собой деятельность, включающую: воспроизведение, фантазирование, импровизацию с помощью человеческого голоса и выбранных музыкальных инструментов или прослушивание специально подобранных музыкальных произведений.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Медиками установлено, что приятные эмоции, вызываемые музыкой, повышают тонус коры головного мозга, улучшают обмен веществ, стимулируют дыхание, кровообращение, а положительное эмоциональное возбуждение при звучании приятных мелодий усиливает внимание, тонизирует центральную нервную систему, что является необходимым для нормализации эмоционального состояния ребенка.</a:t>
            </a:r>
          </a:p>
          <a:p>
            <a:pPr algn="just"/>
            <a:endParaRPr lang="ru-RU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0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579350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 с песком можно условно разделить на 3 типа, проводимые на поверхности сухого и мокрого песка: </a:t>
            </a:r>
          </a:p>
          <a:p>
            <a:pPr marL="0" indent="0" algn="ctr">
              <a:buNone/>
            </a:pP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совершение определенных манипуляций с песочной поверхностью (дети заполняют песком формочки, рисуют на песчаной поверхности, делают отпечатки, собирают песок в комочки и создают горки);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проникновение в толщу песка, рытье ямок и тоннелей, прятанье в песок предметов с их последующим извлечением;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сюжетов, создание композиций.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1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Упражнения на развитие тактильно-кинестетических ощущений</a:t>
            </a:r>
            <a:b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3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Скользить ладонями (ребром ладони) по поверхности песка зигзагообразными или круговыми движениями (машинки, санки, змейки)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Создать отпечатками ладоней, кулачков, костяшек кистей рук, ребра ладоней всевозможные причудливые узоры на песке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«Пройтись» по песку отдельно каждым пальцем правой и левой рук поочерёдно, затем можно группировать пальцы, создавая «загадочные следы»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в песке среди других заданную игрушку или букву (вариация игры «Волшебный мешочек»)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3682752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Помоги зайцу спрятать следы</a:t>
            </a:r>
            <a:b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672408" cy="416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32856"/>
            <a:ext cx="3457947" cy="410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24566" y="548680"/>
            <a:ext cx="3070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Расширь дорогу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ИГРОТЕРАПИЯ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5688632" cy="495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1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61926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40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Игротерапия</a:t>
            </a:r>
            <a:r>
              <a:rPr lang="ru-RU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помогает преодолеть психологические и социальные трудности, которые препятствуют личностному развитию. С помощью игрушек ребенок моделирует разные ситуации, проецирует свои мысли и чувства. В игре развивается образное мышление , творческое воображение и речь.</a:t>
            </a:r>
          </a:p>
          <a:p>
            <a:pPr algn="just"/>
            <a:endParaRPr lang="ru-RU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88640"/>
            <a:ext cx="69847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Арт-терапия (буквально «терапия искусством» от лат. </a:t>
            </a:r>
            <a:r>
              <a:rPr lang="ru-RU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искусство и греч. </a:t>
            </a:r>
            <a:r>
              <a:rPr lang="ru-RU" sz="28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therapeia</a:t>
            </a: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лечение) – технология (методика) лечения и развития при помощи искусства, творчества.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Арт-терапия- это один из эффективных методов в коррекционной работе с детьми с проблемами в развитии.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Арт-терапия преследует единую цель: гармоническое развитие ребенка с проблемами, расширение возможностей его социальной адаптации посредством искусства.</a:t>
            </a:r>
            <a:endParaRPr lang="ru-RU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9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Глинотерапия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512" indent="457200" algn="just"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Глина — прекрасный материал для игр и детского творчества. </a:t>
            </a:r>
          </a:p>
          <a:p>
            <a:pPr marL="36512" indent="457200" algn="just"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личностных  отклонений, и выход негативных эмоций, снятие нервно-психического напряжения. Малыш берёт глину — жмёт, бьёт, мнёт, разрывает на кусочки, плющит, растирает, катает- даёт выход своим эмоциям. Рассказывает, что он делает, что чувствует, что выражает . Ребёнок лепит, не боясь сломать или испортить.</a:t>
            </a:r>
          </a:p>
          <a:p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процессе манипуляций с глиной идёт естественный массаж биологически активных точек расположенных на ладонях и пальцах рук, что положительно сказывается на общем самочувствии ребёнка. </a:t>
            </a:r>
          </a:p>
          <a:p>
            <a:pPr marL="0" indent="0" algn="just">
              <a:buNone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Формируется общая умелость рук, в том числе и мелкая моторика–движения рук совершенствуются под контролем зрения и кинестетических ощущений, поэтому приобретаемые навыки оказывают колоссальное и влияние на развитие физических и психических процессов и на всё развитие ребёнка в целом.</a:t>
            </a:r>
          </a:p>
          <a:p>
            <a:pPr marL="0" indent="0" algn="just">
              <a:buNone/>
            </a:pPr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процессе лепки синхронно работают две руки, и соответственно координируется работа двух полушарий. Кроме того, решается большая часть мыслительных задач – рука действует, а мозг фиксирует ощущения, соединяя их со зрительными, слуховыми, тактильными восприятиями в сложные, интегрированные образы </a:t>
            </a:r>
            <a:r>
              <a:rPr lang="ru-RU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ипредставления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52936"/>
            <a:ext cx="8229600" cy="1143000"/>
          </a:xfrm>
        </p:spPr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Тестопластика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56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0" cy="37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7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Тестопластика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Тестопластика</a:t>
            </a: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лепка из моделирующего теста дает растущему ребенку очень многое с точки зрения развития и обучения, это удивительный инструмент познания мира и прекрасная возможность развивать воображение детей.</a:t>
            </a:r>
            <a:endParaRPr lang="ru-RU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30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819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208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243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Куклотерапия</a:t>
            </a:r>
            <a:endParaRPr lang="ru-RU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Куклотерапия</a:t>
            </a: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-  метод арт-терапии, психологической коррекции различных состояний при помощи кукол .</a:t>
            </a:r>
          </a:p>
          <a:p>
            <a:pPr marL="0" indent="0" algn="just">
              <a:buNone/>
              <a:defRPr/>
            </a:pPr>
            <a:r>
              <a:rPr lang="ru-RU" altLang="uk-UA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             Кукла для ребенка -это игрушка, которую можно превратить в символического партнёра для игры. Кукла  – это друг, который всё понимает и не помнит зла. 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Игры с куклами помогают ребенку не только преодолевать речевые трудности, но и самосовершенствоваться, став коммуникабельным, эмоциональным, адекватным в игровой среде.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48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661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950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СКАЗКОТЕРАПИЯ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Сказкотерапия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— это психотерапевтический метод, основанный на использовании различных сказок и историй для лечения и поддержки психического здоровья.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работе с детьми с задержкой психического развития (ЗПР) </a:t>
            </a:r>
            <a:r>
              <a:rPr lang="ru-RU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сказкотерапия</a:t>
            </a:r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помогает осознать и выразить свои эмоции, развивает волю и самостоятельность, помогает в процессе самоидентификации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86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1656" y="332656"/>
            <a:ext cx="58143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арт-терапии</a:t>
            </a:r>
            <a:endParaRPr lang="ru-RU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988840"/>
            <a:ext cx="6696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ИЗОТЕРАПИЯ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МУЗЫКОТЕРАПИЯ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ПЕСОЧНАЯ ТЕРАПИЯ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СКАЗКОТЕРАПИЯ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ИГРОТЕРАПИЯ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ГЛИНОТЕРАПИЯ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ТЕСТОПЛАСТИКА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КУКЛОТЕРАПИЯ И МН.ДРУГИЕ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</a:t>
            </a:r>
            <a:r>
              <a:rPr lang="ru-RU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применению </a:t>
            </a:r>
            <a:r>
              <a:rPr lang="ru-RU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сказкотерапии</a:t>
            </a:r>
            <a:r>
              <a:rPr lang="ru-RU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 с </a:t>
            </a:r>
            <a:r>
              <a:rPr lang="ru-RU" sz="28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детьмис</a:t>
            </a:r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ОВЗ</a:t>
            </a:r>
            <a:endParaRPr lang="ru-RU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сказочных историй для развития коммуникационных навыков</a:t>
            </a:r>
            <a:r>
              <a:rPr lang="ru-RU" sz="3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Нужно рассказать или прочитать детям сказку, затем поговорить с ними о том, что они поняли и какие эмоции испытали.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социальных навыков через сказки</a:t>
            </a:r>
            <a:r>
              <a:rPr lang="ru-RU" sz="3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Следует выбрать сказку, которая содержит уроки о представлении себя, вежливости, сотрудничестве и других социальных навыках. После прочтения сказки нужно обсудить с детьми, какие уроки они извлекли из истории и как они могут применить эти навыки в жизни.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сказочных героев как визуальных образцов</a:t>
            </a:r>
            <a:r>
              <a:rPr lang="ru-RU" sz="3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Нужно попросить детей рассмотреть различных персонажей сказок и выделить их характеристики. Затем поговорить с ними о положительных чертах этих персонажей и о том, как они могут стать похожими.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Позволение детям создавать свои собственные сказки</a:t>
            </a:r>
            <a:r>
              <a:rPr lang="ru-RU" sz="3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Нужно предложить детям придумать и написать свои сказки. Это поможет развить их творческое мышление и воображение.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сказочных элементов в ролях или драматизациях</a:t>
            </a:r>
            <a:r>
              <a:rPr lang="ru-RU" sz="3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Нужно сделать детей активными участниками сказочных историй, позволяя им играть роли разных персонажей или создавать сценарии на основе сказок.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328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0" y="-292100"/>
            <a:ext cx="11622088" cy="74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4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08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404664"/>
            <a:ext cx="34523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Изотерапия</a:t>
            </a:r>
            <a:endParaRPr lang="ru-RU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340768"/>
            <a:ext cx="72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Изотерапия</a:t>
            </a: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лечебное воздействие, коррекция посредством изобразительной деятельности. При развитии мелкой моторики через рисование создаются предпосылки для становления многих психических процессов.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04664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Изобразительная деятельность благоприятна для </a:t>
            </a:r>
            <a:r>
              <a:rPr lang="ru-RU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психоречевого</a:t>
            </a: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развития. Она напрямую связана с важнейшими функциями – зрением, двигательной координацией, речью, мышлением – и потому способствует не просто развитию каждой из этих функций, но и связывает их между собой.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0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40466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Изотерапия</a:t>
            </a: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включает в себя несколько методов рисования: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5925" y="3212976"/>
            <a:ext cx="62281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рисование пальчиками;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рисование ладошкой;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монотипия предметная;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монотипия пейзажная;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кляксография обычная.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4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«Рисование ладошками», </a:t>
            </a:r>
            <a:b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«Пальчиковая живопись».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0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Коррекционная деятельность рисования ладошками и пальчиковой живописи: тактильное восприятие текстуры краски и бумаги, движение кистями рук, тонкие движения пальцами рук, согласованность в работе «глаза – руки», координация движений, сенсорное восприятие цвета, формы, эмоциональный отклик на эстетические качества предмета.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с бумагой, красками, карандашами и другим художественным материалом – это не только сенсорно-двигательные упражнения. Она отражает и углубляет представления детей об окружающих их предметах, способствует проявлению умственной и речевой активности.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9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773</Words>
  <Application>Microsoft Office PowerPoint</Application>
  <PresentationFormat>Экран (4:3)</PresentationFormat>
  <Paragraphs>66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«Рисование ладошками»,  «Пальчиковая живопись».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 на развитие тактильно-кинестетических ощущений </vt:lpstr>
      <vt:lpstr>Помоги зайцу спрятать следы </vt:lpstr>
      <vt:lpstr>ИГРОТЕРАПИЯ</vt:lpstr>
      <vt:lpstr>Презентация PowerPoint</vt:lpstr>
      <vt:lpstr>Глинотерапия</vt:lpstr>
      <vt:lpstr>Презентация PowerPoint</vt:lpstr>
      <vt:lpstr>Тестопластика</vt:lpstr>
      <vt:lpstr>Тестопластика</vt:lpstr>
      <vt:lpstr>Презентация PowerPoint</vt:lpstr>
      <vt:lpstr>Презентация PowerPoint</vt:lpstr>
      <vt:lpstr>Куклотерапия</vt:lpstr>
      <vt:lpstr>Презентация PowerPoint</vt:lpstr>
      <vt:lpstr>Презентация PowerPoint</vt:lpstr>
      <vt:lpstr>СКАЗКОТЕРАПИЯ</vt:lpstr>
      <vt:lpstr>Рекомендации по применению сказкотерапии в работе с детьмис ОВЗ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12</cp:revision>
  <dcterms:created xsi:type="dcterms:W3CDTF">2024-11-26T20:25:59Z</dcterms:created>
  <dcterms:modified xsi:type="dcterms:W3CDTF">2024-11-26T23:35:01Z</dcterms:modified>
</cp:coreProperties>
</file>