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2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2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2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25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6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7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28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9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3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2" r:id="rId3"/>
    <p:sldMasterId id="2147483678" r:id="rId4"/>
    <p:sldMasterId id="2147483684" r:id="rId5"/>
    <p:sldMasterId id="2147483690" r:id="rId6"/>
    <p:sldMasterId id="2147483696" r:id="rId7"/>
    <p:sldMasterId id="2147483702" r:id="rId8"/>
    <p:sldMasterId id="2147483708" r:id="rId9"/>
    <p:sldMasterId id="2147483714" r:id="rId10"/>
    <p:sldMasterId id="2147483720" r:id="rId11"/>
    <p:sldMasterId id="2147483726" r:id="rId12"/>
    <p:sldMasterId id="2147483732" r:id="rId13"/>
    <p:sldMasterId id="2147483738" r:id="rId14"/>
    <p:sldMasterId id="2147483744" r:id="rId15"/>
    <p:sldMasterId id="2147483750" r:id="rId16"/>
    <p:sldMasterId id="2147483756" r:id="rId17"/>
    <p:sldMasterId id="2147483762" r:id="rId18"/>
    <p:sldMasterId id="2147483768" r:id="rId19"/>
    <p:sldMasterId id="2147483774" r:id="rId20"/>
    <p:sldMasterId id="2147483780" r:id="rId21"/>
    <p:sldMasterId id="2147483786" r:id="rId22"/>
    <p:sldMasterId id="2147483792" r:id="rId23"/>
    <p:sldMasterId id="2147483798" r:id="rId24"/>
    <p:sldMasterId id="2147483804" r:id="rId25"/>
    <p:sldMasterId id="2147483810" r:id="rId26"/>
    <p:sldMasterId id="2147483816" r:id="rId27"/>
    <p:sldMasterId id="2147483822" r:id="rId28"/>
    <p:sldMasterId id="2147483828" r:id="rId29"/>
    <p:sldMasterId id="2147483840" r:id="rId30"/>
  </p:sldMasterIdLst>
  <p:sldIdLst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1" r:id="rId59"/>
    <p:sldId id="256" r:id="rId60"/>
    <p:sldId id="257" r:id="rId61"/>
    <p:sldId id="258" r:id="rId62"/>
    <p:sldId id="259" r:id="rId63"/>
    <p:sldId id="260" r:id="rId64"/>
    <p:sldId id="262" r:id="rId65"/>
    <p:sldId id="263" r:id="rId66"/>
    <p:sldId id="264" r:id="rId67"/>
    <p:sldId id="265" r:id="rId68"/>
    <p:sldId id="266" r:id="rId69"/>
    <p:sldId id="267" r:id="rId70"/>
    <p:sldId id="268" r:id="rId71"/>
    <p:sldId id="269" r:id="rId72"/>
    <p:sldId id="270" r:id="rId73"/>
    <p:sldId id="261" r:id="rId74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370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9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/Relationships>
</file>

<file path=ppt/slideLayouts/_rels/slideLayout10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10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3.png"/></Relationships>
</file>

<file path=ppt/slideLayouts/_rels/slideLayout10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6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7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8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9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0.xml"/><Relationship Id="rId5" Type="http://schemas.openxmlformats.org/officeDocument/2006/relationships/image" Target="../media/image96.png"/><Relationship Id="rId4" Type="http://schemas.openxmlformats.org/officeDocument/2006/relationships/image" Target="../media/image3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/Relationships>
</file>

<file path=ppt/slideLayouts/_rels/slideLayout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9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42" Type="http://schemas.openxmlformats.org/officeDocument/2006/relationships/image" Target="../media/image87.png"/><Relationship Id="rId47" Type="http://schemas.openxmlformats.org/officeDocument/2006/relationships/image" Target="../media/image92.png"/><Relationship Id="rId50" Type="http://schemas.openxmlformats.org/officeDocument/2006/relationships/image" Target="../media/image95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46" Type="http://schemas.openxmlformats.org/officeDocument/2006/relationships/image" Target="../media/image91.png"/><Relationship Id="rId2" Type="http://schemas.openxmlformats.org/officeDocument/2006/relationships/image" Target="../media/image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45" Type="http://schemas.openxmlformats.org/officeDocument/2006/relationships/image" Target="../media/image90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49" Type="http://schemas.openxmlformats.org/officeDocument/2006/relationships/image" Target="../media/image94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4" Type="http://schemas.openxmlformats.org/officeDocument/2006/relationships/image" Target="../media/image8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Relationship Id="rId43" Type="http://schemas.openxmlformats.org/officeDocument/2006/relationships/image" Target="../media/image88.png"/><Relationship Id="rId48" Type="http://schemas.openxmlformats.org/officeDocument/2006/relationships/image" Target="../media/image93.png"/><Relationship Id="rId8" Type="http://schemas.openxmlformats.org/officeDocument/2006/relationships/image" Target="../media/image5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4767" y="4335737"/>
            <a:ext cx="1215414" cy="118651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0871834" y="432943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90503" y="4730496"/>
            <a:ext cx="1256538" cy="122910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945748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9775" y="3880104"/>
            <a:ext cx="1256537" cy="12321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0455655" y="3897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76815" y="4730496"/>
            <a:ext cx="1256537" cy="122910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632695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76559" y="4300727"/>
            <a:ext cx="1119377" cy="108585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0632185" y="4317237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3"/>
                </a:lnTo>
                <a:lnTo>
                  <a:pt x="1010412" y="980186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98479" y="4937760"/>
            <a:ext cx="1256537" cy="1229105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727816" y="4964175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75"/>
                </a:lnTo>
                <a:lnTo>
                  <a:pt x="1148460" y="1123835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" name="bg 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24287" y="4538472"/>
            <a:ext cx="970026" cy="951737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978643" y="4555363"/>
            <a:ext cx="862965" cy="845819"/>
          </a:xfrm>
          <a:custGeom>
            <a:avLst/>
            <a:gdLst/>
            <a:ahLst/>
            <a:cxnLst/>
            <a:rect l="l" t="t" r="r" b="b"/>
            <a:pathLst>
              <a:path w="862965" h="845820">
                <a:moveTo>
                  <a:pt x="862456" y="0"/>
                </a:moveTo>
                <a:lnTo>
                  <a:pt x="0" y="422782"/>
                </a:lnTo>
                <a:lnTo>
                  <a:pt x="862456" y="845566"/>
                </a:lnTo>
                <a:lnTo>
                  <a:pt x="862456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83367" y="4846319"/>
            <a:ext cx="1256537" cy="1232154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0237723" y="4862702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35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96271" y="4008120"/>
            <a:ext cx="1256537" cy="1232153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9850754" y="4024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7" name="bg 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73383" y="4422648"/>
            <a:ext cx="1118615" cy="1229105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1128628" y="4480220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4">
                <a:moveTo>
                  <a:pt x="1063371" y="0"/>
                </a:moveTo>
                <a:lnTo>
                  <a:pt x="0" y="520277"/>
                </a:lnTo>
                <a:lnTo>
                  <a:pt x="1063371" y="1040673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16311" y="4187951"/>
            <a:ext cx="1253490" cy="1232154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10169778" y="420535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6"/>
                </a:lnTo>
                <a:lnTo>
                  <a:pt x="1148334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bg object 41"/>
          <p:cNvSpPr/>
          <p:nvPr/>
        </p:nvSpPr>
        <p:spPr>
          <a:xfrm>
            <a:off x="10909045" y="4735830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190" y="635635"/>
                </a:moveTo>
                <a:lnTo>
                  <a:pt x="0" y="317754"/>
                </a:lnTo>
                <a:lnTo>
                  <a:pt x="639190" y="0"/>
                </a:lnTo>
                <a:lnTo>
                  <a:pt x="639190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64239" y="3733800"/>
            <a:ext cx="1127759" cy="122910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1119484" y="3786390"/>
            <a:ext cx="1072515" cy="1049655"/>
          </a:xfrm>
          <a:custGeom>
            <a:avLst/>
            <a:gdLst/>
            <a:ahLst/>
            <a:cxnLst/>
            <a:rect l="l" t="t" r="r" b="b"/>
            <a:pathLst>
              <a:path w="1072515" h="1049654">
                <a:moveTo>
                  <a:pt x="1072515" y="0"/>
                </a:moveTo>
                <a:lnTo>
                  <a:pt x="0" y="524751"/>
                </a:lnTo>
                <a:lnTo>
                  <a:pt x="1072515" y="1049503"/>
                </a:lnTo>
                <a:lnTo>
                  <a:pt x="1072515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4" name="bg 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653015" y="5111496"/>
            <a:ext cx="970026" cy="954786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9706609" y="5128767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629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bg 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625583" y="4450080"/>
            <a:ext cx="1024890" cy="1085850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9679558" y="4465573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5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bg object 48"/>
          <p:cNvSpPr/>
          <p:nvPr/>
        </p:nvSpPr>
        <p:spPr>
          <a:xfrm>
            <a:off x="10751819" y="4988433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3" y="908215"/>
                </a:moveTo>
                <a:lnTo>
                  <a:pt x="0" y="454152"/>
                </a:lnTo>
                <a:lnTo>
                  <a:pt x="1053083" y="0"/>
                </a:lnTo>
                <a:lnTo>
                  <a:pt x="1053083" y="908215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bg object 4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18319" y="4745736"/>
            <a:ext cx="887729" cy="957833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9472675" y="4761230"/>
            <a:ext cx="782320" cy="852169"/>
          </a:xfrm>
          <a:custGeom>
            <a:avLst/>
            <a:gdLst/>
            <a:ahLst/>
            <a:cxnLst/>
            <a:rect l="l" t="t" r="r" b="b"/>
            <a:pathLst>
              <a:path w="782320" h="852170">
                <a:moveTo>
                  <a:pt x="782320" y="0"/>
                </a:moveTo>
                <a:lnTo>
                  <a:pt x="0" y="425831"/>
                </a:lnTo>
                <a:lnTo>
                  <a:pt x="782320" y="851636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" name="bg 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70263" y="4834127"/>
            <a:ext cx="1256537" cy="123215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9026397" y="485152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46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3" name="bg 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46463" y="5251703"/>
            <a:ext cx="1253490" cy="1232153"/>
          </a:xfrm>
          <a:prstGeom prst="rect">
            <a:avLst/>
          </a:prstGeom>
        </p:spPr>
      </p:pic>
      <p:sp>
        <p:nvSpPr>
          <p:cNvPr id="54" name="bg object 54"/>
          <p:cNvSpPr/>
          <p:nvPr/>
        </p:nvSpPr>
        <p:spPr>
          <a:xfrm>
            <a:off x="9100438" y="526859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5" name="bg 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55735" y="4404359"/>
            <a:ext cx="1256537" cy="1229105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610345" y="4419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7" name="bg 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39783" y="5364479"/>
            <a:ext cx="1256537" cy="1232154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8994139" y="538086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24"/>
                </a:lnTo>
                <a:lnTo>
                  <a:pt x="1148460" y="1123810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9" name="bg object 5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732519" y="4821936"/>
            <a:ext cx="1116329" cy="1088898"/>
          </a:xfrm>
          <a:prstGeom prst="rect">
            <a:avLst/>
          </a:prstGeom>
        </p:spPr>
      </p:pic>
      <p:sp>
        <p:nvSpPr>
          <p:cNvPr id="60" name="bg object 60"/>
          <p:cNvSpPr/>
          <p:nvPr/>
        </p:nvSpPr>
        <p:spPr>
          <a:xfrm>
            <a:off x="8786875" y="4839335"/>
            <a:ext cx="1010285" cy="980440"/>
          </a:xfrm>
          <a:custGeom>
            <a:avLst/>
            <a:gdLst/>
            <a:ahLst/>
            <a:cxnLst/>
            <a:rect l="l" t="t" r="r" b="b"/>
            <a:pathLst>
              <a:path w="1010284" h="980439">
                <a:moveTo>
                  <a:pt x="1010284" y="0"/>
                </a:moveTo>
                <a:lnTo>
                  <a:pt x="0" y="490092"/>
                </a:lnTo>
                <a:lnTo>
                  <a:pt x="1010284" y="980135"/>
                </a:lnTo>
                <a:lnTo>
                  <a:pt x="1010284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" name="bg 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460735" y="5565646"/>
            <a:ext cx="1256537" cy="1232154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10488294" y="5593346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98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3" name="bg 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77199" y="5059680"/>
            <a:ext cx="970026" cy="954786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8133333" y="507746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527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5" name="bg 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970007" y="5547358"/>
            <a:ext cx="1256538" cy="1232154"/>
          </a:xfrm>
          <a:prstGeom prst="rect">
            <a:avLst/>
          </a:prstGeom>
        </p:spPr>
      </p:pic>
      <p:sp>
        <p:nvSpPr>
          <p:cNvPr id="66" name="bg object 66"/>
          <p:cNvSpPr/>
          <p:nvPr/>
        </p:nvSpPr>
        <p:spPr>
          <a:xfrm>
            <a:off x="10026014" y="55650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7" name="bg 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949183" y="4529327"/>
            <a:ext cx="1256537" cy="1232154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8005317" y="4546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21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9" name="bg 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238487" y="4977383"/>
            <a:ext cx="1256538" cy="1229105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9294240" y="49935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84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" name="bg 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269223" y="4709160"/>
            <a:ext cx="1256537" cy="1232153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8324341" y="47273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97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bg object 73"/>
          <p:cNvSpPr/>
          <p:nvPr/>
        </p:nvSpPr>
        <p:spPr>
          <a:xfrm>
            <a:off x="9063608" y="5257800"/>
            <a:ext cx="639445" cy="636270"/>
          </a:xfrm>
          <a:custGeom>
            <a:avLst/>
            <a:gdLst/>
            <a:ahLst/>
            <a:cxnLst/>
            <a:rect l="l" t="t" r="r" b="b"/>
            <a:pathLst>
              <a:path w="639445" h="636270">
                <a:moveTo>
                  <a:pt x="639318" y="635698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98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4" name="bg object 7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073383" y="5547356"/>
            <a:ext cx="1118615" cy="1229106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11128628" y="5604429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5">
                <a:moveTo>
                  <a:pt x="1063371" y="0"/>
                </a:moveTo>
                <a:lnTo>
                  <a:pt x="0" y="520348"/>
                </a:lnTo>
                <a:lnTo>
                  <a:pt x="1063371" y="1040661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6" name="bg object 7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04831" y="5800346"/>
            <a:ext cx="970026" cy="951738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9758933" y="5815901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95"/>
                </a:lnTo>
                <a:lnTo>
                  <a:pt x="862330" y="845578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8" name="bg object 7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778495" y="4971288"/>
            <a:ext cx="1027938" cy="1085850"/>
          </a:xfrm>
          <a:prstGeom prst="rect">
            <a:avLst/>
          </a:prstGeom>
        </p:spPr>
      </p:pic>
      <p:sp>
        <p:nvSpPr>
          <p:cNvPr id="79" name="bg object 79"/>
          <p:cNvSpPr/>
          <p:nvPr/>
        </p:nvSpPr>
        <p:spPr>
          <a:xfrm>
            <a:off x="7834121" y="4987544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591" y="0"/>
                </a:moveTo>
                <a:lnTo>
                  <a:pt x="0" y="490092"/>
                </a:lnTo>
                <a:lnTo>
                  <a:pt x="918591" y="980236"/>
                </a:lnTo>
                <a:lnTo>
                  <a:pt x="918591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bg object 80"/>
          <p:cNvSpPr/>
          <p:nvPr/>
        </p:nvSpPr>
        <p:spPr>
          <a:xfrm>
            <a:off x="8906509" y="5510529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2957" y="908164"/>
                </a:moveTo>
                <a:lnTo>
                  <a:pt x="0" y="454088"/>
                </a:lnTo>
                <a:lnTo>
                  <a:pt x="1052957" y="0"/>
                </a:lnTo>
                <a:lnTo>
                  <a:pt x="1052957" y="90816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1" name="bg object 8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982711" y="5647944"/>
            <a:ext cx="479285" cy="576834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8037702" y="5663844"/>
            <a:ext cx="372110" cy="471170"/>
          </a:xfrm>
          <a:custGeom>
            <a:avLst/>
            <a:gdLst/>
            <a:ahLst/>
            <a:cxnLst/>
            <a:rect l="l" t="t" r="r" b="b"/>
            <a:pathLst>
              <a:path w="372109" h="471170">
                <a:moveTo>
                  <a:pt x="371855" y="0"/>
                </a:moveTo>
                <a:lnTo>
                  <a:pt x="0" y="235534"/>
                </a:lnTo>
                <a:lnTo>
                  <a:pt x="371855" y="471068"/>
                </a:lnTo>
                <a:lnTo>
                  <a:pt x="371855" y="0"/>
                </a:lnTo>
                <a:close/>
              </a:path>
            </a:pathLst>
          </a:custGeom>
          <a:solidFill>
            <a:srgbClr val="80A3E4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3" name="bg object 8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97879" y="2336277"/>
            <a:ext cx="1215414" cy="1183414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10626598" y="232905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5" name="bg 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646664" y="2727960"/>
            <a:ext cx="1253490" cy="1232153"/>
          </a:xfrm>
          <a:prstGeom prst="rect">
            <a:avLst/>
          </a:prstGeom>
        </p:spPr>
      </p:pic>
      <p:sp>
        <p:nvSpPr>
          <p:cNvPr id="86" name="bg object 86"/>
          <p:cNvSpPr/>
          <p:nvPr/>
        </p:nvSpPr>
        <p:spPr>
          <a:xfrm>
            <a:off x="10700512" y="27461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5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7" name="bg object 8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055096" y="2298192"/>
            <a:ext cx="1136903" cy="1229105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11110849" y="2346945"/>
            <a:ext cx="1081405" cy="1058545"/>
          </a:xfrm>
          <a:custGeom>
            <a:avLst/>
            <a:gdLst/>
            <a:ahLst/>
            <a:cxnLst/>
            <a:rect l="l" t="t" r="r" b="b"/>
            <a:pathLst>
              <a:path w="1081404" h="1058545">
                <a:moveTo>
                  <a:pt x="1081151" y="0"/>
                </a:moveTo>
                <a:lnTo>
                  <a:pt x="0" y="529096"/>
                </a:lnTo>
                <a:lnTo>
                  <a:pt x="1081151" y="1058074"/>
                </a:lnTo>
                <a:lnTo>
                  <a:pt x="1081151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9" name="bg object 8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539984" y="2840736"/>
            <a:ext cx="1256537" cy="1232153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10594340" y="285838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1" name="bg object 9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222992" y="3087624"/>
            <a:ext cx="1116329" cy="1088898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10276332" y="3105785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2"/>
                </a:lnTo>
                <a:lnTo>
                  <a:pt x="1010412" y="980185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3" name="bg object 9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454896" y="3563112"/>
            <a:ext cx="970026" cy="954786"/>
          </a:xfrm>
          <a:prstGeom prst="rect">
            <a:avLst/>
          </a:prstGeom>
        </p:spPr>
      </p:pic>
      <p:sp>
        <p:nvSpPr>
          <p:cNvPr id="94" name="bg object 94"/>
          <p:cNvSpPr/>
          <p:nvPr/>
        </p:nvSpPr>
        <p:spPr>
          <a:xfrm>
            <a:off x="9511157" y="358140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29" y="0"/>
                </a:moveTo>
                <a:lnTo>
                  <a:pt x="0" y="422782"/>
                </a:lnTo>
                <a:lnTo>
                  <a:pt x="862329" y="845566"/>
                </a:lnTo>
                <a:lnTo>
                  <a:pt x="8623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5" name="bg object 9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204960" y="3947160"/>
            <a:ext cx="1253490" cy="1232153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258681" y="396506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974"/>
                </a:lnTo>
                <a:lnTo>
                  <a:pt x="1148334" y="1123822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7" name="bg object 9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838688" y="2453640"/>
            <a:ext cx="1256538" cy="1232154"/>
          </a:xfrm>
          <a:prstGeom prst="rect">
            <a:avLst/>
          </a:prstGeom>
        </p:spPr>
      </p:pic>
      <p:sp>
        <p:nvSpPr>
          <p:cNvPr id="98" name="bg object 98"/>
          <p:cNvSpPr/>
          <p:nvPr/>
        </p:nvSpPr>
        <p:spPr>
          <a:xfrm>
            <a:off x="10894441" y="247103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9" name="bg object 9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927592" y="3450336"/>
            <a:ext cx="1256538" cy="1229106"/>
          </a:xfrm>
          <a:prstGeom prst="rect">
            <a:avLst/>
          </a:prstGeom>
        </p:spPr>
      </p:pic>
      <p:sp>
        <p:nvSpPr>
          <p:cNvPr id="100" name="bg object 100"/>
          <p:cNvSpPr/>
          <p:nvPr/>
        </p:nvSpPr>
        <p:spPr>
          <a:xfrm>
            <a:off x="8983345" y="3466338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1" name="bg object 101"/>
          <p:cNvSpPr/>
          <p:nvPr/>
        </p:nvSpPr>
        <p:spPr>
          <a:xfrm>
            <a:off x="10663682" y="2735326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318" y="635635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" name="bg 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1326368" y="3255264"/>
            <a:ext cx="865631" cy="951738"/>
          </a:xfrm>
          <a:prstGeom prst="rect">
            <a:avLst/>
          </a:prstGeom>
        </p:spPr>
      </p:pic>
      <p:sp>
        <p:nvSpPr>
          <p:cNvPr id="103" name="bg object 103"/>
          <p:cNvSpPr/>
          <p:nvPr/>
        </p:nvSpPr>
        <p:spPr>
          <a:xfrm>
            <a:off x="11380470" y="3296426"/>
            <a:ext cx="811530" cy="796290"/>
          </a:xfrm>
          <a:custGeom>
            <a:avLst/>
            <a:gdLst/>
            <a:ahLst/>
            <a:cxnLst/>
            <a:rect l="l" t="t" r="r" b="b"/>
            <a:pathLst>
              <a:path w="811529" h="796289">
                <a:moveTo>
                  <a:pt x="811529" y="0"/>
                </a:moveTo>
                <a:lnTo>
                  <a:pt x="0" y="397876"/>
                </a:lnTo>
                <a:lnTo>
                  <a:pt x="811529" y="795753"/>
                </a:lnTo>
                <a:lnTo>
                  <a:pt x="8115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4" name="bg object 10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781032" y="2862072"/>
            <a:ext cx="1027937" cy="1088897"/>
          </a:xfrm>
          <a:prstGeom prst="rect">
            <a:avLst/>
          </a:prstGeom>
        </p:spPr>
      </p:pic>
      <p:sp>
        <p:nvSpPr>
          <p:cNvPr id="105" name="bg object 105"/>
          <p:cNvSpPr/>
          <p:nvPr/>
        </p:nvSpPr>
        <p:spPr>
          <a:xfrm>
            <a:off x="9836658" y="2880106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6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6" name="bg object 106"/>
          <p:cNvSpPr/>
          <p:nvPr/>
        </p:nvSpPr>
        <p:spPr>
          <a:xfrm>
            <a:off x="10506583" y="2988056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4" y="908177"/>
                </a:moveTo>
                <a:lnTo>
                  <a:pt x="0" y="454025"/>
                </a:lnTo>
                <a:lnTo>
                  <a:pt x="1053084" y="0"/>
                </a:lnTo>
                <a:lnTo>
                  <a:pt x="1053084" y="908177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7" name="bg object 10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866376" y="3395472"/>
            <a:ext cx="887729" cy="957833"/>
          </a:xfrm>
          <a:prstGeom prst="rect">
            <a:avLst/>
          </a:prstGeom>
        </p:spPr>
      </p:pic>
      <p:sp>
        <p:nvSpPr>
          <p:cNvPr id="108" name="bg object 108"/>
          <p:cNvSpPr/>
          <p:nvPr/>
        </p:nvSpPr>
        <p:spPr>
          <a:xfrm>
            <a:off x="9920605" y="3410839"/>
            <a:ext cx="782320" cy="851535"/>
          </a:xfrm>
          <a:custGeom>
            <a:avLst/>
            <a:gdLst/>
            <a:ahLst/>
            <a:cxnLst/>
            <a:rect l="l" t="t" r="r" b="b"/>
            <a:pathLst>
              <a:path w="782320" h="851535">
                <a:moveTo>
                  <a:pt x="782320" y="0"/>
                </a:moveTo>
                <a:lnTo>
                  <a:pt x="0" y="425704"/>
                </a:lnTo>
                <a:lnTo>
                  <a:pt x="782320" y="851535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9" name="bg object 10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183879" y="4517135"/>
            <a:ext cx="573785" cy="695706"/>
          </a:xfrm>
          <a:prstGeom prst="rect">
            <a:avLst/>
          </a:prstGeom>
        </p:spPr>
      </p:pic>
      <p:sp>
        <p:nvSpPr>
          <p:cNvPr id="110" name="bg object 110"/>
          <p:cNvSpPr/>
          <p:nvPr/>
        </p:nvSpPr>
        <p:spPr>
          <a:xfrm>
            <a:off x="8237981" y="4534788"/>
            <a:ext cx="467995" cy="587375"/>
          </a:xfrm>
          <a:custGeom>
            <a:avLst/>
            <a:gdLst/>
            <a:ahLst/>
            <a:cxnLst/>
            <a:rect l="l" t="t" r="r" b="b"/>
            <a:pathLst>
              <a:path w="467995" h="587375">
                <a:moveTo>
                  <a:pt x="467741" y="0"/>
                </a:moveTo>
                <a:lnTo>
                  <a:pt x="0" y="293624"/>
                </a:lnTo>
                <a:lnTo>
                  <a:pt x="467741" y="587375"/>
                </a:lnTo>
                <a:lnTo>
                  <a:pt x="46774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1" name="bg object 11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318247" y="4910327"/>
            <a:ext cx="1235202" cy="1073658"/>
          </a:xfrm>
          <a:prstGeom prst="rect">
            <a:avLst/>
          </a:prstGeom>
        </p:spPr>
      </p:pic>
      <p:sp>
        <p:nvSpPr>
          <p:cNvPr id="112" name="bg object 112"/>
          <p:cNvSpPr/>
          <p:nvPr/>
        </p:nvSpPr>
        <p:spPr>
          <a:xfrm>
            <a:off x="7374127" y="4927091"/>
            <a:ext cx="1126490" cy="966469"/>
          </a:xfrm>
          <a:custGeom>
            <a:avLst/>
            <a:gdLst/>
            <a:ahLst/>
            <a:cxnLst/>
            <a:rect l="l" t="t" r="r" b="b"/>
            <a:pathLst>
              <a:path w="1126490" h="966470">
                <a:moveTo>
                  <a:pt x="1125981" y="0"/>
                </a:moveTo>
                <a:lnTo>
                  <a:pt x="0" y="483234"/>
                </a:lnTo>
                <a:lnTo>
                  <a:pt x="1125981" y="966406"/>
                </a:lnTo>
                <a:lnTo>
                  <a:pt x="112598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521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099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15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262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950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687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499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59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41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742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999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890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391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416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6300215" y="4108703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300215" y="2535935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7375" y="2767583"/>
            <a:ext cx="566927" cy="585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578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009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903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984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521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6300215" y="4108703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300215" y="2535935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7375" y="2767583"/>
            <a:ext cx="566927" cy="585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654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8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115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010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89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046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6300215" y="4108703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300215" y="2535935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7375" y="2767583"/>
            <a:ext cx="566927" cy="585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413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7767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959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771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461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6300215" y="4108703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300215" y="2535935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7375" y="2767583"/>
            <a:ext cx="566927" cy="585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25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317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461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7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911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163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6300215" y="4108703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300215" y="2535935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7375" y="2767583"/>
            <a:ext cx="566927" cy="585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6828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292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418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005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959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6300215" y="4108703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300215" y="2535935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7375" y="2767583"/>
            <a:ext cx="566927" cy="585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309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729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5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380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252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979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6300215" y="4108703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300215" y="2535935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7375" y="2767583"/>
            <a:ext cx="566927" cy="585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626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244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328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697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05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6300215" y="4108703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300215" y="2535935"/>
            <a:ext cx="4798060" cy="1088390"/>
          </a:xfrm>
          <a:custGeom>
            <a:avLst/>
            <a:gdLst/>
            <a:ahLst/>
            <a:cxnLst/>
            <a:rect l="l" t="t" r="r" b="b"/>
            <a:pathLst>
              <a:path w="4798059" h="1088389">
                <a:moveTo>
                  <a:pt x="0" y="269113"/>
                </a:moveTo>
                <a:lnTo>
                  <a:pt x="4336" y="220749"/>
                </a:lnTo>
                <a:lnTo>
                  <a:pt x="16840" y="175225"/>
                </a:lnTo>
                <a:lnTo>
                  <a:pt x="36750" y="133302"/>
                </a:lnTo>
                <a:lnTo>
                  <a:pt x="63304" y="95742"/>
                </a:lnTo>
                <a:lnTo>
                  <a:pt x="95742" y="63304"/>
                </a:lnTo>
                <a:lnTo>
                  <a:pt x="133302" y="36750"/>
                </a:lnTo>
                <a:lnTo>
                  <a:pt x="175225" y="16840"/>
                </a:lnTo>
                <a:lnTo>
                  <a:pt x="220749" y="4336"/>
                </a:lnTo>
                <a:lnTo>
                  <a:pt x="269113" y="0"/>
                </a:lnTo>
                <a:lnTo>
                  <a:pt x="4528439" y="0"/>
                </a:lnTo>
                <a:lnTo>
                  <a:pt x="4576802" y="4336"/>
                </a:lnTo>
                <a:lnTo>
                  <a:pt x="4622326" y="16840"/>
                </a:lnTo>
                <a:lnTo>
                  <a:pt x="4664249" y="36750"/>
                </a:lnTo>
                <a:lnTo>
                  <a:pt x="4701809" y="63304"/>
                </a:lnTo>
                <a:lnTo>
                  <a:pt x="4734247" y="95742"/>
                </a:lnTo>
                <a:lnTo>
                  <a:pt x="4760801" y="133302"/>
                </a:lnTo>
                <a:lnTo>
                  <a:pt x="4780711" y="175225"/>
                </a:lnTo>
                <a:lnTo>
                  <a:pt x="4793215" y="220749"/>
                </a:lnTo>
                <a:lnTo>
                  <a:pt x="4797552" y="269113"/>
                </a:lnTo>
                <a:lnTo>
                  <a:pt x="4797552" y="819023"/>
                </a:lnTo>
                <a:lnTo>
                  <a:pt x="4793215" y="867386"/>
                </a:lnTo>
                <a:lnTo>
                  <a:pt x="4780711" y="912910"/>
                </a:lnTo>
                <a:lnTo>
                  <a:pt x="4760801" y="954833"/>
                </a:lnTo>
                <a:lnTo>
                  <a:pt x="4734247" y="992393"/>
                </a:lnTo>
                <a:lnTo>
                  <a:pt x="4701809" y="1024831"/>
                </a:lnTo>
                <a:lnTo>
                  <a:pt x="4664249" y="1051385"/>
                </a:lnTo>
                <a:lnTo>
                  <a:pt x="4622326" y="1071295"/>
                </a:lnTo>
                <a:lnTo>
                  <a:pt x="4576802" y="1083799"/>
                </a:lnTo>
                <a:lnTo>
                  <a:pt x="4528439" y="1088136"/>
                </a:lnTo>
                <a:lnTo>
                  <a:pt x="269113" y="1088136"/>
                </a:lnTo>
                <a:lnTo>
                  <a:pt x="220749" y="1083799"/>
                </a:lnTo>
                <a:lnTo>
                  <a:pt x="175225" y="1071295"/>
                </a:lnTo>
                <a:lnTo>
                  <a:pt x="133302" y="1051385"/>
                </a:lnTo>
                <a:lnTo>
                  <a:pt x="95742" y="1024831"/>
                </a:lnTo>
                <a:lnTo>
                  <a:pt x="63304" y="992393"/>
                </a:lnTo>
                <a:lnTo>
                  <a:pt x="36750" y="954833"/>
                </a:lnTo>
                <a:lnTo>
                  <a:pt x="16840" y="912910"/>
                </a:lnTo>
                <a:lnTo>
                  <a:pt x="4336" y="867386"/>
                </a:lnTo>
                <a:lnTo>
                  <a:pt x="0" y="819023"/>
                </a:lnTo>
                <a:lnTo>
                  <a:pt x="0" y="269113"/>
                </a:lnTo>
                <a:close/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37375" y="2767583"/>
            <a:ext cx="566927" cy="5852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17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4767" y="4335737"/>
            <a:ext cx="1215414" cy="118651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0871834" y="432943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90503" y="4730496"/>
            <a:ext cx="1256538" cy="122910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945748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9775" y="3880104"/>
            <a:ext cx="1256537" cy="12321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0455655" y="3897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76815" y="4730496"/>
            <a:ext cx="1256537" cy="122910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632695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76559" y="4300727"/>
            <a:ext cx="1119377" cy="108585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0632185" y="4317237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3"/>
                </a:lnTo>
                <a:lnTo>
                  <a:pt x="1010412" y="980186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98479" y="4937760"/>
            <a:ext cx="1256537" cy="1229105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727816" y="4964175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75"/>
                </a:lnTo>
                <a:lnTo>
                  <a:pt x="1148460" y="1123835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" name="bg 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24287" y="4538472"/>
            <a:ext cx="970026" cy="951737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978643" y="4555363"/>
            <a:ext cx="862965" cy="845819"/>
          </a:xfrm>
          <a:custGeom>
            <a:avLst/>
            <a:gdLst/>
            <a:ahLst/>
            <a:cxnLst/>
            <a:rect l="l" t="t" r="r" b="b"/>
            <a:pathLst>
              <a:path w="862965" h="845820">
                <a:moveTo>
                  <a:pt x="862456" y="0"/>
                </a:moveTo>
                <a:lnTo>
                  <a:pt x="0" y="422782"/>
                </a:lnTo>
                <a:lnTo>
                  <a:pt x="862456" y="845566"/>
                </a:lnTo>
                <a:lnTo>
                  <a:pt x="862456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83367" y="4846319"/>
            <a:ext cx="1256537" cy="1232154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0237723" y="4862702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35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96271" y="4008120"/>
            <a:ext cx="1256537" cy="1232153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9850754" y="4024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7" name="bg 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73383" y="4422648"/>
            <a:ext cx="1118615" cy="1229105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1128628" y="4480220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4">
                <a:moveTo>
                  <a:pt x="1063371" y="0"/>
                </a:moveTo>
                <a:lnTo>
                  <a:pt x="0" y="520277"/>
                </a:lnTo>
                <a:lnTo>
                  <a:pt x="1063371" y="1040673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16311" y="4187951"/>
            <a:ext cx="1253490" cy="1232154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10169778" y="420535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6"/>
                </a:lnTo>
                <a:lnTo>
                  <a:pt x="1148334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bg object 41"/>
          <p:cNvSpPr/>
          <p:nvPr/>
        </p:nvSpPr>
        <p:spPr>
          <a:xfrm>
            <a:off x="10909045" y="4735830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190" y="635635"/>
                </a:moveTo>
                <a:lnTo>
                  <a:pt x="0" y="317754"/>
                </a:lnTo>
                <a:lnTo>
                  <a:pt x="639190" y="0"/>
                </a:lnTo>
                <a:lnTo>
                  <a:pt x="639190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64239" y="3733800"/>
            <a:ext cx="1127759" cy="122910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1119484" y="3786390"/>
            <a:ext cx="1072515" cy="1049655"/>
          </a:xfrm>
          <a:custGeom>
            <a:avLst/>
            <a:gdLst/>
            <a:ahLst/>
            <a:cxnLst/>
            <a:rect l="l" t="t" r="r" b="b"/>
            <a:pathLst>
              <a:path w="1072515" h="1049654">
                <a:moveTo>
                  <a:pt x="1072515" y="0"/>
                </a:moveTo>
                <a:lnTo>
                  <a:pt x="0" y="524751"/>
                </a:lnTo>
                <a:lnTo>
                  <a:pt x="1072515" y="1049503"/>
                </a:lnTo>
                <a:lnTo>
                  <a:pt x="1072515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4" name="bg 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653015" y="5111496"/>
            <a:ext cx="970026" cy="954786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9706609" y="5128767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629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bg 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625583" y="4450080"/>
            <a:ext cx="1024890" cy="1085850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9679558" y="4465573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5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bg object 48"/>
          <p:cNvSpPr/>
          <p:nvPr/>
        </p:nvSpPr>
        <p:spPr>
          <a:xfrm>
            <a:off x="10751819" y="4988433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3" y="908215"/>
                </a:moveTo>
                <a:lnTo>
                  <a:pt x="0" y="454152"/>
                </a:lnTo>
                <a:lnTo>
                  <a:pt x="1053083" y="0"/>
                </a:lnTo>
                <a:lnTo>
                  <a:pt x="1053083" y="908215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bg object 4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18319" y="4745736"/>
            <a:ext cx="887729" cy="957833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9472675" y="4761230"/>
            <a:ext cx="782320" cy="852169"/>
          </a:xfrm>
          <a:custGeom>
            <a:avLst/>
            <a:gdLst/>
            <a:ahLst/>
            <a:cxnLst/>
            <a:rect l="l" t="t" r="r" b="b"/>
            <a:pathLst>
              <a:path w="782320" h="852170">
                <a:moveTo>
                  <a:pt x="782320" y="0"/>
                </a:moveTo>
                <a:lnTo>
                  <a:pt x="0" y="425831"/>
                </a:lnTo>
                <a:lnTo>
                  <a:pt x="782320" y="851636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" name="bg 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70263" y="4834127"/>
            <a:ext cx="1256537" cy="123215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9026397" y="485152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46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3" name="bg 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46463" y="5251703"/>
            <a:ext cx="1253490" cy="1232153"/>
          </a:xfrm>
          <a:prstGeom prst="rect">
            <a:avLst/>
          </a:prstGeom>
        </p:spPr>
      </p:pic>
      <p:sp>
        <p:nvSpPr>
          <p:cNvPr id="54" name="bg object 54"/>
          <p:cNvSpPr/>
          <p:nvPr/>
        </p:nvSpPr>
        <p:spPr>
          <a:xfrm>
            <a:off x="9100438" y="526859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5" name="bg 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55735" y="4404359"/>
            <a:ext cx="1256537" cy="1229105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610345" y="4419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7" name="bg 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39783" y="5364479"/>
            <a:ext cx="1256537" cy="1232154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8994139" y="538086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24"/>
                </a:lnTo>
                <a:lnTo>
                  <a:pt x="1148460" y="1123810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9" name="bg object 5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732519" y="4821936"/>
            <a:ext cx="1116329" cy="1088898"/>
          </a:xfrm>
          <a:prstGeom prst="rect">
            <a:avLst/>
          </a:prstGeom>
        </p:spPr>
      </p:pic>
      <p:sp>
        <p:nvSpPr>
          <p:cNvPr id="60" name="bg object 60"/>
          <p:cNvSpPr/>
          <p:nvPr/>
        </p:nvSpPr>
        <p:spPr>
          <a:xfrm>
            <a:off x="8786875" y="4839335"/>
            <a:ext cx="1010285" cy="980440"/>
          </a:xfrm>
          <a:custGeom>
            <a:avLst/>
            <a:gdLst/>
            <a:ahLst/>
            <a:cxnLst/>
            <a:rect l="l" t="t" r="r" b="b"/>
            <a:pathLst>
              <a:path w="1010284" h="980439">
                <a:moveTo>
                  <a:pt x="1010284" y="0"/>
                </a:moveTo>
                <a:lnTo>
                  <a:pt x="0" y="490092"/>
                </a:lnTo>
                <a:lnTo>
                  <a:pt x="1010284" y="980135"/>
                </a:lnTo>
                <a:lnTo>
                  <a:pt x="1010284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" name="bg 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460735" y="5565646"/>
            <a:ext cx="1256537" cy="1232154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10488294" y="5593346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98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3" name="bg 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77199" y="5059680"/>
            <a:ext cx="970026" cy="954786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8133333" y="507746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527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5" name="bg 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970007" y="5547358"/>
            <a:ext cx="1256538" cy="1232154"/>
          </a:xfrm>
          <a:prstGeom prst="rect">
            <a:avLst/>
          </a:prstGeom>
        </p:spPr>
      </p:pic>
      <p:sp>
        <p:nvSpPr>
          <p:cNvPr id="66" name="bg object 66"/>
          <p:cNvSpPr/>
          <p:nvPr/>
        </p:nvSpPr>
        <p:spPr>
          <a:xfrm>
            <a:off x="10026014" y="55650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7" name="bg 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949183" y="4529327"/>
            <a:ext cx="1256537" cy="1232154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8005317" y="4546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21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9" name="bg 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238487" y="4977383"/>
            <a:ext cx="1256538" cy="1229105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9294240" y="49935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84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" name="bg 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269223" y="4709160"/>
            <a:ext cx="1256537" cy="1232153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8324341" y="47273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97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bg object 73"/>
          <p:cNvSpPr/>
          <p:nvPr/>
        </p:nvSpPr>
        <p:spPr>
          <a:xfrm>
            <a:off x="9063608" y="5257800"/>
            <a:ext cx="639445" cy="636270"/>
          </a:xfrm>
          <a:custGeom>
            <a:avLst/>
            <a:gdLst/>
            <a:ahLst/>
            <a:cxnLst/>
            <a:rect l="l" t="t" r="r" b="b"/>
            <a:pathLst>
              <a:path w="639445" h="636270">
                <a:moveTo>
                  <a:pt x="639318" y="635698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98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4" name="bg object 7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073383" y="5547356"/>
            <a:ext cx="1118615" cy="1229106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11128628" y="5604429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5">
                <a:moveTo>
                  <a:pt x="1063371" y="0"/>
                </a:moveTo>
                <a:lnTo>
                  <a:pt x="0" y="520348"/>
                </a:lnTo>
                <a:lnTo>
                  <a:pt x="1063371" y="1040661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6" name="bg object 7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04831" y="5800346"/>
            <a:ext cx="970026" cy="951738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9758933" y="5815901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95"/>
                </a:lnTo>
                <a:lnTo>
                  <a:pt x="862330" y="845578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8" name="bg object 7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778495" y="4971288"/>
            <a:ext cx="1027938" cy="1085850"/>
          </a:xfrm>
          <a:prstGeom prst="rect">
            <a:avLst/>
          </a:prstGeom>
        </p:spPr>
      </p:pic>
      <p:sp>
        <p:nvSpPr>
          <p:cNvPr id="79" name="bg object 79"/>
          <p:cNvSpPr/>
          <p:nvPr/>
        </p:nvSpPr>
        <p:spPr>
          <a:xfrm>
            <a:off x="7834121" y="4987544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591" y="0"/>
                </a:moveTo>
                <a:lnTo>
                  <a:pt x="0" y="490092"/>
                </a:lnTo>
                <a:lnTo>
                  <a:pt x="918591" y="980236"/>
                </a:lnTo>
                <a:lnTo>
                  <a:pt x="918591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bg object 80"/>
          <p:cNvSpPr/>
          <p:nvPr/>
        </p:nvSpPr>
        <p:spPr>
          <a:xfrm>
            <a:off x="8906509" y="5510529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2957" y="908164"/>
                </a:moveTo>
                <a:lnTo>
                  <a:pt x="0" y="454088"/>
                </a:lnTo>
                <a:lnTo>
                  <a:pt x="1052957" y="0"/>
                </a:lnTo>
                <a:lnTo>
                  <a:pt x="1052957" y="90816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1" name="bg object 8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982711" y="5647944"/>
            <a:ext cx="479285" cy="576834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8037702" y="5663844"/>
            <a:ext cx="372110" cy="471170"/>
          </a:xfrm>
          <a:custGeom>
            <a:avLst/>
            <a:gdLst/>
            <a:ahLst/>
            <a:cxnLst/>
            <a:rect l="l" t="t" r="r" b="b"/>
            <a:pathLst>
              <a:path w="372109" h="471170">
                <a:moveTo>
                  <a:pt x="371855" y="0"/>
                </a:moveTo>
                <a:lnTo>
                  <a:pt x="0" y="235534"/>
                </a:lnTo>
                <a:lnTo>
                  <a:pt x="371855" y="471068"/>
                </a:lnTo>
                <a:lnTo>
                  <a:pt x="371855" y="0"/>
                </a:lnTo>
                <a:close/>
              </a:path>
            </a:pathLst>
          </a:custGeom>
          <a:solidFill>
            <a:srgbClr val="80A3E4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3" name="bg object 8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97879" y="2336277"/>
            <a:ext cx="1215414" cy="1183414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10626598" y="232905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5" name="bg 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646664" y="2727960"/>
            <a:ext cx="1253490" cy="1232153"/>
          </a:xfrm>
          <a:prstGeom prst="rect">
            <a:avLst/>
          </a:prstGeom>
        </p:spPr>
      </p:pic>
      <p:sp>
        <p:nvSpPr>
          <p:cNvPr id="86" name="bg object 86"/>
          <p:cNvSpPr/>
          <p:nvPr/>
        </p:nvSpPr>
        <p:spPr>
          <a:xfrm>
            <a:off x="10700512" y="27461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5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7" name="bg object 8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055096" y="2298192"/>
            <a:ext cx="1136903" cy="1229105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11110849" y="2346945"/>
            <a:ext cx="1081405" cy="1058545"/>
          </a:xfrm>
          <a:custGeom>
            <a:avLst/>
            <a:gdLst/>
            <a:ahLst/>
            <a:cxnLst/>
            <a:rect l="l" t="t" r="r" b="b"/>
            <a:pathLst>
              <a:path w="1081404" h="1058545">
                <a:moveTo>
                  <a:pt x="1081151" y="0"/>
                </a:moveTo>
                <a:lnTo>
                  <a:pt x="0" y="529096"/>
                </a:lnTo>
                <a:lnTo>
                  <a:pt x="1081151" y="1058074"/>
                </a:lnTo>
                <a:lnTo>
                  <a:pt x="1081151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9" name="bg object 8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539984" y="2840736"/>
            <a:ext cx="1256537" cy="1232153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10594340" y="285838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1" name="bg object 9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222992" y="3087624"/>
            <a:ext cx="1116329" cy="1088898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10276332" y="3105785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2"/>
                </a:lnTo>
                <a:lnTo>
                  <a:pt x="1010412" y="980185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3" name="bg object 9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454896" y="3563112"/>
            <a:ext cx="970026" cy="954786"/>
          </a:xfrm>
          <a:prstGeom prst="rect">
            <a:avLst/>
          </a:prstGeom>
        </p:spPr>
      </p:pic>
      <p:sp>
        <p:nvSpPr>
          <p:cNvPr id="94" name="bg object 94"/>
          <p:cNvSpPr/>
          <p:nvPr/>
        </p:nvSpPr>
        <p:spPr>
          <a:xfrm>
            <a:off x="9511157" y="358140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29" y="0"/>
                </a:moveTo>
                <a:lnTo>
                  <a:pt x="0" y="422782"/>
                </a:lnTo>
                <a:lnTo>
                  <a:pt x="862329" y="845566"/>
                </a:lnTo>
                <a:lnTo>
                  <a:pt x="8623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5" name="bg object 9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204960" y="3947160"/>
            <a:ext cx="1253490" cy="1232153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258681" y="396506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974"/>
                </a:lnTo>
                <a:lnTo>
                  <a:pt x="1148334" y="1123822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7" name="bg object 9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838688" y="2453640"/>
            <a:ext cx="1256538" cy="1232154"/>
          </a:xfrm>
          <a:prstGeom prst="rect">
            <a:avLst/>
          </a:prstGeom>
        </p:spPr>
      </p:pic>
      <p:sp>
        <p:nvSpPr>
          <p:cNvPr id="98" name="bg object 98"/>
          <p:cNvSpPr/>
          <p:nvPr/>
        </p:nvSpPr>
        <p:spPr>
          <a:xfrm>
            <a:off x="10894441" y="247103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9" name="bg object 9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927592" y="3450336"/>
            <a:ext cx="1256538" cy="1229106"/>
          </a:xfrm>
          <a:prstGeom prst="rect">
            <a:avLst/>
          </a:prstGeom>
        </p:spPr>
      </p:pic>
      <p:sp>
        <p:nvSpPr>
          <p:cNvPr id="100" name="bg object 100"/>
          <p:cNvSpPr/>
          <p:nvPr/>
        </p:nvSpPr>
        <p:spPr>
          <a:xfrm>
            <a:off x="8983345" y="3466338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1" name="bg object 101"/>
          <p:cNvSpPr/>
          <p:nvPr/>
        </p:nvSpPr>
        <p:spPr>
          <a:xfrm>
            <a:off x="10663682" y="2735326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318" y="635635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" name="bg 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1326368" y="3255264"/>
            <a:ext cx="865631" cy="951738"/>
          </a:xfrm>
          <a:prstGeom prst="rect">
            <a:avLst/>
          </a:prstGeom>
        </p:spPr>
      </p:pic>
      <p:sp>
        <p:nvSpPr>
          <p:cNvPr id="103" name="bg object 103"/>
          <p:cNvSpPr/>
          <p:nvPr/>
        </p:nvSpPr>
        <p:spPr>
          <a:xfrm>
            <a:off x="11380470" y="3296426"/>
            <a:ext cx="811530" cy="796290"/>
          </a:xfrm>
          <a:custGeom>
            <a:avLst/>
            <a:gdLst/>
            <a:ahLst/>
            <a:cxnLst/>
            <a:rect l="l" t="t" r="r" b="b"/>
            <a:pathLst>
              <a:path w="811529" h="796289">
                <a:moveTo>
                  <a:pt x="811529" y="0"/>
                </a:moveTo>
                <a:lnTo>
                  <a:pt x="0" y="397876"/>
                </a:lnTo>
                <a:lnTo>
                  <a:pt x="811529" y="795753"/>
                </a:lnTo>
                <a:lnTo>
                  <a:pt x="8115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4" name="bg object 10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781032" y="2862072"/>
            <a:ext cx="1027937" cy="1088897"/>
          </a:xfrm>
          <a:prstGeom prst="rect">
            <a:avLst/>
          </a:prstGeom>
        </p:spPr>
      </p:pic>
      <p:sp>
        <p:nvSpPr>
          <p:cNvPr id="105" name="bg object 105"/>
          <p:cNvSpPr/>
          <p:nvPr/>
        </p:nvSpPr>
        <p:spPr>
          <a:xfrm>
            <a:off x="9836658" y="2880106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6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6" name="bg object 106"/>
          <p:cNvSpPr/>
          <p:nvPr/>
        </p:nvSpPr>
        <p:spPr>
          <a:xfrm>
            <a:off x="10506583" y="2988056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4" y="908177"/>
                </a:moveTo>
                <a:lnTo>
                  <a:pt x="0" y="454025"/>
                </a:lnTo>
                <a:lnTo>
                  <a:pt x="1053084" y="0"/>
                </a:lnTo>
                <a:lnTo>
                  <a:pt x="1053084" y="908177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7" name="bg object 10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866376" y="3395472"/>
            <a:ext cx="887729" cy="957833"/>
          </a:xfrm>
          <a:prstGeom prst="rect">
            <a:avLst/>
          </a:prstGeom>
        </p:spPr>
      </p:pic>
      <p:sp>
        <p:nvSpPr>
          <p:cNvPr id="108" name="bg object 108"/>
          <p:cNvSpPr/>
          <p:nvPr/>
        </p:nvSpPr>
        <p:spPr>
          <a:xfrm>
            <a:off x="9920605" y="3410839"/>
            <a:ext cx="782320" cy="851535"/>
          </a:xfrm>
          <a:custGeom>
            <a:avLst/>
            <a:gdLst/>
            <a:ahLst/>
            <a:cxnLst/>
            <a:rect l="l" t="t" r="r" b="b"/>
            <a:pathLst>
              <a:path w="782320" h="851535">
                <a:moveTo>
                  <a:pt x="782320" y="0"/>
                </a:moveTo>
                <a:lnTo>
                  <a:pt x="0" y="425704"/>
                </a:lnTo>
                <a:lnTo>
                  <a:pt x="782320" y="851535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9" name="bg object 10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183879" y="4517135"/>
            <a:ext cx="573785" cy="695706"/>
          </a:xfrm>
          <a:prstGeom prst="rect">
            <a:avLst/>
          </a:prstGeom>
        </p:spPr>
      </p:pic>
      <p:sp>
        <p:nvSpPr>
          <p:cNvPr id="110" name="bg object 110"/>
          <p:cNvSpPr/>
          <p:nvPr/>
        </p:nvSpPr>
        <p:spPr>
          <a:xfrm>
            <a:off x="8237981" y="4534788"/>
            <a:ext cx="467995" cy="587375"/>
          </a:xfrm>
          <a:custGeom>
            <a:avLst/>
            <a:gdLst/>
            <a:ahLst/>
            <a:cxnLst/>
            <a:rect l="l" t="t" r="r" b="b"/>
            <a:pathLst>
              <a:path w="467995" h="587375">
                <a:moveTo>
                  <a:pt x="467741" y="0"/>
                </a:moveTo>
                <a:lnTo>
                  <a:pt x="0" y="293624"/>
                </a:lnTo>
                <a:lnTo>
                  <a:pt x="467741" y="587375"/>
                </a:lnTo>
                <a:lnTo>
                  <a:pt x="46774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1" name="bg object 11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318247" y="4910327"/>
            <a:ext cx="1235202" cy="1073658"/>
          </a:xfrm>
          <a:prstGeom prst="rect">
            <a:avLst/>
          </a:prstGeom>
        </p:spPr>
      </p:pic>
      <p:sp>
        <p:nvSpPr>
          <p:cNvPr id="112" name="bg object 112"/>
          <p:cNvSpPr/>
          <p:nvPr/>
        </p:nvSpPr>
        <p:spPr>
          <a:xfrm>
            <a:off x="7374127" y="4927091"/>
            <a:ext cx="1126490" cy="966469"/>
          </a:xfrm>
          <a:custGeom>
            <a:avLst/>
            <a:gdLst/>
            <a:ahLst/>
            <a:cxnLst/>
            <a:rect l="l" t="t" r="r" b="b"/>
            <a:pathLst>
              <a:path w="1126490" h="966470">
                <a:moveTo>
                  <a:pt x="1125981" y="0"/>
                </a:moveTo>
                <a:lnTo>
                  <a:pt x="0" y="483234"/>
                </a:lnTo>
                <a:lnTo>
                  <a:pt x="1125981" y="966406"/>
                </a:lnTo>
                <a:lnTo>
                  <a:pt x="112598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899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59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25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9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25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4767" y="4335737"/>
            <a:ext cx="1215414" cy="118651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0871834" y="432943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90503" y="4730496"/>
            <a:ext cx="1256538" cy="122910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945748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9775" y="3880104"/>
            <a:ext cx="1256537" cy="12321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0455655" y="3897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76815" y="4730496"/>
            <a:ext cx="1256537" cy="122910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632695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76559" y="4300727"/>
            <a:ext cx="1119377" cy="108585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0632185" y="4317237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3"/>
                </a:lnTo>
                <a:lnTo>
                  <a:pt x="1010412" y="980186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98479" y="4937760"/>
            <a:ext cx="1256537" cy="1229105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727816" y="4964175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75"/>
                </a:lnTo>
                <a:lnTo>
                  <a:pt x="1148460" y="1123835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" name="bg 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24287" y="4538472"/>
            <a:ext cx="970026" cy="951737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978643" y="4555363"/>
            <a:ext cx="862965" cy="845819"/>
          </a:xfrm>
          <a:custGeom>
            <a:avLst/>
            <a:gdLst/>
            <a:ahLst/>
            <a:cxnLst/>
            <a:rect l="l" t="t" r="r" b="b"/>
            <a:pathLst>
              <a:path w="862965" h="845820">
                <a:moveTo>
                  <a:pt x="862456" y="0"/>
                </a:moveTo>
                <a:lnTo>
                  <a:pt x="0" y="422782"/>
                </a:lnTo>
                <a:lnTo>
                  <a:pt x="862456" y="845566"/>
                </a:lnTo>
                <a:lnTo>
                  <a:pt x="862456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83367" y="4846319"/>
            <a:ext cx="1256537" cy="1232154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0237723" y="4862702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35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96271" y="4008120"/>
            <a:ext cx="1256537" cy="1232153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9850754" y="4024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7" name="bg 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73383" y="4422648"/>
            <a:ext cx="1118615" cy="1229105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1128628" y="4480220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4">
                <a:moveTo>
                  <a:pt x="1063371" y="0"/>
                </a:moveTo>
                <a:lnTo>
                  <a:pt x="0" y="520277"/>
                </a:lnTo>
                <a:lnTo>
                  <a:pt x="1063371" y="1040673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16311" y="4187951"/>
            <a:ext cx="1253490" cy="1232154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10169778" y="420535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6"/>
                </a:lnTo>
                <a:lnTo>
                  <a:pt x="1148334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bg object 41"/>
          <p:cNvSpPr/>
          <p:nvPr/>
        </p:nvSpPr>
        <p:spPr>
          <a:xfrm>
            <a:off x="10909045" y="4735830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190" y="635635"/>
                </a:moveTo>
                <a:lnTo>
                  <a:pt x="0" y="317754"/>
                </a:lnTo>
                <a:lnTo>
                  <a:pt x="639190" y="0"/>
                </a:lnTo>
                <a:lnTo>
                  <a:pt x="639190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64239" y="3733800"/>
            <a:ext cx="1127759" cy="122910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1119484" y="3786390"/>
            <a:ext cx="1072515" cy="1049655"/>
          </a:xfrm>
          <a:custGeom>
            <a:avLst/>
            <a:gdLst/>
            <a:ahLst/>
            <a:cxnLst/>
            <a:rect l="l" t="t" r="r" b="b"/>
            <a:pathLst>
              <a:path w="1072515" h="1049654">
                <a:moveTo>
                  <a:pt x="1072515" y="0"/>
                </a:moveTo>
                <a:lnTo>
                  <a:pt x="0" y="524751"/>
                </a:lnTo>
                <a:lnTo>
                  <a:pt x="1072515" y="1049503"/>
                </a:lnTo>
                <a:lnTo>
                  <a:pt x="1072515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4" name="bg 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653015" y="5111496"/>
            <a:ext cx="970026" cy="954786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9706609" y="5128767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629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bg 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625583" y="4450080"/>
            <a:ext cx="1024890" cy="1085850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9679558" y="4465573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5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bg object 48"/>
          <p:cNvSpPr/>
          <p:nvPr/>
        </p:nvSpPr>
        <p:spPr>
          <a:xfrm>
            <a:off x="10751819" y="4988433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3" y="908215"/>
                </a:moveTo>
                <a:lnTo>
                  <a:pt x="0" y="454152"/>
                </a:lnTo>
                <a:lnTo>
                  <a:pt x="1053083" y="0"/>
                </a:lnTo>
                <a:lnTo>
                  <a:pt x="1053083" y="908215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bg object 4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18319" y="4745736"/>
            <a:ext cx="887729" cy="957833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9472675" y="4761230"/>
            <a:ext cx="782320" cy="852169"/>
          </a:xfrm>
          <a:custGeom>
            <a:avLst/>
            <a:gdLst/>
            <a:ahLst/>
            <a:cxnLst/>
            <a:rect l="l" t="t" r="r" b="b"/>
            <a:pathLst>
              <a:path w="782320" h="852170">
                <a:moveTo>
                  <a:pt x="782320" y="0"/>
                </a:moveTo>
                <a:lnTo>
                  <a:pt x="0" y="425831"/>
                </a:lnTo>
                <a:lnTo>
                  <a:pt x="782320" y="851636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" name="bg 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70263" y="4834127"/>
            <a:ext cx="1256537" cy="123215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9026397" y="485152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46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3" name="bg 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46463" y="5251703"/>
            <a:ext cx="1253490" cy="1232153"/>
          </a:xfrm>
          <a:prstGeom prst="rect">
            <a:avLst/>
          </a:prstGeom>
        </p:spPr>
      </p:pic>
      <p:sp>
        <p:nvSpPr>
          <p:cNvPr id="54" name="bg object 54"/>
          <p:cNvSpPr/>
          <p:nvPr/>
        </p:nvSpPr>
        <p:spPr>
          <a:xfrm>
            <a:off x="9100438" y="526859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5" name="bg 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55735" y="4404359"/>
            <a:ext cx="1256537" cy="1229105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610345" y="4419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7" name="bg 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39783" y="5364479"/>
            <a:ext cx="1256537" cy="1232154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8994139" y="538086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24"/>
                </a:lnTo>
                <a:lnTo>
                  <a:pt x="1148460" y="1123810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9" name="bg object 5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732519" y="4821936"/>
            <a:ext cx="1116329" cy="1088898"/>
          </a:xfrm>
          <a:prstGeom prst="rect">
            <a:avLst/>
          </a:prstGeom>
        </p:spPr>
      </p:pic>
      <p:sp>
        <p:nvSpPr>
          <p:cNvPr id="60" name="bg object 60"/>
          <p:cNvSpPr/>
          <p:nvPr/>
        </p:nvSpPr>
        <p:spPr>
          <a:xfrm>
            <a:off x="8786875" y="4839335"/>
            <a:ext cx="1010285" cy="980440"/>
          </a:xfrm>
          <a:custGeom>
            <a:avLst/>
            <a:gdLst/>
            <a:ahLst/>
            <a:cxnLst/>
            <a:rect l="l" t="t" r="r" b="b"/>
            <a:pathLst>
              <a:path w="1010284" h="980439">
                <a:moveTo>
                  <a:pt x="1010284" y="0"/>
                </a:moveTo>
                <a:lnTo>
                  <a:pt x="0" y="490092"/>
                </a:lnTo>
                <a:lnTo>
                  <a:pt x="1010284" y="980135"/>
                </a:lnTo>
                <a:lnTo>
                  <a:pt x="1010284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" name="bg 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460735" y="5565646"/>
            <a:ext cx="1256537" cy="1232154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10488294" y="5593346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98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3" name="bg 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77199" y="5059680"/>
            <a:ext cx="970026" cy="954786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8133333" y="507746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527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5" name="bg 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970007" y="5547358"/>
            <a:ext cx="1256538" cy="1232154"/>
          </a:xfrm>
          <a:prstGeom prst="rect">
            <a:avLst/>
          </a:prstGeom>
        </p:spPr>
      </p:pic>
      <p:sp>
        <p:nvSpPr>
          <p:cNvPr id="66" name="bg object 66"/>
          <p:cNvSpPr/>
          <p:nvPr/>
        </p:nvSpPr>
        <p:spPr>
          <a:xfrm>
            <a:off x="10026014" y="55650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7" name="bg 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949183" y="4529327"/>
            <a:ext cx="1256537" cy="1232154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8005317" y="4546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21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9" name="bg 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238487" y="4977383"/>
            <a:ext cx="1256538" cy="1229105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9294240" y="49935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84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" name="bg 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269223" y="4709160"/>
            <a:ext cx="1256537" cy="1232153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8324341" y="47273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97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bg object 73"/>
          <p:cNvSpPr/>
          <p:nvPr/>
        </p:nvSpPr>
        <p:spPr>
          <a:xfrm>
            <a:off x="9063608" y="5257800"/>
            <a:ext cx="639445" cy="636270"/>
          </a:xfrm>
          <a:custGeom>
            <a:avLst/>
            <a:gdLst/>
            <a:ahLst/>
            <a:cxnLst/>
            <a:rect l="l" t="t" r="r" b="b"/>
            <a:pathLst>
              <a:path w="639445" h="636270">
                <a:moveTo>
                  <a:pt x="639318" y="635698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98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4" name="bg object 7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073383" y="5547356"/>
            <a:ext cx="1118615" cy="1229106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11128628" y="5604429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5">
                <a:moveTo>
                  <a:pt x="1063371" y="0"/>
                </a:moveTo>
                <a:lnTo>
                  <a:pt x="0" y="520348"/>
                </a:lnTo>
                <a:lnTo>
                  <a:pt x="1063371" y="1040661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6" name="bg object 7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04831" y="5800346"/>
            <a:ext cx="970026" cy="951738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9758933" y="5815901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95"/>
                </a:lnTo>
                <a:lnTo>
                  <a:pt x="862330" y="845578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8" name="bg object 7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778495" y="4971288"/>
            <a:ext cx="1027938" cy="1085850"/>
          </a:xfrm>
          <a:prstGeom prst="rect">
            <a:avLst/>
          </a:prstGeom>
        </p:spPr>
      </p:pic>
      <p:sp>
        <p:nvSpPr>
          <p:cNvPr id="79" name="bg object 79"/>
          <p:cNvSpPr/>
          <p:nvPr/>
        </p:nvSpPr>
        <p:spPr>
          <a:xfrm>
            <a:off x="7834121" y="4987544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591" y="0"/>
                </a:moveTo>
                <a:lnTo>
                  <a:pt x="0" y="490092"/>
                </a:lnTo>
                <a:lnTo>
                  <a:pt x="918591" y="980236"/>
                </a:lnTo>
                <a:lnTo>
                  <a:pt x="918591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bg object 80"/>
          <p:cNvSpPr/>
          <p:nvPr/>
        </p:nvSpPr>
        <p:spPr>
          <a:xfrm>
            <a:off x="8906509" y="5510529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2957" y="908164"/>
                </a:moveTo>
                <a:lnTo>
                  <a:pt x="0" y="454088"/>
                </a:lnTo>
                <a:lnTo>
                  <a:pt x="1052957" y="0"/>
                </a:lnTo>
                <a:lnTo>
                  <a:pt x="1052957" y="90816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1" name="bg object 8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982711" y="5647944"/>
            <a:ext cx="479285" cy="576834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8037702" y="5663844"/>
            <a:ext cx="372110" cy="471170"/>
          </a:xfrm>
          <a:custGeom>
            <a:avLst/>
            <a:gdLst/>
            <a:ahLst/>
            <a:cxnLst/>
            <a:rect l="l" t="t" r="r" b="b"/>
            <a:pathLst>
              <a:path w="372109" h="471170">
                <a:moveTo>
                  <a:pt x="371855" y="0"/>
                </a:moveTo>
                <a:lnTo>
                  <a:pt x="0" y="235534"/>
                </a:lnTo>
                <a:lnTo>
                  <a:pt x="371855" y="471068"/>
                </a:lnTo>
                <a:lnTo>
                  <a:pt x="371855" y="0"/>
                </a:lnTo>
                <a:close/>
              </a:path>
            </a:pathLst>
          </a:custGeom>
          <a:solidFill>
            <a:srgbClr val="80A3E4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3" name="bg object 8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97879" y="2336277"/>
            <a:ext cx="1215414" cy="1183414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10626598" y="232905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5" name="bg 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646664" y="2727960"/>
            <a:ext cx="1253490" cy="1232153"/>
          </a:xfrm>
          <a:prstGeom prst="rect">
            <a:avLst/>
          </a:prstGeom>
        </p:spPr>
      </p:pic>
      <p:sp>
        <p:nvSpPr>
          <p:cNvPr id="86" name="bg object 86"/>
          <p:cNvSpPr/>
          <p:nvPr/>
        </p:nvSpPr>
        <p:spPr>
          <a:xfrm>
            <a:off x="10700512" y="27461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5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7" name="bg object 8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055096" y="2298192"/>
            <a:ext cx="1136903" cy="1229105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11110849" y="2346945"/>
            <a:ext cx="1081405" cy="1058545"/>
          </a:xfrm>
          <a:custGeom>
            <a:avLst/>
            <a:gdLst/>
            <a:ahLst/>
            <a:cxnLst/>
            <a:rect l="l" t="t" r="r" b="b"/>
            <a:pathLst>
              <a:path w="1081404" h="1058545">
                <a:moveTo>
                  <a:pt x="1081151" y="0"/>
                </a:moveTo>
                <a:lnTo>
                  <a:pt x="0" y="529096"/>
                </a:lnTo>
                <a:lnTo>
                  <a:pt x="1081151" y="1058074"/>
                </a:lnTo>
                <a:lnTo>
                  <a:pt x="1081151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9" name="bg object 8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539984" y="2840736"/>
            <a:ext cx="1256537" cy="1232153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10594340" y="285838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1" name="bg object 9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222992" y="3087624"/>
            <a:ext cx="1116329" cy="1088898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10276332" y="3105785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2"/>
                </a:lnTo>
                <a:lnTo>
                  <a:pt x="1010412" y="980185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3" name="bg object 9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454896" y="3563112"/>
            <a:ext cx="970026" cy="954786"/>
          </a:xfrm>
          <a:prstGeom prst="rect">
            <a:avLst/>
          </a:prstGeom>
        </p:spPr>
      </p:pic>
      <p:sp>
        <p:nvSpPr>
          <p:cNvPr id="94" name="bg object 94"/>
          <p:cNvSpPr/>
          <p:nvPr/>
        </p:nvSpPr>
        <p:spPr>
          <a:xfrm>
            <a:off x="9511157" y="358140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29" y="0"/>
                </a:moveTo>
                <a:lnTo>
                  <a:pt x="0" y="422782"/>
                </a:lnTo>
                <a:lnTo>
                  <a:pt x="862329" y="845566"/>
                </a:lnTo>
                <a:lnTo>
                  <a:pt x="8623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5" name="bg object 9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204960" y="3947160"/>
            <a:ext cx="1253490" cy="1232153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258681" y="396506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974"/>
                </a:lnTo>
                <a:lnTo>
                  <a:pt x="1148334" y="1123822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7" name="bg object 9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838688" y="2453640"/>
            <a:ext cx="1256538" cy="1232154"/>
          </a:xfrm>
          <a:prstGeom prst="rect">
            <a:avLst/>
          </a:prstGeom>
        </p:spPr>
      </p:pic>
      <p:sp>
        <p:nvSpPr>
          <p:cNvPr id="98" name="bg object 98"/>
          <p:cNvSpPr/>
          <p:nvPr/>
        </p:nvSpPr>
        <p:spPr>
          <a:xfrm>
            <a:off x="10894441" y="247103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9" name="bg object 9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927592" y="3450336"/>
            <a:ext cx="1256538" cy="1229106"/>
          </a:xfrm>
          <a:prstGeom prst="rect">
            <a:avLst/>
          </a:prstGeom>
        </p:spPr>
      </p:pic>
      <p:sp>
        <p:nvSpPr>
          <p:cNvPr id="100" name="bg object 100"/>
          <p:cNvSpPr/>
          <p:nvPr/>
        </p:nvSpPr>
        <p:spPr>
          <a:xfrm>
            <a:off x="8983345" y="3466338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1" name="bg object 101"/>
          <p:cNvSpPr/>
          <p:nvPr/>
        </p:nvSpPr>
        <p:spPr>
          <a:xfrm>
            <a:off x="10663682" y="2735326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318" y="635635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" name="bg 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1326368" y="3255264"/>
            <a:ext cx="865631" cy="951738"/>
          </a:xfrm>
          <a:prstGeom prst="rect">
            <a:avLst/>
          </a:prstGeom>
        </p:spPr>
      </p:pic>
      <p:sp>
        <p:nvSpPr>
          <p:cNvPr id="103" name="bg object 103"/>
          <p:cNvSpPr/>
          <p:nvPr/>
        </p:nvSpPr>
        <p:spPr>
          <a:xfrm>
            <a:off x="11380470" y="3296426"/>
            <a:ext cx="811530" cy="796290"/>
          </a:xfrm>
          <a:custGeom>
            <a:avLst/>
            <a:gdLst/>
            <a:ahLst/>
            <a:cxnLst/>
            <a:rect l="l" t="t" r="r" b="b"/>
            <a:pathLst>
              <a:path w="811529" h="796289">
                <a:moveTo>
                  <a:pt x="811529" y="0"/>
                </a:moveTo>
                <a:lnTo>
                  <a:pt x="0" y="397876"/>
                </a:lnTo>
                <a:lnTo>
                  <a:pt x="811529" y="795753"/>
                </a:lnTo>
                <a:lnTo>
                  <a:pt x="8115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4" name="bg object 10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781032" y="2862072"/>
            <a:ext cx="1027937" cy="1088897"/>
          </a:xfrm>
          <a:prstGeom prst="rect">
            <a:avLst/>
          </a:prstGeom>
        </p:spPr>
      </p:pic>
      <p:sp>
        <p:nvSpPr>
          <p:cNvPr id="105" name="bg object 105"/>
          <p:cNvSpPr/>
          <p:nvPr/>
        </p:nvSpPr>
        <p:spPr>
          <a:xfrm>
            <a:off x="9836658" y="2880106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6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6" name="bg object 106"/>
          <p:cNvSpPr/>
          <p:nvPr/>
        </p:nvSpPr>
        <p:spPr>
          <a:xfrm>
            <a:off x="10506583" y="2988056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4" y="908177"/>
                </a:moveTo>
                <a:lnTo>
                  <a:pt x="0" y="454025"/>
                </a:lnTo>
                <a:lnTo>
                  <a:pt x="1053084" y="0"/>
                </a:lnTo>
                <a:lnTo>
                  <a:pt x="1053084" y="908177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7" name="bg object 10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866376" y="3395472"/>
            <a:ext cx="887729" cy="957833"/>
          </a:xfrm>
          <a:prstGeom prst="rect">
            <a:avLst/>
          </a:prstGeom>
        </p:spPr>
      </p:pic>
      <p:sp>
        <p:nvSpPr>
          <p:cNvPr id="108" name="bg object 108"/>
          <p:cNvSpPr/>
          <p:nvPr/>
        </p:nvSpPr>
        <p:spPr>
          <a:xfrm>
            <a:off x="9920605" y="3410839"/>
            <a:ext cx="782320" cy="851535"/>
          </a:xfrm>
          <a:custGeom>
            <a:avLst/>
            <a:gdLst/>
            <a:ahLst/>
            <a:cxnLst/>
            <a:rect l="l" t="t" r="r" b="b"/>
            <a:pathLst>
              <a:path w="782320" h="851535">
                <a:moveTo>
                  <a:pt x="782320" y="0"/>
                </a:moveTo>
                <a:lnTo>
                  <a:pt x="0" y="425704"/>
                </a:lnTo>
                <a:lnTo>
                  <a:pt x="782320" y="851535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9" name="bg object 10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183879" y="4517135"/>
            <a:ext cx="573785" cy="695706"/>
          </a:xfrm>
          <a:prstGeom prst="rect">
            <a:avLst/>
          </a:prstGeom>
        </p:spPr>
      </p:pic>
      <p:sp>
        <p:nvSpPr>
          <p:cNvPr id="110" name="bg object 110"/>
          <p:cNvSpPr/>
          <p:nvPr/>
        </p:nvSpPr>
        <p:spPr>
          <a:xfrm>
            <a:off x="8237981" y="4534788"/>
            <a:ext cx="467995" cy="587375"/>
          </a:xfrm>
          <a:custGeom>
            <a:avLst/>
            <a:gdLst/>
            <a:ahLst/>
            <a:cxnLst/>
            <a:rect l="l" t="t" r="r" b="b"/>
            <a:pathLst>
              <a:path w="467995" h="587375">
                <a:moveTo>
                  <a:pt x="467741" y="0"/>
                </a:moveTo>
                <a:lnTo>
                  <a:pt x="0" y="293624"/>
                </a:lnTo>
                <a:lnTo>
                  <a:pt x="467741" y="587375"/>
                </a:lnTo>
                <a:lnTo>
                  <a:pt x="46774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1" name="bg object 11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318247" y="4910327"/>
            <a:ext cx="1235202" cy="1073658"/>
          </a:xfrm>
          <a:prstGeom prst="rect">
            <a:avLst/>
          </a:prstGeom>
        </p:spPr>
      </p:pic>
      <p:sp>
        <p:nvSpPr>
          <p:cNvPr id="112" name="bg object 112"/>
          <p:cNvSpPr/>
          <p:nvPr/>
        </p:nvSpPr>
        <p:spPr>
          <a:xfrm>
            <a:off x="7374127" y="4927091"/>
            <a:ext cx="1126490" cy="966469"/>
          </a:xfrm>
          <a:custGeom>
            <a:avLst/>
            <a:gdLst/>
            <a:ahLst/>
            <a:cxnLst/>
            <a:rect l="l" t="t" r="r" b="b"/>
            <a:pathLst>
              <a:path w="1126490" h="966470">
                <a:moveTo>
                  <a:pt x="1125981" y="0"/>
                </a:moveTo>
                <a:lnTo>
                  <a:pt x="0" y="483234"/>
                </a:lnTo>
                <a:lnTo>
                  <a:pt x="1125981" y="966406"/>
                </a:lnTo>
                <a:lnTo>
                  <a:pt x="112598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26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56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47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15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99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4767" y="4335737"/>
            <a:ext cx="1215414" cy="118651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0871834" y="432943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90503" y="4730496"/>
            <a:ext cx="1256538" cy="122910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945748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9775" y="3880104"/>
            <a:ext cx="1256537" cy="12321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0455655" y="3897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76815" y="4730496"/>
            <a:ext cx="1256537" cy="122910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632695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76559" y="4300727"/>
            <a:ext cx="1119377" cy="108585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0632185" y="4317237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3"/>
                </a:lnTo>
                <a:lnTo>
                  <a:pt x="1010412" y="980186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98479" y="4937760"/>
            <a:ext cx="1256537" cy="1229105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727816" y="4964175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75"/>
                </a:lnTo>
                <a:lnTo>
                  <a:pt x="1148460" y="1123835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" name="bg 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24287" y="4538472"/>
            <a:ext cx="970026" cy="951737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978643" y="4555363"/>
            <a:ext cx="862965" cy="845819"/>
          </a:xfrm>
          <a:custGeom>
            <a:avLst/>
            <a:gdLst/>
            <a:ahLst/>
            <a:cxnLst/>
            <a:rect l="l" t="t" r="r" b="b"/>
            <a:pathLst>
              <a:path w="862965" h="845820">
                <a:moveTo>
                  <a:pt x="862456" y="0"/>
                </a:moveTo>
                <a:lnTo>
                  <a:pt x="0" y="422782"/>
                </a:lnTo>
                <a:lnTo>
                  <a:pt x="862456" y="845566"/>
                </a:lnTo>
                <a:lnTo>
                  <a:pt x="862456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83367" y="4846319"/>
            <a:ext cx="1256537" cy="1232154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0237723" y="4862702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35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96271" y="4008120"/>
            <a:ext cx="1256537" cy="1232153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9850754" y="4024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7" name="bg 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73383" y="4422648"/>
            <a:ext cx="1118615" cy="1229105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1128628" y="4480220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4">
                <a:moveTo>
                  <a:pt x="1063371" y="0"/>
                </a:moveTo>
                <a:lnTo>
                  <a:pt x="0" y="520277"/>
                </a:lnTo>
                <a:lnTo>
                  <a:pt x="1063371" y="1040673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16311" y="4187951"/>
            <a:ext cx="1253490" cy="1232154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10169778" y="420535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6"/>
                </a:lnTo>
                <a:lnTo>
                  <a:pt x="1148334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bg object 41"/>
          <p:cNvSpPr/>
          <p:nvPr/>
        </p:nvSpPr>
        <p:spPr>
          <a:xfrm>
            <a:off x="10909045" y="4735830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190" y="635635"/>
                </a:moveTo>
                <a:lnTo>
                  <a:pt x="0" y="317754"/>
                </a:lnTo>
                <a:lnTo>
                  <a:pt x="639190" y="0"/>
                </a:lnTo>
                <a:lnTo>
                  <a:pt x="639190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64239" y="3733800"/>
            <a:ext cx="1127759" cy="122910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1119484" y="3786390"/>
            <a:ext cx="1072515" cy="1049655"/>
          </a:xfrm>
          <a:custGeom>
            <a:avLst/>
            <a:gdLst/>
            <a:ahLst/>
            <a:cxnLst/>
            <a:rect l="l" t="t" r="r" b="b"/>
            <a:pathLst>
              <a:path w="1072515" h="1049654">
                <a:moveTo>
                  <a:pt x="1072515" y="0"/>
                </a:moveTo>
                <a:lnTo>
                  <a:pt x="0" y="524751"/>
                </a:lnTo>
                <a:lnTo>
                  <a:pt x="1072515" y="1049503"/>
                </a:lnTo>
                <a:lnTo>
                  <a:pt x="1072515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4" name="bg 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653015" y="5111496"/>
            <a:ext cx="970026" cy="954786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9706609" y="5128767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629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bg 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625583" y="4450080"/>
            <a:ext cx="1024890" cy="1085850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9679558" y="4465573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5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bg object 48"/>
          <p:cNvSpPr/>
          <p:nvPr/>
        </p:nvSpPr>
        <p:spPr>
          <a:xfrm>
            <a:off x="10751819" y="4988433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3" y="908215"/>
                </a:moveTo>
                <a:lnTo>
                  <a:pt x="0" y="454152"/>
                </a:lnTo>
                <a:lnTo>
                  <a:pt x="1053083" y="0"/>
                </a:lnTo>
                <a:lnTo>
                  <a:pt x="1053083" y="908215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bg object 4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18319" y="4745736"/>
            <a:ext cx="887729" cy="957833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9472675" y="4761230"/>
            <a:ext cx="782320" cy="852169"/>
          </a:xfrm>
          <a:custGeom>
            <a:avLst/>
            <a:gdLst/>
            <a:ahLst/>
            <a:cxnLst/>
            <a:rect l="l" t="t" r="r" b="b"/>
            <a:pathLst>
              <a:path w="782320" h="852170">
                <a:moveTo>
                  <a:pt x="782320" y="0"/>
                </a:moveTo>
                <a:lnTo>
                  <a:pt x="0" y="425831"/>
                </a:lnTo>
                <a:lnTo>
                  <a:pt x="782320" y="851636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" name="bg 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70263" y="4834127"/>
            <a:ext cx="1256537" cy="123215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9026397" y="485152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46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3" name="bg 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46463" y="5251703"/>
            <a:ext cx="1253490" cy="1232153"/>
          </a:xfrm>
          <a:prstGeom prst="rect">
            <a:avLst/>
          </a:prstGeom>
        </p:spPr>
      </p:pic>
      <p:sp>
        <p:nvSpPr>
          <p:cNvPr id="54" name="bg object 54"/>
          <p:cNvSpPr/>
          <p:nvPr/>
        </p:nvSpPr>
        <p:spPr>
          <a:xfrm>
            <a:off x="9100438" y="526859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5" name="bg 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55735" y="4404359"/>
            <a:ext cx="1256537" cy="1229105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610345" y="4419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7" name="bg 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39783" y="5364479"/>
            <a:ext cx="1256537" cy="1232154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8994139" y="538086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24"/>
                </a:lnTo>
                <a:lnTo>
                  <a:pt x="1148460" y="1123810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9" name="bg object 5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732519" y="4821936"/>
            <a:ext cx="1116329" cy="1088898"/>
          </a:xfrm>
          <a:prstGeom prst="rect">
            <a:avLst/>
          </a:prstGeom>
        </p:spPr>
      </p:pic>
      <p:sp>
        <p:nvSpPr>
          <p:cNvPr id="60" name="bg object 60"/>
          <p:cNvSpPr/>
          <p:nvPr/>
        </p:nvSpPr>
        <p:spPr>
          <a:xfrm>
            <a:off x="8786875" y="4839335"/>
            <a:ext cx="1010285" cy="980440"/>
          </a:xfrm>
          <a:custGeom>
            <a:avLst/>
            <a:gdLst/>
            <a:ahLst/>
            <a:cxnLst/>
            <a:rect l="l" t="t" r="r" b="b"/>
            <a:pathLst>
              <a:path w="1010284" h="980439">
                <a:moveTo>
                  <a:pt x="1010284" y="0"/>
                </a:moveTo>
                <a:lnTo>
                  <a:pt x="0" y="490092"/>
                </a:lnTo>
                <a:lnTo>
                  <a:pt x="1010284" y="980135"/>
                </a:lnTo>
                <a:lnTo>
                  <a:pt x="1010284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" name="bg 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460735" y="5565646"/>
            <a:ext cx="1256537" cy="1232154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10488294" y="5593346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98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3" name="bg 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77199" y="5059680"/>
            <a:ext cx="970026" cy="954786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8133333" y="507746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527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5" name="bg 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970007" y="5547358"/>
            <a:ext cx="1256538" cy="1232154"/>
          </a:xfrm>
          <a:prstGeom prst="rect">
            <a:avLst/>
          </a:prstGeom>
        </p:spPr>
      </p:pic>
      <p:sp>
        <p:nvSpPr>
          <p:cNvPr id="66" name="bg object 66"/>
          <p:cNvSpPr/>
          <p:nvPr/>
        </p:nvSpPr>
        <p:spPr>
          <a:xfrm>
            <a:off x="10026014" y="55650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7" name="bg 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949183" y="4529327"/>
            <a:ext cx="1256537" cy="1232154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8005317" y="4546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21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9" name="bg 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238487" y="4977383"/>
            <a:ext cx="1256538" cy="1229105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9294240" y="49935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84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" name="bg 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269223" y="4709160"/>
            <a:ext cx="1256537" cy="1232153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8324341" y="47273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97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bg object 73"/>
          <p:cNvSpPr/>
          <p:nvPr/>
        </p:nvSpPr>
        <p:spPr>
          <a:xfrm>
            <a:off x="9063608" y="5257800"/>
            <a:ext cx="639445" cy="636270"/>
          </a:xfrm>
          <a:custGeom>
            <a:avLst/>
            <a:gdLst/>
            <a:ahLst/>
            <a:cxnLst/>
            <a:rect l="l" t="t" r="r" b="b"/>
            <a:pathLst>
              <a:path w="639445" h="636270">
                <a:moveTo>
                  <a:pt x="639318" y="635698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98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4" name="bg object 7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073383" y="5547356"/>
            <a:ext cx="1118615" cy="1229106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11128628" y="5604429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5">
                <a:moveTo>
                  <a:pt x="1063371" y="0"/>
                </a:moveTo>
                <a:lnTo>
                  <a:pt x="0" y="520348"/>
                </a:lnTo>
                <a:lnTo>
                  <a:pt x="1063371" y="1040661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6" name="bg object 7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04831" y="5800346"/>
            <a:ext cx="970026" cy="951738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9758933" y="5815901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95"/>
                </a:lnTo>
                <a:lnTo>
                  <a:pt x="862330" y="845578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8" name="bg object 7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778495" y="4971288"/>
            <a:ext cx="1027938" cy="1085850"/>
          </a:xfrm>
          <a:prstGeom prst="rect">
            <a:avLst/>
          </a:prstGeom>
        </p:spPr>
      </p:pic>
      <p:sp>
        <p:nvSpPr>
          <p:cNvPr id="79" name="bg object 79"/>
          <p:cNvSpPr/>
          <p:nvPr/>
        </p:nvSpPr>
        <p:spPr>
          <a:xfrm>
            <a:off x="7834121" y="4987544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591" y="0"/>
                </a:moveTo>
                <a:lnTo>
                  <a:pt x="0" y="490092"/>
                </a:lnTo>
                <a:lnTo>
                  <a:pt x="918591" y="980236"/>
                </a:lnTo>
                <a:lnTo>
                  <a:pt x="918591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bg object 80"/>
          <p:cNvSpPr/>
          <p:nvPr/>
        </p:nvSpPr>
        <p:spPr>
          <a:xfrm>
            <a:off x="8906509" y="5510529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2957" y="908164"/>
                </a:moveTo>
                <a:lnTo>
                  <a:pt x="0" y="454088"/>
                </a:lnTo>
                <a:lnTo>
                  <a:pt x="1052957" y="0"/>
                </a:lnTo>
                <a:lnTo>
                  <a:pt x="1052957" y="90816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1" name="bg object 8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982711" y="5647944"/>
            <a:ext cx="479285" cy="576834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8037702" y="5663844"/>
            <a:ext cx="372110" cy="471170"/>
          </a:xfrm>
          <a:custGeom>
            <a:avLst/>
            <a:gdLst/>
            <a:ahLst/>
            <a:cxnLst/>
            <a:rect l="l" t="t" r="r" b="b"/>
            <a:pathLst>
              <a:path w="372109" h="471170">
                <a:moveTo>
                  <a:pt x="371855" y="0"/>
                </a:moveTo>
                <a:lnTo>
                  <a:pt x="0" y="235534"/>
                </a:lnTo>
                <a:lnTo>
                  <a:pt x="371855" y="471068"/>
                </a:lnTo>
                <a:lnTo>
                  <a:pt x="371855" y="0"/>
                </a:lnTo>
                <a:close/>
              </a:path>
            </a:pathLst>
          </a:custGeom>
          <a:solidFill>
            <a:srgbClr val="80A3E4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3" name="bg object 8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97879" y="2336277"/>
            <a:ext cx="1215414" cy="1183414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10626598" y="232905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5" name="bg 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646664" y="2727960"/>
            <a:ext cx="1253490" cy="1232153"/>
          </a:xfrm>
          <a:prstGeom prst="rect">
            <a:avLst/>
          </a:prstGeom>
        </p:spPr>
      </p:pic>
      <p:sp>
        <p:nvSpPr>
          <p:cNvPr id="86" name="bg object 86"/>
          <p:cNvSpPr/>
          <p:nvPr/>
        </p:nvSpPr>
        <p:spPr>
          <a:xfrm>
            <a:off x="10700512" y="27461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5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7" name="bg object 8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055096" y="2298192"/>
            <a:ext cx="1136903" cy="1229105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11110849" y="2346945"/>
            <a:ext cx="1081405" cy="1058545"/>
          </a:xfrm>
          <a:custGeom>
            <a:avLst/>
            <a:gdLst/>
            <a:ahLst/>
            <a:cxnLst/>
            <a:rect l="l" t="t" r="r" b="b"/>
            <a:pathLst>
              <a:path w="1081404" h="1058545">
                <a:moveTo>
                  <a:pt x="1081151" y="0"/>
                </a:moveTo>
                <a:lnTo>
                  <a:pt x="0" y="529096"/>
                </a:lnTo>
                <a:lnTo>
                  <a:pt x="1081151" y="1058074"/>
                </a:lnTo>
                <a:lnTo>
                  <a:pt x="1081151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9" name="bg object 8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539984" y="2840736"/>
            <a:ext cx="1256537" cy="1232153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10594340" y="285838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1" name="bg object 9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222992" y="3087624"/>
            <a:ext cx="1116329" cy="1088898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10276332" y="3105785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2"/>
                </a:lnTo>
                <a:lnTo>
                  <a:pt x="1010412" y="980185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3" name="bg object 9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454896" y="3563112"/>
            <a:ext cx="970026" cy="954786"/>
          </a:xfrm>
          <a:prstGeom prst="rect">
            <a:avLst/>
          </a:prstGeom>
        </p:spPr>
      </p:pic>
      <p:sp>
        <p:nvSpPr>
          <p:cNvPr id="94" name="bg object 94"/>
          <p:cNvSpPr/>
          <p:nvPr/>
        </p:nvSpPr>
        <p:spPr>
          <a:xfrm>
            <a:off x="9511157" y="358140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29" y="0"/>
                </a:moveTo>
                <a:lnTo>
                  <a:pt x="0" y="422782"/>
                </a:lnTo>
                <a:lnTo>
                  <a:pt x="862329" y="845566"/>
                </a:lnTo>
                <a:lnTo>
                  <a:pt x="8623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5" name="bg object 9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204960" y="3947160"/>
            <a:ext cx="1253490" cy="1232153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258681" y="396506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974"/>
                </a:lnTo>
                <a:lnTo>
                  <a:pt x="1148334" y="1123822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7" name="bg object 9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838688" y="2453640"/>
            <a:ext cx="1256538" cy="1232154"/>
          </a:xfrm>
          <a:prstGeom prst="rect">
            <a:avLst/>
          </a:prstGeom>
        </p:spPr>
      </p:pic>
      <p:sp>
        <p:nvSpPr>
          <p:cNvPr id="98" name="bg object 98"/>
          <p:cNvSpPr/>
          <p:nvPr/>
        </p:nvSpPr>
        <p:spPr>
          <a:xfrm>
            <a:off x="10894441" y="247103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9" name="bg object 9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927592" y="3450336"/>
            <a:ext cx="1256538" cy="1229106"/>
          </a:xfrm>
          <a:prstGeom prst="rect">
            <a:avLst/>
          </a:prstGeom>
        </p:spPr>
      </p:pic>
      <p:sp>
        <p:nvSpPr>
          <p:cNvPr id="100" name="bg object 100"/>
          <p:cNvSpPr/>
          <p:nvPr/>
        </p:nvSpPr>
        <p:spPr>
          <a:xfrm>
            <a:off x="8983345" y="3466338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1" name="bg object 101"/>
          <p:cNvSpPr/>
          <p:nvPr/>
        </p:nvSpPr>
        <p:spPr>
          <a:xfrm>
            <a:off x="10663682" y="2735326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318" y="635635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" name="bg 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1326368" y="3255264"/>
            <a:ext cx="865631" cy="951738"/>
          </a:xfrm>
          <a:prstGeom prst="rect">
            <a:avLst/>
          </a:prstGeom>
        </p:spPr>
      </p:pic>
      <p:sp>
        <p:nvSpPr>
          <p:cNvPr id="103" name="bg object 103"/>
          <p:cNvSpPr/>
          <p:nvPr/>
        </p:nvSpPr>
        <p:spPr>
          <a:xfrm>
            <a:off x="11380470" y="3296426"/>
            <a:ext cx="811530" cy="796290"/>
          </a:xfrm>
          <a:custGeom>
            <a:avLst/>
            <a:gdLst/>
            <a:ahLst/>
            <a:cxnLst/>
            <a:rect l="l" t="t" r="r" b="b"/>
            <a:pathLst>
              <a:path w="811529" h="796289">
                <a:moveTo>
                  <a:pt x="811529" y="0"/>
                </a:moveTo>
                <a:lnTo>
                  <a:pt x="0" y="397876"/>
                </a:lnTo>
                <a:lnTo>
                  <a:pt x="811529" y="795753"/>
                </a:lnTo>
                <a:lnTo>
                  <a:pt x="8115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4" name="bg object 10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781032" y="2862072"/>
            <a:ext cx="1027937" cy="1088897"/>
          </a:xfrm>
          <a:prstGeom prst="rect">
            <a:avLst/>
          </a:prstGeom>
        </p:spPr>
      </p:pic>
      <p:sp>
        <p:nvSpPr>
          <p:cNvPr id="105" name="bg object 105"/>
          <p:cNvSpPr/>
          <p:nvPr/>
        </p:nvSpPr>
        <p:spPr>
          <a:xfrm>
            <a:off x="9836658" y="2880106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6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6" name="bg object 106"/>
          <p:cNvSpPr/>
          <p:nvPr/>
        </p:nvSpPr>
        <p:spPr>
          <a:xfrm>
            <a:off x="10506583" y="2988056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4" y="908177"/>
                </a:moveTo>
                <a:lnTo>
                  <a:pt x="0" y="454025"/>
                </a:lnTo>
                <a:lnTo>
                  <a:pt x="1053084" y="0"/>
                </a:lnTo>
                <a:lnTo>
                  <a:pt x="1053084" y="908177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7" name="bg object 10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866376" y="3395472"/>
            <a:ext cx="887729" cy="957833"/>
          </a:xfrm>
          <a:prstGeom prst="rect">
            <a:avLst/>
          </a:prstGeom>
        </p:spPr>
      </p:pic>
      <p:sp>
        <p:nvSpPr>
          <p:cNvPr id="108" name="bg object 108"/>
          <p:cNvSpPr/>
          <p:nvPr/>
        </p:nvSpPr>
        <p:spPr>
          <a:xfrm>
            <a:off x="9920605" y="3410839"/>
            <a:ext cx="782320" cy="851535"/>
          </a:xfrm>
          <a:custGeom>
            <a:avLst/>
            <a:gdLst/>
            <a:ahLst/>
            <a:cxnLst/>
            <a:rect l="l" t="t" r="r" b="b"/>
            <a:pathLst>
              <a:path w="782320" h="851535">
                <a:moveTo>
                  <a:pt x="782320" y="0"/>
                </a:moveTo>
                <a:lnTo>
                  <a:pt x="0" y="425704"/>
                </a:lnTo>
                <a:lnTo>
                  <a:pt x="782320" y="851535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9" name="bg object 10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183879" y="4517135"/>
            <a:ext cx="573785" cy="695706"/>
          </a:xfrm>
          <a:prstGeom prst="rect">
            <a:avLst/>
          </a:prstGeom>
        </p:spPr>
      </p:pic>
      <p:sp>
        <p:nvSpPr>
          <p:cNvPr id="110" name="bg object 110"/>
          <p:cNvSpPr/>
          <p:nvPr/>
        </p:nvSpPr>
        <p:spPr>
          <a:xfrm>
            <a:off x="8237981" y="4534788"/>
            <a:ext cx="467995" cy="587375"/>
          </a:xfrm>
          <a:custGeom>
            <a:avLst/>
            <a:gdLst/>
            <a:ahLst/>
            <a:cxnLst/>
            <a:rect l="l" t="t" r="r" b="b"/>
            <a:pathLst>
              <a:path w="467995" h="587375">
                <a:moveTo>
                  <a:pt x="467741" y="0"/>
                </a:moveTo>
                <a:lnTo>
                  <a:pt x="0" y="293624"/>
                </a:lnTo>
                <a:lnTo>
                  <a:pt x="467741" y="587375"/>
                </a:lnTo>
                <a:lnTo>
                  <a:pt x="46774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1" name="bg object 11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318247" y="4910327"/>
            <a:ext cx="1235202" cy="1073658"/>
          </a:xfrm>
          <a:prstGeom prst="rect">
            <a:avLst/>
          </a:prstGeom>
        </p:spPr>
      </p:pic>
      <p:sp>
        <p:nvSpPr>
          <p:cNvPr id="112" name="bg object 112"/>
          <p:cNvSpPr/>
          <p:nvPr/>
        </p:nvSpPr>
        <p:spPr>
          <a:xfrm>
            <a:off x="7374127" y="4927091"/>
            <a:ext cx="1126490" cy="966469"/>
          </a:xfrm>
          <a:custGeom>
            <a:avLst/>
            <a:gdLst/>
            <a:ahLst/>
            <a:cxnLst/>
            <a:rect l="l" t="t" r="r" b="b"/>
            <a:pathLst>
              <a:path w="1126490" h="966470">
                <a:moveTo>
                  <a:pt x="1125981" y="0"/>
                </a:moveTo>
                <a:lnTo>
                  <a:pt x="0" y="483234"/>
                </a:lnTo>
                <a:lnTo>
                  <a:pt x="1125981" y="966406"/>
                </a:lnTo>
                <a:lnTo>
                  <a:pt x="112598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75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93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38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29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03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4767" y="4335737"/>
            <a:ext cx="1215414" cy="118651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0871834" y="432943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90503" y="4730496"/>
            <a:ext cx="1256538" cy="122910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945748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9775" y="3880104"/>
            <a:ext cx="1256537" cy="12321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0455655" y="3897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76815" y="4730496"/>
            <a:ext cx="1256537" cy="122910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632695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76559" y="4300727"/>
            <a:ext cx="1119377" cy="108585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0632185" y="4317237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3"/>
                </a:lnTo>
                <a:lnTo>
                  <a:pt x="1010412" y="980186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98479" y="4937760"/>
            <a:ext cx="1256537" cy="1229105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727816" y="4964175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75"/>
                </a:lnTo>
                <a:lnTo>
                  <a:pt x="1148460" y="1123835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" name="bg 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24287" y="4538472"/>
            <a:ext cx="970026" cy="951737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978643" y="4555363"/>
            <a:ext cx="862965" cy="845819"/>
          </a:xfrm>
          <a:custGeom>
            <a:avLst/>
            <a:gdLst/>
            <a:ahLst/>
            <a:cxnLst/>
            <a:rect l="l" t="t" r="r" b="b"/>
            <a:pathLst>
              <a:path w="862965" h="845820">
                <a:moveTo>
                  <a:pt x="862456" y="0"/>
                </a:moveTo>
                <a:lnTo>
                  <a:pt x="0" y="422782"/>
                </a:lnTo>
                <a:lnTo>
                  <a:pt x="862456" y="845566"/>
                </a:lnTo>
                <a:lnTo>
                  <a:pt x="862456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83367" y="4846319"/>
            <a:ext cx="1256537" cy="1232154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0237723" y="4862702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35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96271" y="4008120"/>
            <a:ext cx="1256537" cy="1232153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9850754" y="4024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7" name="bg 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73383" y="4422648"/>
            <a:ext cx="1118615" cy="1229105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1128628" y="4480220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4">
                <a:moveTo>
                  <a:pt x="1063371" y="0"/>
                </a:moveTo>
                <a:lnTo>
                  <a:pt x="0" y="520277"/>
                </a:lnTo>
                <a:lnTo>
                  <a:pt x="1063371" y="1040673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16311" y="4187951"/>
            <a:ext cx="1253490" cy="1232154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10169778" y="420535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6"/>
                </a:lnTo>
                <a:lnTo>
                  <a:pt x="1148334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bg object 41"/>
          <p:cNvSpPr/>
          <p:nvPr/>
        </p:nvSpPr>
        <p:spPr>
          <a:xfrm>
            <a:off x="10909045" y="4735830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190" y="635635"/>
                </a:moveTo>
                <a:lnTo>
                  <a:pt x="0" y="317754"/>
                </a:lnTo>
                <a:lnTo>
                  <a:pt x="639190" y="0"/>
                </a:lnTo>
                <a:lnTo>
                  <a:pt x="639190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64239" y="3733800"/>
            <a:ext cx="1127759" cy="122910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1119484" y="3786390"/>
            <a:ext cx="1072515" cy="1049655"/>
          </a:xfrm>
          <a:custGeom>
            <a:avLst/>
            <a:gdLst/>
            <a:ahLst/>
            <a:cxnLst/>
            <a:rect l="l" t="t" r="r" b="b"/>
            <a:pathLst>
              <a:path w="1072515" h="1049654">
                <a:moveTo>
                  <a:pt x="1072515" y="0"/>
                </a:moveTo>
                <a:lnTo>
                  <a:pt x="0" y="524751"/>
                </a:lnTo>
                <a:lnTo>
                  <a:pt x="1072515" y="1049503"/>
                </a:lnTo>
                <a:lnTo>
                  <a:pt x="1072515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4" name="bg 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653015" y="5111496"/>
            <a:ext cx="970026" cy="954786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9706609" y="5128767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629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bg 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625583" y="4450080"/>
            <a:ext cx="1024890" cy="1085850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9679558" y="4465573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5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bg object 48"/>
          <p:cNvSpPr/>
          <p:nvPr/>
        </p:nvSpPr>
        <p:spPr>
          <a:xfrm>
            <a:off x="10751819" y="4988433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3" y="908215"/>
                </a:moveTo>
                <a:lnTo>
                  <a:pt x="0" y="454152"/>
                </a:lnTo>
                <a:lnTo>
                  <a:pt x="1053083" y="0"/>
                </a:lnTo>
                <a:lnTo>
                  <a:pt x="1053083" y="908215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bg object 4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18319" y="4745736"/>
            <a:ext cx="887729" cy="957833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9472675" y="4761230"/>
            <a:ext cx="782320" cy="852169"/>
          </a:xfrm>
          <a:custGeom>
            <a:avLst/>
            <a:gdLst/>
            <a:ahLst/>
            <a:cxnLst/>
            <a:rect l="l" t="t" r="r" b="b"/>
            <a:pathLst>
              <a:path w="782320" h="852170">
                <a:moveTo>
                  <a:pt x="782320" y="0"/>
                </a:moveTo>
                <a:lnTo>
                  <a:pt x="0" y="425831"/>
                </a:lnTo>
                <a:lnTo>
                  <a:pt x="782320" y="851636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" name="bg 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70263" y="4834127"/>
            <a:ext cx="1256537" cy="123215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9026397" y="485152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46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3" name="bg 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46463" y="5251703"/>
            <a:ext cx="1253490" cy="1232153"/>
          </a:xfrm>
          <a:prstGeom prst="rect">
            <a:avLst/>
          </a:prstGeom>
        </p:spPr>
      </p:pic>
      <p:sp>
        <p:nvSpPr>
          <p:cNvPr id="54" name="bg object 54"/>
          <p:cNvSpPr/>
          <p:nvPr/>
        </p:nvSpPr>
        <p:spPr>
          <a:xfrm>
            <a:off x="9100438" y="526859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5" name="bg 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55735" y="4404359"/>
            <a:ext cx="1256537" cy="1229105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610345" y="4419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7" name="bg 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39783" y="5364479"/>
            <a:ext cx="1256537" cy="1232154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8994139" y="538086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24"/>
                </a:lnTo>
                <a:lnTo>
                  <a:pt x="1148460" y="1123810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9" name="bg object 5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732519" y="4821936"/>
            <a:ext cx="1116329" cy="1088898"/>
          </a:xfrm>
          <a:prstGeom prst="rect">
            <a:avLst/>
          </a:prstGeom>
        </p:spPr>
      </p:pic>
      <p:sp>
        <p:nvSpPr>
          <p:cNvPr id="60" name="bg object 60"/>
          <p:cNvSpPr/>
          <p:nvPr/>
        </p:nvSpPr>
        <p:spPr>
          <a:xfrm>
            <a:off x="8786875" y="4839335"/>
            <a:ext cx="1010285" cy="980440"/>
          </a:xfrm>
          <a:custGeom>
            <a:avLst/>
            <a:gdLst/>
            <a:ahLst/>
            <a:cxnLst/>
            <a:rect l="l" t="t" r="r" b="b"/>
            <a:pathLst>
              <a:path w="1010284" h="980439">
                <a:moveTo>
                  <a:pt x="1010284" y="0"/>
                </a:moveTo>
                <a:lnTo>
                  <a:pt x="0" y="490092"/>
                </a:lnTo>
                <a:lnTo>
                  <a:pt x="1010284" y="980135"/>
                </a:lnTo>
                <a:lnTo>
                  <a:pt x="1010284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1" name="bg 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460735" y="5565646"/>
            <a:ext cx="1256537" cy="1232154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10488294" y="5593346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98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3" name="bg 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77199" y="5059680"/>
            <a:ext cx="970026" cy="954786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8133333" y="507746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527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5" name="bg 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970007" y="5547358"/>
            <a:ext cx="1256538" cy="1232154"/>
          </a:xfrm>
          <a:prstGeom prst="rect">
            <a:avLst/>
          </a:prstGeom>
        </p:spPr>
      </p:pic>
      <p:sp>
        <p:nvSpPr>
          <p:cNvPr id="66" name="bg object 66"/>
          <p:cNvSpPr/>
          <p:nvPr/>
        </p:nvSpPr>
        <p:spPr>
          <a:xfrm>
            <a:off x="10026014" y="55650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7" name="bg 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949183" y="4529327"/>
            <a:ext cx="1256537" cy="1232154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8005317" y="4546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21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9" name="bg 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238487" y="4977383"/>
            <a:ext cx="1256538" cy="1229105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9294240" y="49935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84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1" name="bg 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269223" y="4709160"/>
            <a:ext cx="1256537" cy="1232153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8324341" y="47273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97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bg object 73"/>
          <p:cNvSpPr/>
          <p:nvPr/>
        </p:nvSpPr>
        <p:spPr>
          <a:xfrm>
            <a:off x="9063608" y="5257800"/>
            <a:ext cx="639445" cy="636270"/>
          </a:xfrm>
          <a:custGeom>
            <a:avLst/>
            <a:gdLst/>
            <a:ahLst/>
            <a:cxnLst/>
            <a:rect l="l" t="t" r="r" b="b"/>
            <a:pathLst>
              <a:path w="639445" h="636270">
                <a:moveTo>
                  <a:pt x="639318" y="635698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98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4" name="bg object 7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073383" y="5547356"/>
            <a:ext cx="1118615" cy="1229106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11128628" y="5604429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5">
                <a:moveTo>
                  <a:pt x="1063371" y="0"/>
                </a:moveTo>
                <a:lnTo>
                  <a:pt x="0" y="520348"/>
                </a:lnTo>
                <a:lnTo>
                  <a:pt x="1063371" y="1040661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6" name="bg object 7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04831" y="5800346"/>
            <a:ext cx="970026" cy="951738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9758933" y="5815901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95"/>
                </a:lnTo>
                <a:lnTo>
                  <a:pt x="862330" y="845578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8" name="bg object 7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778495" y="4971288"/>
            <a:ext cx="1027938" cy="1085850"/>
          </a:xfrm>
          <a:prstGeom prst="rect">
            <a:avLst/>
          </a:prstGeom>
        </p:spPr>
      </p:pic>
      <p:sp>
        <p:nvSpPr>
          <p:cNvPr id="79" name="bg object 79"/>
          <p:cNvSpPr/>
          <p:nvPr/>
        </p:nvSpPr>
        <p:spPr>
          <a:xfrm>
            <a:off x="7834121" y="4987544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591" y="0"/>
                </a:moveTo>
                <a:lnTo>
                  <a:pt x="0" y="490092"/>
                </a:lnTo>
                <a:lnTo>
                  <a:pt x="918591" y="980236"/>
                </a:lnTo>
                <a:lnTo>
                  <a:pt x="918591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bg object 80"/>
          <p:cNvSpPr/>
          <p:nvPr/>
        </p:nvSpPr>
        <p:spPr>
          <a:xfrm>
            <a:off x="8906509" y="5510529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2957" y="908164"/>
                </a:moveTo>
                <a:lnTo>
                  <a:pt x="0" y="454088"/>
                </a:lnTo>
                <a:lnTo>
                  <a:pt x="1052957" y="0"/>
                </a:lnTo>
                <a:lnTo>
                  <a:pt x="1052957" y="90816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1" name="bg object 8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982711" y="5647944"/>
            <a:ext cx="479285" cy="576834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8037702" y="5663844"/>
            <a:ext cx="372110" cy="471170"/>
          </a:xfrm>
          <a:custGeom>
            <a:avLst/>
            <a:gdLst/>
            <a:ahLst/>
            <a:cxnLst/>
            <a:rect l="l" t="t" r="r" b="b"/>
            <a:pathLst>
              <a:path w="372109" h="471170">
                <a:moveTo>
                  <a:pt x="371855" y="0"/>
                </a:moveTo>
                <a:lnTo>
                  <a:pt x="0" y="235534"/>
                </a:lnTo>
                <a:lnTo>
                  <a:pt x="371855" y="471068"/>
                </a:lnTo>
                <a:lnTo>
                  <a:pt x="371855" y="0"/>
                </a:lnTo>
                <a:close/>
              </a:path>
            </a:pathLst>
          </a:custGeom>
          <a:solidFill>
            <a:srgbClr val="80A3E4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3" name="bg object 8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97879" y="2336277"/>
            <a:ext cx="1215414" cy="1183414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10626598" y="232905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5" name="bg 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646664" y="2727960"/>
            <a:ext cx="1253490" cy="1232153"/>
          </a:xfrm>
          <a:prstGeom prst="rect">
            <a:avLst/>
          </a:prstGeom>
        </p:spPr>
      </p:pic>
      <p:sp>
        <p:nvSpPr>
          <p:cNvPr id="86" name="bg object 86"/>
          <p:cNvSpPr/>
          <p:nvPr/>
        </p:nvSpPr>
        <p:spPr>
          <a:xfrm>
            <a:off x="10700512" y="27461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5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7" name="bg object 8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055096" y="2298192"/>
            <a:ext cx="1136903" cy="1229105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11110849" y="2346945"/>
            <a:ext cx="1081405" cy="1058545"/>
          </a:xfrm>
          <a:custGeom>
            <a:avLst/>
            <a:gdLst/>
            <a:ahLst/>
            <a:cxnLst/>
            <a:rect l="l" t="t" r="r" b="b"/>
            <a:pathLst>
              <a:path w="1081404" h="1058545">
                <a:moveTo>
                  <a:pt x="1081151" y="0"/>
                </a:moveTo>
                <a:lnTo>
                  <a:pt x="0" y="529096"/>
                </a:lnTo>
                <a:lnTo>
                  <a:pt x="1081151" y="1058074"/>
                </a:lnTo>
                <a:lnTo>
                  <a:pt x="1081151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9" name="bg object 8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539984" y="2840736"/>
            <a:ext cx="1256537" cy="1232153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10594340" y="285838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1" name="bg object 9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222992" y="3087624"/>
            <a:ext cx="1116329" cy="1088898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10276332" y="3105785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2"/>
                </a:lnTo>
                <a:lnTo>
                  <a:pt x="1010412" y="980185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3" name="bg object 9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454896" y="3563112"/>
            <a:ext cx="970026" cy="954786"/>
          </a:xfrm>
          <a:prstGeom prst="rect">
            <a:avLst/>
          </a:prstGeom>
        </p:spPr>
      </p:pic>
      <p:sp>
        <p:nvSpPr>
          <p:cNvPr id="94" name="bg object 94"/>
          <p:cNvSpPr/>
          <p:nvPr/>
        </p:nvSpPr>
        <p:spPr>
          <a:xfrm>
            <a:off x="9511157" y="358140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29" y="0"/>
                </a:moveTo>
                <a:lnTo>
                  <a:pt x="0" y="422782"/>
                </a:lnTo>
                <a:lnTo>
                  <a:pt x="862329" y="845566"/>
                </a:lnTo>
                <a:lnTo>
                  <a:pt x="8623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5" name="bg object 9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204960" y="3947160"/>
            <a:ext cx="1253490" cy="1232153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258681" y="396506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974"/>
                </a:lnTo>
                <a:lnTo>
                  <a:pt x="1148334" y="1123822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7" name="bg object 9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838688" y="2453640"/>
            <a:ext cx="1256538" cy="1232154"/>
          </a:xfrm>
          <a:prstGeom prst="rect">
            <a:avLst/>
          </a:prstGeom>
        </p:spPr>
      </p:pic>
      <p:sp>
        <p:nvSpPr>
          <p:cNvPr id="98" name="bg object 98"/>
          <p:cNvSpPr/>
          <p:nvPr/>
        </p:nvSpPr>
        <p:spPr>
          <a:xfrm>
            <a:off x="10894441" y="247103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9" name="bg object 9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927592" y="3450336"/>
            <a:ext cx="1256538" cy="1229106"/>
          </a:xfrm>
          <a:prstGeom prst="rect">
            <a:avLst/>
          </a:prstGeom>
        </p:spPr>
      </p:pic>
      <p:sp>
        <p:nvSpPr>
          <p:cNvPr id="100" name="bg object 100"/>
          <p:cNvSpPr/>
          <p:nvPr/>
        </p:nvSpPr>
        <p:spPr>
          <a:xfrm>
            <a:off x="8983345" y="3466338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1" name="bg object 101"/>
          <p:cNvSpPr/>
          <p:nvPr/>
        </p:nvSpPr>
        <p:spPr>
          <a:xfrm>
            <a:off x="10663682" y="2735326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318" y="635635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" name="bg 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1326368" y="3255264"/>
            <a:ext cx="865631" cy="951738"/>
          </a:xfrm>
          <a:prstGeom prst="rect">
            <a:avLst/>
          </a:prstGeom>
        </p:spPr>
      </p:pic>
      <p:sp>
        <p:nvSpPr>
          <p:cNvPr id="103" name="bg object 103"/>
          <p:cNvSpPr/>
          <p:nvPr/>
        </p:nvSpPr>
        <p:spPr>
          <a:xfrm>
            <a:off x="11380470" y="3296426"/>
            <a:ext cx="811530" cy="796290"/>
          </a:xfrm>
          <a:custGeom>
            <a:avLst/>
            <a:gdLst/>
            <a:ahLst/>
            <a:cxnLst/>
            <a:rect l="l" t="t" r="r" b="b"/>
            <a:pathLst>
              <a:path w="811529" h="796289">
                <a:moveTo>
                  <a:pt x="811529" y="0"/>
                </a:moveTo>
                <a:lnTo>
                  <a:pt x="0" y="397876"/>
                </a:lnTo>
                <a:lnTo>
                  <a:pt x="811529" y="795753"/>
                </a:lnTo>
                <a:lnTo>
                  <a:pt x="8115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4" name="bg object 10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781032" y="2862072"/>
            <a:ext cx="1027937" cy="1088897"/>
          </a:xfrm>
          <a:prstGeom prst="rect">
            <a:avLst/>
          </a:prstGeom>
        </p:spPr>
      </p:pic>
      <p:sp>
        <p:nvSpPr>
          <p:cNvPr id="105" name="bg object 105"/>
          <p:cNvSpPr/>
          <p:nvPr/>
        </p:nvSpPr>
        <p:spPr>
          <a:xfrm>
            <a:off x="9836658" y="2880106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6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6" name="bg object 106"/>
          <p:cNvSpPr/>
          <p:nvPr/>
        </p:nvSpPr>
        <p:spPr>
          <a:xfrm>
            <a:off x="10506583" y="2988056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4" y="908177"/>
                </a:moveTo>
                <a:lnTo>
                  <a:pt x="0" y="454025"/>
                </a:lnTo>
                <a:lnTo>
                  <a:pt x="1053084" y="0"/>
                </a:lnTo>
                <a:lnTo>
                  <a:pt x="1053084" y="908177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7" name="bg object 10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866376" y="3395472"/>
            <a:ext cx="887729" cy="957833"/>
          </a:xfrm>
          <a:prstGeom prst="rect">
            <a:avLst/>
          </a:prstGeom>
        </p:spPr>
      </p:pic>
      <p:sp>
        <p:nvSpPr>
          <p:cNvPr id="108" name="bg object 108"/>
          <p:cNvSpPr/>
          <p:nvPr/>
        </p:nvSpPr>
        <p:spPr>
          <a:xfrm>
            <a:off x="9920605" y="3410839"/>
            <a:ext cx="782320" cy="851535"/>
          </a:xfrm>
          <a:custGeom>
            <a:avLst/>
            <a:gdLst/>
            <a:ahLst/>
            <a:cxnLst/>
            <a:rect l="l" t="t" r="r" b="b"/>
            <a:pathLst>
              <a:path w="782320" h="851535">
                <a:moveTo>
                  <a:pt x="782320" y="0"/>
                </a:moveTo>
                <a:lnTo>
                  <a:pt x="0" y="425704"/>
                </a:lnTo>
                <a:lnTo>
                  <a:pt x="782320" y="851535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9" name="bg object 10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183879" y="4517135"/>
            <a:ext cx="573785" cy="695706"/>
          </a:xfrm>
          <a:prstGeom prst="rect">
            <a:avLst/>
          </a:prstGeom>
        </p:spPr>
      </p:pic>
      <p:sp>
        <p:nvSpPr>
          <p:cNvPr id="110" name="bg object 110"/>
          <p:cNvSpPr/>
          <p:nvPr/>
        </p:nvSpPr>
        <p:spPr>
          <a:xfrm>
            <a:off x="8237981" y="4534788"/>
            <a:ext cx="467995" cy="587375"/>
          </a:xfrm>
          <a:custGeom>
            <a:avLst/>
            <a:gdLst/>
            <a:ahLst/>
            <a:cxnLst/>
            <a:rect l="l" t="t" r="r" b="b"/>
            <a:pathLst>
              <a:path w="467995" h="587375">
                <a:moveTo>
                  <a:pt x="467741" y="0"/>
                </a:moveTo>
                <a:lnTo>
                  <a:pt x="0" y="293624"/>
                </a:lnTo>
                <a:lnTo>
                  <a:pt x="467741" y="587375"/>
                </a:lnTo>
                <a:lnTo>
                  <a:pt x="46774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1" name="bg object 11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318247" y="4910327"/>
            <a:ext cx="1235202" cy="1073658"/>
          </a:xfrm>
          <a:prstGeom prst="rect">
            <a:avLst/>
          </a:prstGeom>
        </p:spPr>
      </p:pic>
      <p:sp>
        <p:nvSpPr>
          <p:cNvPr id="112" name="bg object 112"/>
          <p:cNvSpPr/>
          <p:nvPr/>
        </p:nvSpPr>
        <p:spPr>
          <a:xfrm>
            <a:off x="7374127" y="4927091"/>
            <a:ext cx="1126490" cy="966469"/>
          </a:xfrm>
          <a:custGeom>
            <a:avLst/>
            <a:gdLst/>
            <a:ahLst/>
            <a:cxnLst/>
            <a:rect l="l" t="t" r="r" b="b"/>
            <a:pathLst>
              <a:path w="1126490" h="966470">
                <a:moveTo>
                  <a:pt x="1125981" y="0"/>
                </a:moveTo>
                <a:lnTo>
                  <a:pt x="0" y="483234"/>
                </a:lnTo>
                <a:lnTo>
                  <a:pt x="1125981" y="966406"/>
                </a:lnTo>
                <a:lnTo>
                  <a:pt x="112598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47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56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38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348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72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27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367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477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0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28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20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991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38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3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807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75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23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21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4767" y="4335737"/>
            <a:ext cx="1215414" cy="1186518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0871834" y="432943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90503" y="4730496"/>
            <a:ext cx="1256538" cy="1229105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945748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399775" y="3880104"/>
            <a:ext cx="1256537" cy="12321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0455655" y="3897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76815" y="4730496"/>
            <a:ext cx="1256537" cy="122910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632695" y="474649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576559" y="4300727"/>
            <a:ext cx="1119377" cy="108585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0632185" y="4317237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3"/>
                </a:lnTo>
                <a:lnTo>
                  <a:pt x="1010412" y="980186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98479" y="4937760"/>
            <a:ext cx="1256537" cy="1229105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0727816" y="4964175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75"/>
                </a:lnTo>
                <a:lnTo>
                  <a:pt x="1148460" y="1123835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24287" y="4538472"/>
            <a:ext cx="970026" cy="951737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978643" y="4555363"/>
            <a:ext cx="862965" cy="845819"/>
          </a:xfrm>
          <a:custGeom>
            <a:avLst/>
            <a:gdLst/>
            <a:ahLst/>
            <a:cxnLst/>
            <a:rect l="l" t="t" r="r" b="b"/>
            <a:pathLst>
              <a:path w="862965" h="845820">
                <a:moveTo>
                  <a:pt x="862456" y="0"/>
                </a:moveTo>
                <a:lnTo>
                  <a:pt x="0" y="422782"/>
                </a:lnTo>
                <a:lnTo>
                  <a:pt x="862456" y="845566"/>
                </a:lnTo>
                <a:lnTo>
                  <a:pt x="862456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183367" y="4846319"/>
            <a:ext cx="1256537" cy="1232154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0237723" y="4862702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35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796271" y="4008120"/>
            <a:ext cx="1256537" cy="1232153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9850754" y="402488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823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073383" y="4422648"/>
            <a:ext cx="1118615" cy="1229105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11128628" y="4480220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4">
                <a:moveTo>
                  <a:pt x="1063371" y="0"/>
                </a:moveTo>
                <a:lnTo>
                  <a:pt x="0" y="520277"/>
                </a:lnTo>
                <a:lnTo>
                  <a:pt x="1063371" y="1040673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116311" y="4187951"/>
            <a:ext cx="1253490" cy="1232154"/>
          </a:xfrm>
          <a:prstGeom prst="rect">
            <a:avLst/>
          </a:prstGeom>
        </p:spPr>
      </p:pic>
      <p:sp>
        <p:nvSpPr>
          <p:cNvPr id="40" name="bg object 40"/>
          <p:cNvSpPr/>
          <p:nvPr/>
        </p:nvSpPr>
        <p:spPr>
          <a:xfrm>
            <a:off x="10169778" y="420535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6"/>
                </a:lnTo>
                <a:lnTo>
                  <a:pt x="1148334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0909045" y="4735830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190" y="635635"/>
                </a:moveTo>
                <a:lnTo>
                  <a:pt x="0" y="317754"/>
                </a:lnTo>
                <a:lnTo>
                  <a:pt x="639190" y="0"/>
                </a:lnTo>
                <a:lnTo>
                  <a:pt x="639190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bg 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64239" y="3733800"/>
            <a:ext cx="1127759" cy="1229106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1119484" y="3786390"/>
            <a:ext cx="1072515" cy="1049655"/>
          </a:xfrm>
          <a:custGeom>
            <a:avLst/>
            <a:gdLst/>
            <a:ahLst/>
            <a:cxnLst/>
            <a:rect l="l" t="t" r="r" b="b"/>
            <a:pathLst>
              <a:path w="1072515" h="1049654">
                <a:moveTo>
                  <a:pt x="1072515" y="0"/>
                </a:moveTo>
                <a:lnTo>
                  <a:pt x="0" y="524751"/>
                </a:lnTo>
                <a:lnTo>
                  <a:pt x="1072515" y="1049503"/>
                </a:lnTo>
                <a:lnTo>
                  <a:pt x="1072515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bg object 4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653015" y="5111496"/>
            <a:ext cx="970026" cy="954786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9706609" y="5128767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629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6" name="bg object 4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625583" y="4450080"/>
            <a:ext cx="1024890" cy="1085850"/>
          </a:xfrm>
          <a:prstGeom prst="rect">
            <a:avLst/>
          </a:prstGeom>
        </p:spPr>
      </p:pic>
      <p:sp>
        <p:nvSpPr>
          <p:cNvPr id="47" name="bg object 47"/>
          <p:cNvSpPr/>
          <p:nvPr/>
        </p:nvSpPr>
        <p:spPr>
          <a:xfrm>
            <a:off x="9679558" y="4465573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5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g object 48"/>
          <p:cNvSpPr/>
          <p:nvPr/>
        </p:nvSpPr>
        <p:spPr>
          <a:xfrm>
            <a:off x="10751819" y="4988433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3" y="908215"/>
                </a:moveTo>
                <a:lnTo>
                  <a:pt x="0" y="454152"/>
                </a:lnTo>
                <a:lnTo>
                  <a:pt x="1053083" y="0"/>
                </a:lnTo>
                <a:lnTo>
                  <a:pt x="1053083" y="908215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418319" y="4745736"/>
            <a:ext cx="887729" cy="957833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9472675" y="4761230"/>
            <a:ext cx="782320" cy="852169"/>
          </a:xfrm>
          <a:custGeom>
            <a:avLst/>
            <a:gdLst/>
            <a:ahLst/>
            <a:cxnLst/>
            <a:rect l="l" t="t" r="r" b="b"/>
            <a:pathLst>
              <a:path w="782320" h="852170">
                <a:moveTo>
                  <a:pt x="782320" y="0"/>
                </a:moveTo>
                <a:lnTo>
                  <a:pt x="0" y="425831"/>
                </a:lnTo>
                <a:lnTo>
                  <a:pt x="782320" y="851636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1" name="bg 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970263" y="4834127"/>
            <a:ext cx="1256537" cy="1232154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9026397" y="485152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46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3" name="bg object 5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046463" y="5251703"/>
            <a:ext cx="1253490" cy="1232153"/>
          </a:xfrm>
          <a:prstGeom prst="rect">
            <a:avLst/>
          </a:prstGeom>
        </p:spPr>
      </p:pic>
      <p:sp>
        <p:nvSpPr>
          <p:cNvPr id="54" name="bg object 54"/>
          <p:cNvSpPr/>
          <p:nvPr/>
        </p:nvSpPr>
        <p:spPr>
          <a:xfrm>
            <a:off x="9100438" y="5268594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5" name="bg object 5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555735" y="4404359"/>
            <a:ext cx="1256537" cy="1229105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8610345" y="4419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bg object 5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939783" y="5364479"/>
            <a:ext cx="1256537" cy="1232154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8994139" y="538086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924"/>
                </a:lnTo>
                <a:lnTo>
                  <a:pt x="1148460" y="1123810"/>
                </a:lnTo>
                <a:lnTo>
                  <a:pt x="1148460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bg object 5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732519" y="4821936"/>
            <a:ext cx="1116329" cy="1088898"/>
          </a:xfrm>
          <a:prstGeom prst="rect">
            <a:avLst/>
          </a:prstGeom>
        </p:spPr>
      </p:pic>
      <p:sp>
        <p:nvSpPr>
          <p:cNvPr id="60" name="bg object 60"/>
          <p:cNvSpPr/>
          <p:nvPr/>
        </p:nvSpPr>
        <p:spPr>
          <a:xfrm>
            <a:off x="8786875" y="4839335"/>
            <a:ext cx="1010285" cy="980440"/>
          </a:xfrm>
          <a:custGeom>
            <a:avLst/>
            <a:gdLst/>
            <a:ahLst/>
            <a:cxnLst/>
            <a:rect l="l" t="t" r="r" b="b"/>
            <a:pathLst>
              <a:path w="1010284" h="980439">
                <a:moveTo>
                  <a:pt x="1010284" y="0"/>
                </a:moveTo>
                <a:lnTo>
                  <a:pt x="0" y="490092"/>
                </a:lnTo>
                <a:lnTo>
                  <a:pt x="1010284" y="980135"/>
                </a:lnTo>
                <a:lnTo>
                  <a:pt x="1010284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bg object 61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460735" y="5565646"/>
            <a:ext cx="1256537" cy="1232154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10488294" y="5593346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98"/>
                </a:lnTo>
                <a:lnTo>
                  <a:pt x="1148333" y="1123784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bg object 6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077199" y="5059680"/>
            <a:ext cx="970026" cy="954786"/>
          </a:xfrm>
          <a:prstGeom prst="rect">
            <a:avLst/>
          </a:prstGeom>
        </p:spPr>
      </p:pic>
      <p:sp>
        <p:nvSpPr>
          <p:cNvPr id="64" name="bg object 64"/>
          <p:cNvSpPr/>
          <p:nvPr/>
        </p:nvSpPr>
        <p:spPr>
          <a:xfrm>
            <a:off x="8133333" y="507746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82"/>
                </a:lnTo>
                <a:lnTo>
                  <a:pt x="862330" y="845527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bg 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970007" y="5547358"/>
            <a:ext cx="1256538" cy="1232154"/>
          </a:xfrm>
          <a:prstGeom prst="rect">
            <a:avLst/>
          </a:prstGeom>
        </p:spPr>
      </p:pic>
      <p:sp>
        <p:nvSpPr>
          <p:cNvPr id="66" name="bg object 66"/>
          <p:cNvSpPr/>
          <p:nvPr/>
        </p:nvSpPr>
        <p:spPr>
          <a:xfrm>
            <a:off x="10026014" y="55650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34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bg 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7949183" y="4529327"/>
            <a:ext cx="1256537" cy="1232154"/>
          </a:xfrm>
          <a:prstGeom prst="rect">
            <a:avLst/>
          </a:prstGeom>
        </p:spPr>
      </p:pic>
      <p:sp>
        <p:nvSpPr>
          <p:cNvPr id="68" name="bg object 68"/>
          <p:cNvSpPr/>
          <p:nvPr/>
        </p:nvSpPr>
        <p:spPr>
          <a:xfrm>
            <a:off x="8005317" y="4546980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721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9" name="bg object 6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238487" y="4977383"/>
            <a:ext cx="1256538" cy="1229105"/>
          </a:xfrm>
          <a:prstGeom prst="rect">
            <a:avLst/>
          </a:prstGeom>
        </p:spPr>
      </p:pic>
      <p:sp>
        <p:nvSpPr>
          <p:cNvPr id="70" name="bg object 70"/>
          <p:cNvSpPr/>
          <p:nvPr/>
        </p:nvSpPr>
        <p:spPr>
          <a:xfrm>
            <a:off x="9294240" y="499351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460" y="0"/>
                </a:moveTo>
                <a:lnTo>
                  <a:pt x="0" y="561848"/>
                </a:lnTo>
                <a:lnTo>
                  <a:pt x="1148460" y="1123784"/>
                </a:lnTo>
                <a:lnTo>
                  <a:pt x="1148460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1" name="bg object 71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269223" y="4709160"/>
            <a:ext cx="1256537" cy="1232153"/>
          </a:xfrm>
          <a:prstGeom prst="rect">
            <a:avLst/>
          </a:prstGeom>
        </p:spPr>
      </p:pic>
      <p:sp>
        <p:nvSpPr>
          <p:cNvPr id="72" name="bg object 72"/>
          <p:cNvSpPr/>
          <p:nvPr/>
        </p:nvSpPr>
        <p:spPr>
          <a:xfrm>
            <a:off x="8324341" y="47273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7"/>
                </a:lnTo>
                <a:lnTo>
                  <a:pt x="1148333" y="1123797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g object 73"/>
          <p:cNvSpPr/>
          <p:nvPr/>
        </p:nvSpPr>
        <p:spPr>
          <a:xfrm>
            <a:off x="9063608" y="5257800"/>
            <a:ext cx="639445" cy="636270"/>
          </a:xfrm>
          <a:custGeom>
            <a:avLst/>
            <a:gdLst/>
            <a:ahLst/>
            <a:cxnLst/>
            <a:rect l="l" t="t" r="r" b="b"/>
            <a:pathLst>
              <a:path w="639445" h="636270">
                <a:moveTo>
                  <a:pt x="639318" y="635698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98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4" name="bg object 7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073383" y="5547356"/>
            <a:ext cx="1118615" cy="1229106"/>
          </a:xfrm>
          <a:prstGeom prst="rect">
            <a:avLst/>
          </a:prstGeom>
        </p:spPr>
      </p:pic>
      <p:sp>
        <p:nvSpPr>
          <p:cNvPr id="75" name="bg object 75"/>
          <p:cNvSpPr/>
          <p:nvPr/>
        </p:nvSpPr>
        <p:spPr>
          <a:xfrm>
            <a:off x="11128628" y="5604429"/>
            <a:ext cx="1063625" cy="1040765"/>
          </a:xfrm>
          <a:custGeom>
            <a:avLst/>
            <a:gdLst/>
            <a:ahLst/>
            <a:cxnLst/>
            <a:rect l="l" t="t" r="r" b="b"/>
            <a:pathLst>
              <a:path w="1063625" h="1040765">
                <a:moveTo>
                  <a:pt x="1063371" y="0"/>
                </a:moveTo>
                <a:lnTo>
                  <a:pt x="0" y="520348"/>
                </a:lnTo>
                <a:lnTo>
                  <a:pt x="1063371" y="1040661"/>
                </a:lnTo>
                <a:lnTo>
                  <a:pt x="1063371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6" name="bg object 7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04831" y="5800346"/>
            <a:ext cx="970026" cy="951738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9758933" y="5815901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30" y="0"/>
                </a:moveTo>
                <a:lnTo>
                  <a:pt x="0" y="422795"/>
                </a:lnTo>
                <a:lnTo>
                  <a:pt x="862330" y="845578"/>
                </a:lnTo>
                <a:lnTo>
                  <a:pt x="862330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bg object 7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778495" y="4971288"/>
            <a:ext cx="1027938" cy="1085850"/>
          </a:xfrm>
          <a:prstGeom prst="rect">
            <a:avLst/>
          </a:prstGeom>
        </p:spPr>
      </p:pic>
      <p:sp>
        <p:nvSpPr>
          <p:cNvPr id="79" name="bg object 79"/>
          <p:cNvSpPr/>
          <p:nvPr/>
        </p:nvSpPr>
        <p:spPr>
          <a:xfrm>
            <a:off x="7834121" y="4987544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591" y="0"/>
                </a:moveTo>
                <a:lnTo>
                  <a:pt x="0" y="490092"/>
                </a:lnTo>
                <a:lnTo>
                  <a:pt x="918591" y="980236"/>
                </a:lnTo>
                <a:lnTo>
                  <a:pt x="918591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g object 80"/>
          <p:cNvSpPr/>
          <p:nvPr/>
        </p:nvSpPr>
        <p:spPr>
          <a:xfrm>
            <a:off x="8906509" y="5510529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2957" y="908164"/>
                </a:moveTo>
                <a:lnTo>
                  <a:pt x="0" y="454088"/>
                </a:lnTo>
                <a:lnTo>
                  <a:pt x="1052957" y="0"/>
                </a:lnTo>
                <a:lnTo>
                  <a:pt x="1052957" y="908164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bg object 81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982711" y="5647944"/>
            <a:ext cx="479285" cy="576834"/>
          </a:xfrm>
          <a:prstGeom prst="rect">
            <a:avLst/>
          </a:prstGeom>
        </p:spPr>
      </p:pic>
      <p:sp>
        <p:nvSpPr>
          <p:cNvPr id="82" name="bg object 82"/>
          <p:cNvSpPr/>
          <p:nvPr/>
        </p:nvSpPr>
        <p:spPr>
          <a:xfrm>
            <a:off x="8037702" y="5663844"/>
            <a:ext cx="372110" cy="471170"/>
          </a:xfrm>
          <a:custGeom>
            <a:avLst/>
            <a:gdLst/>
            <a:ahLst/>
            <a:cxnLst/>
            <a:rect l="l" t="t" r="r" b="b"/>
            <a:pathLst>
              <a:path w="372109" h="471170">
                <a:moveTo>
                  <a:pt x="371855" y="0"/>
                </a:moveTo>
                <a:lnTo>
                  <a:pt x="0" y="235534"/>
                </a:lnTo>
                <a:lnTo>
                  <a:pt x="371855" y="471068"/>
                </a:lnTo>
                <a:lnTo>
                  <a:pt x="371855" y="0"/>
                </a:lnTo>
                <a:close/>
              </a:path>
            </a:pathLst>
          </a:custGeom>
          <a:solidFill>
            <a:srgbClr val="80A3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3" name="bg object 83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597879" y="2336277"/>
            <a:ext cx="1215414" cy="1183414"/>
          </a:xfrm>
          <a:prstGeom prst="rect">
            <a:avLst/>
          </a:prstGeom>
        </p:spPr>
      </p:pic>
      <p:sp>
        <p:nvSpPr>
          <p:cNvPr id="84" name="bg object 84"/>
          <p:cNvSpPr/>
          <p:nvPr/>
        </p:nvSpPr>
        <p:spPr>
          <a:xfrm>
            <a:off x="10626598" y="2329053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696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bg object 8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646664" y="2727960"/>
            <a:ext cx="1253490" cy="1232153"/>
          </a:xfrm>
          <a:prstGeom prst="rect">
            <a:avLst/>
          </a:prstGeom>
        </p:spPr>
      </p:pic>
      <p:sp>
        <p:nvSpPr>
          <p:cNvPr id="86" name="bg object 86"/>
          <p:cNvSpPr/>
          <p:nvPr/>
        </p:nvSpPr>
        <p:spPr>
          <a:xfrm>
            <a:off x="10700512" y="2746121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848"/>
                </a:lnTo>
                <a:lnTo>
                  <a:pt x="1148334" y="1123695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7" name="bg object 8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055096" y="2298192"/>
            <a:ext cx="1136903" cy="1229105"/>
          </a:xfrm>
          <a:prstGeom prst="rect">
            <a:avLst/>
          </a:prstGeom>
        </p:spPr>
      </p:pic>
      <p:sp>
        <p:nvSpPr>
          <p:cNvPr id="88" name="bg object 88"/>
          <p:cNvSpPr/>
          <p:nvPr/>
        </p:nvSpPr>
        <p:spPr>
          <a:xfrm>
            <a:off x="11110849" y="2346945"/>
            <a:ext cx="1081405" cy="1058545"/>
          </a:xfrm>
          <a:custGeom>
            <a:avLst/>
            <a:gdLst/>
            <a:ahLst/>
            <a:cxnLst/>
            <a:rect l="l" t="t" r="r" b="b"/>
            <a:pathLst>
              <a:path w="1081404" h="1058545">
                <a:moveTo>
                  <a:pt x="1081151" y="0"/>
                </a:moveTo>
                <a:lnTo>
                  <a:pt x="0" y="529096"/>
                </a:lnTo>
                <a:lnTo>
                  <a:pt x="1081151" y="1058074"/>
                </a:lnTo>
                <a:lnTo>
                  <a:pt x="1081151" y="0"/>
                </a:lnTo>
                <a:close/>
              </a:path>
            </a:pathLst>
          </a:custGeom>
          <a:solidFill>
            <a:srgbClr val="2F58A1">
              <a:alpha val="8705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bg object 89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539984" y="2840736"/>
            <a:ext cx="1256537" cy="1232153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10594340" y="285838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bg object 9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222992" y="3087624"/>
            <a:ext cx="1116329" cy="1088898"/>
          </a:xfrm>
          <a:prstGeom prst="rect">
            <a:avLst/>
          </a:prstGeom>
        </p:spPr>
      </p:pic>
      <p:sp>
        <p:nvSpPr>
          <p:cNvPr id="92" name="bg object 92"/>
          <p:cNvSpPr/>
          <p:nvPr/>
        </p:nvSpPr>
        <p:spPr>
          <a:xfrm>
            <a:off x="10276332" y="3105785"/>
            <a:ext cx="1010919" cy="980440"/>
          </a:xfrm>
          <a:custGeom>
            <a:avLst/>
            <a:gdLst/>
            <a:ahLst/>
            <a:cxnLst/>
            <a:rect l="l" t="t" r="r" b="b"/>
            <a:pathLst>
              <a:path w="1010920" h="980439">
                <a:moveTo>
                  <a:pt x="1010412" y="0"/>
                </a:moveTo>
                <a:lnTo>
                  <a:pt x="0" y="490092"/>
                </a:lnTo>
                <a:lnTo>
                  <a:pt x="1010412" y="980185"/>
                </a:lnTo>
                <a:lnTo>
                  <a:pt x="1010412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3" name="bg object 9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9454896" y="3563112"/>
            <a:ext cx="970026" cy="954786"/>
          </a:xfrm>
          <a:prstGeom prst="rect">
            <a:avLst/>
          </a:prstGeom>
        </p:spPr>
      </p:pic>
      <p:sp>
        <p:nvSpPr>
          <p:cNvPr id="94" name="bg object 94"/>
          <p:cNvSpPr/>
          <p:nvPr/>
        </p:nvSpPr>
        <p:spPr>
          <a:xfrm>
            <a:off x="9511157" y="3581400"/>
            <a:ext cx="862330" cy="845819"/>
          </a:xfrm>
          <a:custGeom>
            <a:avLst/>
            <a:gdLst/>
            <a:ahLst/>
            <a:cxnLst/>
            <a:rect l="l" t="t" r="r" b="b"/>
            <a:pathLst>
              <a:path w="862329" h="845820">
                <a:moveTo>
                  <a:pt x="862329" y="0"/>
                </a:moveTo>
                <a:lnTo>
                  <a:pt x="0" y="422782"/>
                </a:lnTo>
                <a:lnTo>
                  <a:pt x="862329" y="845566"/>
                </a:lnTo>
                <a:lnTo>
                  <a:pt x="8623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5" name="bg object 95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204960" y="3947160"/>
            <a:ext cx="1253490" cy="1232153"/>
          </a:xfrm>
          <a:prstGeom prst="rect">
            <a:avLst/>
          </a:prstGeom>
        </p:spPr>
      </p:pic>
      <p:sp>
        <p:nvSpPr>
          <p:cNvPr id="96" name="bg object 96"/>
          <p:cNvSpPr/>
          <p:nvPr/>
        </p:nvSpPr>
        <p:spPr>
          <a:xfrm>
            <a:off x="9258681" y="3965067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4" y="0"/>
                </a:moveTo>
                <a:lnTo>
                  <a:pt x="0" y="561974"/>
                </a:lnTo>
                <a:lnTo>
                  <a:pt x="1148334" y="1123822"/>
                </a:lnTo>
                <a:lnTo>
                  <a:pt x="1148334" y="0"/>
                </a:lnTo>
                <a:close/>
              </a:path>
            </a:pathLst>
          </a:custGeom>
          <a:solidFill>
            <a:srgbClr val="79D7A6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7" name="bg object 9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838688" y="2453640"/>
            <a:ext cx="1256538" cy="1232154"/>
          </a:xfrm>
          <a:prstGeom prst="rect">
            <a:avLst/>
          </a:prstGeom>
        </p:spPr>
      </p:pic>
      <p:sp>
        <p:nvSpPr>
          <p:cNvPr id="98" name="bg object 98"/>
          <p:cNvSpPr/>
          <p:nvPr/>
        </p:nvSpPr>
        <p:spPr>
          <a:xfrm>
            <a:off x="10894441" y="2471039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848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9" name="bg object 9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927592" y="3450336"/>
            <a:ext cx="1256538" cy="1229106"/>
          </a:xfrm>
          <a:prstGeom prst="rect">
            <a:avLst/>
          </a:prstGeom>
        </p:spPr>
      </p:pic>
      <p:sp>
        <p:nvSpPr>
          <p:cNvPr id="100" name="bg object 100"/>
          <p:cNvSpPr/>
          <p:nvPr/>
        </p:nvSpPr>
        <p:spPr>
          <a:xfrm>
            <a:off x="8983345" y="3466338"/>
            <a:ext cx="1148715" cy="1123950"/>
          </a:xfrm>
          <a:custGeom>
            <a:avLst/>
            <a:gdLst/>
            <a:ahLst/>
            <a:cxnLst/>
            <a:rect l="l" t="t" r="r" b="b"/>
            <a:pathLst>
              <a:path w="1148715" h="1123950">
                <a:moveTo>
                  <a:pt x="1148333" y="0"/>
                </a:moveTo>
                <a:lnTo>
                  <a:pt x="0" y="561975"/>
                </a:lnTo>
                <a:lnTo>
                  <a:pt x="1148333" y="1123823"/>
                </a:lnTo>
                <a:lnTo>
                  <a:pt x="1148333" y="0"/>
                </a:lnTo>
                <a:close/>
              </a:path>
            </a:pathLst>
          </a:custGeom>
          <a:solidFill>
            <a:srgbClr val="036EE3">
              <a:alpha val="6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g object 101"/>
          <p:cNvSpPr/>
          <p:nvPr/>
        </p:nvSpPr>
        <p:spPr>
          <a:xfrm>
            <a:off x="10663682" y="2735326"/>
            <a:ext cx="639445" cy="635635"/>
          </a:xfrm>
          <a:custGeom>
            <a:avLst/>
            <a:gdLst/>
            <a:ahLst/>
            <a:cxnLst/>
            <a:rect l="l" t="t" r="r" b="b"/>
            <a:pathLst>
              <a:path w="639445" h="635635">
                <a:moveTo>
                  <a:pt x="639318" y="635635"/>
                </a:moveTo>
                <a:lnTo>
                  <a:pt x="0" y="317881"/>
                </a:lnTo>
                <a:lnTo>
                  <a:pt x="639318" y="0"/>
                </a:lnTo>
                <a:lnTo>
                  <a:pt x="639318" y="63563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bg object 102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1326368" y="3255264"/>
            <a:ext cx="865631" cy="951738"/>
          </a:xfrm>
          <a:prstGeom prst="rect">
            <a:avLst/>
          </a:prstGeom>
        </p:spPr>
      </p:pic>
      <p:sp>
        <p:nvSpPr>
          <p:cNvPr id="103" name="bg object 103"/>
          <p:cNvSpPr/>
          <p:nvPr/>
        </p:nvSpPr>
        <p:spPr>
          <a:xfrm>
            <a:off x="11380470" y="3296426"/>
            <a:ext cx="811530" cy="796290"/>
          </a:xfrm>
          <a:custGeom>
            <a:avLst/>
            <a:gdLst/>
            <a:ahLst/>
            <a:cxnLst/>
            <a:rect l="l" t="t" r="r" b="b"/>
            <a:pathLst>
              <a:path w="811529" h="796289">
                <a:moveTo>
                  <a:pt x="811529" y="0"/>
                </a:moveTo>
                <a:lnTo>
                  <a:pt x="0" y="397876"/>
                </a:lnTo>
                <a:lnTo>
                  <a:pt x="811529" y="795753"/>
                </a:lnTo>
                <a:lnTo>
                  <a:pt x="811529" y="0"/>
                </a:lnTo>
                <a:close/>
              </a:path>
            </a:pathLst>
          </a:custGeom>
          <a:solidFill>
            <a:srgbClr val="036EE3">
              <a:alpha val="8313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bg object 104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9781032" y="2862072"/>
            <a:ext cx="1027937" cy="1088897"/>
          </a:xfrm>
          <a:prstGeom prst="rect">
            <a:avLst/>
          </a:prstGeom>
        </p:spPr>
      </p:pic>
      <p:sp>
        <p:nvSpPr>
          <p:cNvPr id="105" name="bg object 105"/>
          <p:cNvSpPr/>
          <p:nvPr/>
        </p:nvSpPr>
        <p:spPr>
          <a:xfrm>
            <a:off x="9836658" y="2880106"/>
            <a:ext cx="918844" cy="980440"/>
          </a:xfrm>
          <a:custGeom>
            <a:avLst/>
            <a:gdLst/>
            <a:ahLst/>
            <a:cxnLst/>
            <a:rect l="l" t="t" r="r" b="b"/>
            <a:pathLst>
              <a:path w="918845" h="980439">
                <a:moveTo>
                  <a:pt x="918464" y="0"/>
                </a:moveTo>
                <a:lnTo>
                  <a:pt x="0" y="490093"/>
                </a:lnTo>
                <a:lnTo>
                  <a:pt x="918464" y="980186"/>
                </a:lnTo>
                <a:lnTo>
                  <a:pt x="918464" y="0"/>
                </a:lnTo>
                <a:close/>
              </a:path>
            </a:pathLst>
          </a:custGeom>
          <a:solidFill>
            <a:srgbClr val="2F58A1">
              <a:alpha val="8509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g object 106"/>
          <p:cNvSpPr/>
          <p:nvPr/>
        </p:nvSpPr>
        <p:spPr>
          <a:xfrm>
            <a:off x="10506583" y="2988056"/>
            <a:ext cx="1053465" cy="908685"/>
          </a:xfrm>
          <a:custGeom>
            <a:avLst/>
            <a:gdLst/>
            <a:ahLst/>
            <a:cxnLst/>
            <a:rect l="l" t="t" r="r" b="b"/>
            <a:pathLst>
              <a:path w="1053465" h="908685">
                <a:moveTo>
                  <a:pt x="1053084" y="908177"/>
                </a:moveTo>
                <a:lnTo>
                  <a:pt x="0" y="454025"/>
                </a:lnTo>
                <a:lnTo>
                  <a:pt x="1053084" y="0"/>
                </a:lnTo>
                <a:lnTo>
                  <a:pt x="1053084" y="908177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7" name="bg object 107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866376" y="3395472"/>
            <a:ext cx="887729" cy="957833"/>
          </a:xfrm>
          <a:prstGeom prst="rect">
            <a:avLst/>
          </a:prstGeom>
        </p:spPr>
      </p:pic>
      <p:sp>
        <p:nvSpPr>
          <p:cNvPr id="108" name="bg object 108"/>
          <p:cNvSpPr/>
          <p:nvPr/>
        </p:nvSpPr>
        <p:spPr>
          <a:xfrm>
            <a:off x="9920605" y="3410839"/>
            <a:ext cx="782320" cy="851535"/>
          </a:xfrm>
          <a:custGeom>
            <a:avLst/>
            <a:gdLst/>
            <a:ahLst/>
            <a:cxnLst/>
            <a:rect l="l" t="t" r="r" b="b"/>
            <a:pathLst>
              <a:path w="782320" h="851535">
                <a:moveTo>
                  <a:pt x="782320" y="0"/>
                </a:moveTo>
                <a:lnTo>
                  <a:pt x="0" y="425704"/>
                </a:lnTo>
                <a:lnTo>
                  <a:pt x="782320" y="851535"/>
                </a:lnTo>
                <a:lnTo>
                  <a:pt x="782320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bg object 10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8183879" y="4517135"/>
            <a:ext cx="573785" cy="695706"/>
          </a:xfrm>
          <a:prstGeom prst="rect">
            <a:avLst/>
          </a:prstGeom>
        </p:spPr>
      </p:pic>
      <p:sp>
        <p:nvSpPr>
          <p:cNvPr id="110" name="bg object 110"/>
          <p:cNvSpPr/>
          <p:nvPr/>
        </p:nvSpPr>
        <p:spPr>
          <a:xfrm>
            <a:off x="8237981" y="4534788"/>
            <a:ext cx="467995" cy="587375"/>
          </a:xfrm>
          <a:custGeom>
            <a:avLst/>
            <a:gdLst/>
            <a:ahLst/>
            <a:cxnLst/>
            <a:rect l="l" t="t" r="r" b="b"/>
            <a:pathLst>
              <a:path w="467995" h="587375">
                <a:moveTo>
                  <a:pt x="467741" y="0"/>
                </a:moveTo>
                <a:lnTo>
                  <a:pt x="0" y="293624"/>
                </a:lnTo>
                <a:lnTo>
                  <a:pt x="467741" y="587375"/>
                </a:lnTo>
                <a:lnTo>
                  <a:pt x="46774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1" name="bg object 11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318247" y="4910327"/>
            <a:ext cx="1235202" cy="1073658"/>
          </a:xfrm>
          <a:prstGeom prst="rect">
            <a:avLst/>
          </a:prstGeom>
        </p:spPr>
      </p:pic>
      <p:sp>
        <p:nvSpPr>
          <p:cNvPr id="112" name="bg object 112"/>
          <p:cNvSpPr/>
          <p:nvPr/>
        </p:nvSpPr>
        <p:spPr>
          <a:xfrm>
            <a:off x="7374127" y="4927091"/>
            <a:ext cx="1126490" cy="966469"/>
          </a:xfrm>
          <a:custGeom>
            <a:avLst/>
            <a:gdLst/>
            <a:ahLst/>
            <a:cxnLst/>
            <a:rect l="l" t="t" r="r" b="b"/>
            <a:pathLst>
              <a:path w="1126490" h="966470">
                <a:moveTo>
                  <a:pt x="1125981" y="0"/>
                </a:moveTo>
                <a:lnTo>
                  <a:pt x="0" y="483234"/>
                </a:lnTo>
                <a:lnTo>
                  <a:pt x="1125981" y="966406"/>
                </a:lnTo>
                <a:lnTo>
                  <a:pt x="1125981" y="0"/>
                </a:lnTo>
                <a:close/>
              </a:path>
            </a:pathLst>
          </a:custGeom>
          <a:solidFill>
            <a:srgbClr val="79D7A6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46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27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1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15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53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03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20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84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767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1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702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85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64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621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4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51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29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167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897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38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1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54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446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20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215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069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085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766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330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636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31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47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926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482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705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092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959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36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360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464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93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074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7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920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541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3303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060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698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422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665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106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153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3932174" y="0"/>
                </a:moveTo>
                <a:lnTo>
                  <a:pt x="249694" y="0"/>
                </a:lnTo>
                <a:lnTo>
                  <a:pt x="204809" y="4021"/>
                </a:lnTo>
                <a:lnTo>
                  <a:pt x="162565" y="15617"/>
                </a:lnTo>
                <a:lnTo>
                  <a:pt x="123666" y="34083"/>
                </a:lnTo>
                <a:lnTo>
                  <a:pt x="88816" y="58713"/>
                </a:lnTo>
                <a:lnTo>
                  <a:pt x="58722" y="88804"/>
                </a:lnTo>
                <a:lnTo>
                  <a:pt x="34089" y="123650"/>
                </a:lnTo>
                <a:lnTo>
                  <a:pt x="15620" y="162549"/>
                </a:lnTo>
                <a:lnTo>
                  <a:pt x="4022" y="204794"/>
                </a:lnTo>
                <a:lnTo>
                  <a:pt x="0" y="249681"/>
                </a:lnTo>
                <a:lnTo>
                  <a:pt x="0" y="3121152"/>
                </a:lnTo>
                <a:lnTo>
                  <a:pt x="4181856" y="3121152"/>
                </a:lnTo>
                <a:lnTo>
                  <a:pt x="4181856" y="249681"/>
                </a:lnTo>
                <a:lnTo>
                  <a:pt x="4177834" y="204794"/>
                </a:lnTo>
                <a:lnTo>
                  <a:pt x="4166238" y="162549"/>
                </a:lnTo>
                <a:lnTo>
                  <a:pt x="4147772" y="123650"/>
                </a:lnTo>
                <a:lnTo>
                  <a:pt x="4123142" y="88804"/>
                </a:lnTo>
                <a:lnTo>
                  <a:pt x="4093051" y="58713"/>
                </a:lnTo>
                <a:lnTo>
                  <a:pt x="4058205" y="34083"/>
                </a:lnTo>
                <a:lnTo>
                  <a:pt x="4019306" y="15617"/>
                </a:lnTo>
                <a:lnTo>
                  <a:pt x="3977061" y="4021"/>
                </a:lnTo>
                <a:lnTo>
                  <a:pt x="3932174" y="0"/>
                </a:lnTo>
                <a:close/>
              </a:path>
            </a:pathLst>
          </a:custGeom>
          <a:solidFill>
            <a:srgbClr val="FFFFFF">
              <a:alpha val="69018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926591" y="1490472"/>
            <a:ext cx="4182110" cy="3121660"/>
          </a:xfrm>
          <a:custGeom>
            <a:avLst/>
            <a:gdLst/>
            <a:ahLst/>
            <a:cxnLst/>
            <a:rect l="l" t="t" r="r" b="b"/>
            <a:pathLst>
              <a:path w="4182110" h="3121660">
                <a:moveTo>
                  <a:pt x="249694" y="0"/>
                </a:moveTo>
                <a:lnTo>
                  <a:pt x="3932174" y="0"/>
                </a:lnTo>
                <a:lnTo>
                  <a:pt x="3977061" y="4021"/>
                </a:lnTo>
                <a:lnTo>
                  <a:pt x="4019306" y="15617"/>
                </a:lnTo>
                <a:lnTo>
                  <a:pt x="4058205" y="34083"/>
                </a:lnTo>
                <a:lnTo>
                  <a:pt x="4093051" y="58713"/>
                </a:lnTo>
                <a:lnTo>
                  <a:pt x="4123142" y="88804"/>
                </a:lnTo>
                <a:lnTo>
                  <a:pt x="4147772" y="123650"/>
                </a:lnTo>
                <a:lnTo>
                  <a:pt x="4166238" y="162549"/>
                </a:lnTo>
                <a:lnTo>
                  <a:pt x="4177834" y="204794"/>
                </a:lnTo>
                <a:lnTo>
                  <a:pt x="4181856" y="249681"/>
                </a:lnTo>
                <a:lnTo>
                  <a:pt x="4181856" y="3121152"/>
                </a:lnTo>
                <a:lnTo>
                  <a:pt x="0" y="3121152"/>
                </a:lnTo>
                <a:lnTo>
                  <a:pt x="0" y="249681"/>
                </a:lnTo>
                <a:lnTo>
                  <a:pt x="4022" y="204794"/>
                </a:lnTo>
                <a:lnTo>
                  <a:pt x="15620" y="162549"/>
                </a:lnTo>
                <a:lnTo>
                  <a:pt x="34089" y="123650"/>
                </a:lnTo>
                <a:lnTo>
                  <a:pt x="58722" y="88804"/>
                </a:lnTo>
                <a:lnTo>
                  <a:pt x="88816" y="58713"/>
                </a:lnTo>
                <a:lnTo>
                  <a:pt x="123666" y="34083"/>
                </a:lnTo>
                <a:lnTo>
                  <a:pt x="162565" y="15617"/>
                </a:lnTo>
                <a:lnTo>
                  <a:pt x="204809" y="4021"/>
                </a:lnTo>
                <a:lnTo>
                  <a:pt x="249694" y="0"/>
                </a:lnTo>
                <a:close/>
              </a:path>
            </a:pathLst>
          </a:custGeom>
          <a:ln w="12699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553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72609" y="387166"/>
            <a:ext cx="1470713" cy="14736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7941" y="4308148"/>
            <a:ext cx="991890" cy="12249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81944" y="4675631"/>
            <a:ext cx="1101090" cy="133883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491216" y="3828287"/>
            <a:ext cx="1101090" cy="133883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8256" y="4675631"/>
            <a:ext cx="1101090" cy="133883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52760" y="4251959"/>
            <a:ext cx="988313" cy="1183386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86872" y="4885956"/>
            <a:ext cx="1098042" cy="1332738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85248" y="4495787"/>
            <a:ext cx="863358" cy="1040142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274808" y="4791455"/>
            <a:ext cx="1101090" cy="133883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7712" y="3953255"/>
            <a:ext cx="1101090" cy="133883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64823" y="4367783"/>
            <a:ext cx="1024890" cy="1338833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07752" y="4136135"/>
            <a:ext cx="1098054" cy="1335786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856976" y="4626863"/>
            <a:ext cx="701814" cy="85115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155680" y="3678935"/>
            <a:ext cx="1034033" cy="1338833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713976" y="5068823"/>
            <a:ext cx="863358" cy="1040142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692640" y="4401311"/>
            <a:ext cx="909078" cy="1183386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08208" y="4931651"/>
            <a:ext cx="951738" cy="1018806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470136" y="4700015"/>
            <a:ext cx="799350" cy="1046238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9061704" y="4782311"/>
            <a:ext cx="1101090" cy="1335786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137904" y="5199887"/>
            <a:ext cx="1098054" cy="1335786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647176" y="4349495"/>
            <a:ext cx="1101090" cy="1338833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9031224" y="5309615"/>
            <a:ext cx="1101090" cy="133883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808720" y="4776215"/>
            <a:ext cx="985278" cy="118035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0546080" y="5513833"/>
            <a:ext cx="1101090" cy="1335786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138160" y="5017007"/>
            <a:ext cx="866394" cy="1040142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061448" y="5495545"/>
            <a:ext cx="1101090" cy="1335786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040624" y="4477511"/>
            <a:ext cx="1101090" cy="1335786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9329928" y="4922519"/>
            <a:ext cx="1101090" cy="1338834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8360664" y="4657343"/>
            <a:ext cx="1101090" cy="1338834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012936" y="5151119"/>
            <a:ext cx="701814" cy="848118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164823" y="5492500"/>
            <a:ext cx="1024890" cy="133883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65792" y="5754623"/>
            <a:ext cx="863358" cy="1043190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845552" y="4922519"/>
            <a:ext cx="912113" cy="1183386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8961120" y="5452871"/>
            <a:ext cx="951737" cy="1021854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7991856" y="5608319"/>
            <a:ext cx="464057" cy="656094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0721053" y="2308660"/>
            <a:ext cx="991890" cy="1224987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0738103" y="2676144"/>
            <a:ext cx="1098054" cy="133883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146535" y="2243327"/>
            <a:ext cx="1043177" cy="1338834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0631423" y="2788919"/>
            <a:ext cx="1101090" cy="133578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0299191" y="3041904"/>
            <a:ext cx="985278" cy="1183386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9515855" y="3520439"/>
            <a:ext cx="866406" cy="104013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96399" y="3895344"/>
            <a:ext cx="1098042" cy="1338834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0930127" y="2401823"/>
            <a:ext cx="1101090" cy="1335786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9019031" y="3395472"/>
            <a:ext cx="1101090" cy="1338833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613135" y="2627363"/>
            <a:ext cx="701814" cy="84811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87327" y="3209544"/>
            <a:ext cx="802398" cy="1043177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9848087" y="2816351"/>
            <a:ext cx="912113" cy="1183386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0561319" y="2929115"/>
            <a:ext cx="951737" cy="1021854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9918191" y="3349739"/>
            <a:ext cx="799350" cy="104623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8202168" y="4477511"/>
            <a:ext cx="543318" cy="778001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406640" y="4861559"/>
            <a:ext cx="1082802" cy="11742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69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3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9" Type="http://schemas.openxmlformats.org/officeDocument/2006/relationships/image" Target="../media/image3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3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22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Relationship Id="rId9" Type="http://schemas.openxmlformats.org/officeDocument/2006/relationships/image" Target="../media/image3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theme" Target="../theme/theme23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9" Type="http://schemas.openxmlformats.org/officeDocument/2006/relationships/image" Target="../media/image3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theme" Target="../theme/theme24.xml"/><Relationship Id="rId5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9.xml"/><Relationship Id="rId9" Type="http://schemas.openxmlformats.org/officeDocument/2006/relationships/image" Target="../media/image3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9" Type="http://schemas.openxmlformats.org/officeDocument/2006/relationships/image" Target="../media/image3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Relationship Id="rId9" Type="http://schemas.openxmlformats.org/officeDocument/2006/relationships/image" Target="../media/image3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theme" Target="../theme/theme27.xml"/><Relationship Id="rId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4.xml"/><Relationship Id="rId9" Type="http://schemas.openxmlformats.org/officeDocument/2006/relationships/image" Target="../media/image3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theme" Target="../theme/theme28.xml"/><Relationship Id="rId5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9.xml"/><Relationship Id="rId9" Type="http://schemas.openxmlformats.org/officeDocument/2006/relationships/image" Target="../media/image3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theme" Target="../theme/theme29.xml"/><Relationship Id="rId5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4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theme" Target="../theme/theme30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5907" y="322021"/>
            <a:ext cx="6978650" cy="4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2762" y="1083055"/>
            <a:ext cx="7015480" cy="2287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75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92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5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7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8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7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18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5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1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6684" y="52273"/>
            <a:ext cx="8324850" cy="1307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472" y="2803347"/>
            <a:ext cx="9905365" cy="3270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87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7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0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410" y="244221"/>
            <a:ext cx="1136517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94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410" y="244221"/>
            <a:ext cx="1136517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50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410" y="244221"/>
            <a:ext cx="1136517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634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410" y="244221"/>
            <a:ext cx="1136517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1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410" y="244221"/>
            <a:ext cx="1136517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7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410" y="244221"/>
            <a:ext cx="1136517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83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410" y="244221"/>
            <a:ext cx="1136517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3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6684" y="52273"/>
            <a:ext cx="8324850" cy="1307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472" y="2803347"/>
            <a:ext cx="9905365" cy="3270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07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410" y="244221"/>
            <a:ext cx="11365179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60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6684" y="52273"/>
            <a:ext cx="8324850" cy="1307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472" y="2803347"/>
            <a:ext cx="9905365" cy="3270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89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6684" y="52273"/>
            <a:ext cx="8324850" cy="1307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472" y="2803347"/>
            <a:ext cx="9905365" cy="3270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17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6684" y="52273"/>
            <a:ext cx="8324850" cy="1307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472" y="2803347"/>
            <a:ext cx="9905365" cy="3270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4E7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2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02240" y="316991"/>
            <a:ext cx="1618488" cy="301751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0302240" y="307847"/>
            <a:ext cx="1618615" cy="302260"/>
          </a:xfrm>
          <a:custGeom>
            <a:avLst/>
            <a:gdLst/>
            <a:ahLst/>
            <a:cxnLst/>
            <a:rect l="l" t="t" r="r" b="b"/>
            <a:pathLst>
              <a:path w="1618615" h="302259">
                <a:moveTo>
                  <a:pt x="0" y="50291"/>
                </a:moveTo>
                <a:lnTo>
                  <a:pt x="3946" y="30700"/>
                </a:lnTo>
                <a:lnTo>
                  <a:pt x="14716" y="14716"/>
                </a:lnTo>
                <a:lnTo>
                  <a:pt x="30700" y="3946"/>
                </a:lnTo>
                <a:lnTo>
                  <a:pt x="50291" y="0"/>
                </a:lnTo>
                <a:lnTo>
                  <a:pt x="1568195" y="0"/>
                </a:lnTo>
                <a:lnTo>
                  <a:pt x="1587787" y="3946"/>
                </a:lnTo>
                <a:lnTo>
                  <a:pt x="1603771" y="14716"/>
                </a:lnTo>
                <a:lnTo>
                  <a:pt x="1614541" y="30700"/>
                </a:lnTo>
                <a:lnTo>
                  <a:pt x="1618487" y="50291"/>
                </a:lnTo>
                <a:lnTo>
                  <a:pt x="1618487" y="251460"/>
                </a:lnTo>
                <a:lnTo>
                  <a:pt x="1614541" y="271051"/>
                </a:lnTo>
                <a:lnTo>
                  <a:pt x="1603771" y="287035"/>
                </a:lnTo>
                <a:lnTo>
                  <a:pt x="1587787" y="297805"/>
                </a:lnTo>
                <a:lnTo>
                  <a:pt x="1568195" y="301751"/>
                </a:lnTo>
                <a:lnTo>
                  <a:pt x="50291" y="301751"/>
                </a:lnTo>
                <a:lnTo>
                  <a:pt x="30700" y="297805"/>
                </a:lnTo>
                <a:lnTo>
                  <a:pt x="14716" y="287035"/>
                </a:lnTo>
                <a:lnTo>
                  <a:pt x="3946" y="271051"/>
                </a:lnTo>
                <a:lnTo>
                  <a:pt x="0" y="251460"/>
                </a:lnTo>
                <a:lnTo>
                  <a:pt x="0" y="50291"/>
                </a:lnTo>
                <a:close/>
              </a:path>
            </a:pathLst>
          </a:custGeom>
          <a:ln w="19050">
            <a:solidFill>
              <a:srgbClr val="2F58A1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961" y="346405"/>
            <a:ext cx="11384076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7346" y="1865756"/>
            <a:ext cx="9957307" cy="149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1F3863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12/5/2024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rPr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/>
              <a:t>‹#›</a:t>
            </a:fld>
            <a:endParaRPr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4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0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2" Type="http://schemas.openxmlformats.org/officeDocument/2006/relationships/image" Target="../media/image2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30.png"/><Relationship Id="rId4" Type="http://schemas.openxmlformats.org/officeDocument/2006/relationships/image" Target="../media/image1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53.png"/><Relationship Id="rId7" Type="http://schemas.openxmlformats.org/officeDocument/2006/relationships/image" Target="../media/image157.jp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56.jpg"/><Relationship Id="rId5" Type="http://schemas.openxmlformats.org/officeDocument/2006/relationships/image" Target="../media/image155.jpg"/><Relationship Id="rId4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13" Type="http://schemas.openxmlformats.org/officeDocument/2006/relationships/image" Target="../media/image169.jpg"/><Relationship Id="rId3" Type="http://schemas.openxmlformats.org/officeDocument/2006/relationships/image" Target="../media/image159.png"/><Relationship Id="rId7" Type="http://schemas.openxmlformats.org/officeDocument/2006/relationships/image" Target="../media/image163.jpg"/><Relationship Id="rId12" Type="http://schemas.openxmlformats.org/officeDocument/2006/relationships/image" Target="../media/image168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jp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s://myschool.edu.ru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yschool.edu.ru/" TargetMode="External"/><Relationship Id="rId4" Type="http://schemas.openxmlformats.org/officeDocument/2006/relationships/image" Target="../media/image18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935" y="1928876"/>
            <a:ext cx="7141845" cy="2757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1170" algn="l" rtl="0">
              <a:spcBef>
                <a:spcPts val="100"/>
              </a:spcBef>
            </a:pPr>
            <a:r>
              <a:rPr sz="3600" b="1" kern="1200" spc="-1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Нормативное</a:t>
            </a:r>
            <a:r>
              <a:rPr sz="3600" b="1" kern="1200" spc="2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1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регулирование </a:t>
            </a:r>
            <a:r>
              <a:rPr sz="3600" b="1" kern="1200" spc="-98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использования </a:t>
            </a:r>
            <a:r>
              <a:rPr sz="3600" b="1" kern="1200" spc="-1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цифровых </a:t>
            </a:r>
            <a:r>
              <a:rPr sz="3600" b="1" kern="1200" spc="-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1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технологий</a:t>
            </a:r>
            <a:r>
              <a:rPr sz="3600" b="1" kern="1200" spc="5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в</a:t>
            </a:r>
            <a:r>
              <a:rPr sz="3600" b="1" kern="1200" spc="-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обучении</a:t>
            </a:r>
            <a:endParaRPr sz="3600" kern="1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algn="l" rtl="0">
              <a:lnSpc>
                <a:spcPts val="4275"/>
              </a:lnSpc>
              <a:spcBef>
                <a:spcPts val="5"/>
              </a:spcBef>
            </a:pPr>
            <a:r>
              <a:rPr sz="3600" b="1" kern="120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и</a:t>
            </a:r>
            <a:r>
              <a:rPr sz="3600" b="1" kern="1200" spc="-1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1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воспитании</a:t>
            </a:r>
            <a:r>
              <a:rPr sz="3600" b="1" kern="1200" spc="2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1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обучающихся</a:t>
            </a:r>
            <a:endParaRPr sz="3600" kern="1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algn="l" rtl="0">
              <a:lnSpc>
                <a:spcPts val="4275"/>
              </a:lnSpc>
            </a:pPr>
            <a:r>
              <a:rPr sz="3600" b="1" kern="1200" spc="-1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образовательных</a:t>
            </a:r>
            <a:r>
              <a:rPr sz="3600" b="1" kern="1200" spc="3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организаций</a:t>
            </a:r>
            <a:endParaRPr sz="3600" kern="12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88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56378" y="3169666"/>
            <a:ext cx="4350385" cy="774700"/>
            <a:chOff x="5056378" y="3169666"/>
            <a:chExt cx="4350385" cy="774700"/>
          </a:xfrm>
        </p:grpSpPr>
        <p:sp>
          <p:nvSpPr>
            <p:cNvPr id="3" name="object 3"/>
            <p:cNvSpPr/>
            <p:nvPr/>
          </p:nvSpPr>
          <p:spPr>
            <a:xfrm>
              <a:off x="5062728" y="3176016"/>
              <a:ext cx="4337685" cy="762000"/>
            </a:xfrm>
            <a:custGeom>
              <a:avLst/>
              <a:gdLst/>
              <a:ahLst/>
              <a:cxnLst/>
              <a:rect l="l" t="t" r="r" b="b"/>
              <a:pathLst>
                <a:path w="4337684" h="762000">
                  <a:moveTo>
                    <a:pt x="4210304" y="0"/>
                  </a:moveTo>
                  <a:lnTo>
                    <a:pt x="127000" y="0"/>
                  </a:lnTo>
                  <a:lnTo>
                    <a:pt x="77581" y="9985"/>
                  </a:lnTo>
                  <a:lnTo>
                    <a:pt x="37211" y="37211"/>
                  </a:lnTo>
                  <a:lnTo>
                    <a:pt x="9985" y="77581"/>
                  </a:lnTo>
                  <a:lnTo>
                    <a:pt x="0" y="127000"/>
                  </a:lnTo>
                  <a:lnTo>
                    <a:pt x="0" y="635000"/>
                  </a:lnTo>
                  <a:lnTo>
                    <a:pt x="9985" y="684418"/>
                  </a:lnTo>
                  <a:lnTo>
                    <a:pt x="37211" y="724789"/>
                  </a:lnTo>
                  <a:lnTo>
                    <a:pt x="77581" y="752014"/>
                  </a:lnTo>
                  <a:lnTo>
                    <a:pt x="127000" y="762000"/>
                  </a:lnTo>
                  <a:lnTo>
                    <a:pt x="4210304" y="762000"/>
                  </a:lnTo>
                  <a:lnTo>
                    <a:pt x="4259722" y="752014"/>
                  </a:lnTo>
                  <a:lnTo>
                    <a:pt x="4300093" y="724789"/>
                  </a:lnTo>
                  <a:lnTo>
                    <a:pt x="4327318" y="684418"/>
                  </a:lnTo>
                  <a:lnTo>
                    <a:pt x="4337304" y="635000"/>
                  </a:lnTo>
                  <a:lnTo>
                    <a:pt x="4337304" y="127000"/>
                  </a:lnTo>
                  <a:lnTo>
                    <a:pt x="4327318" y="77581"/>
                  </a:lnTo>
                  <a:lnTo>
                    <a:pt x="4300093" y="37211"/>
                  </a:lnTo>
                  <a:lnTo>
                    <a:pt x="4259722" y="9985"/>
                  </a:lnTo>
                  <a:lnTo>
                    <a:pt x="421030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5062728" y="3176016"/>
              <a:ext cx="4337685" cy="762000"/>
            </a:xfrm>
            <a:custGeom>
              <a:avLst/>
              <a:gdLst/>
              <a:ahLst/>
              <a:cxnLst/>
              <a:rect l="l" t="t" r="r" b="b"/>
              <a:pathLst>
                <a:path w="4337684" h="762000">
                  <a:moveTo>
                    <a:pt x="0" y="127000"/>
                  </a:moveTo>
                  <a:lnTo>
                    <a:pt x="9985" y="77581"/>
                  </a:lnTo>
                  <a:lnTo>
                    <a:pt x="37211" y="37211"/>
                  </a:lnTo>
                  <a:lnTo>
                    <a:pt x="77581" y="9985"/>
                  </a:lnTo>
                  <a:lnTo>
                    <a:pt x="127000" y="0"/>
                  </a:lnTo>
                  <a:lnTo>
                    <a:pt x="4210304" y="0"/>
                  </a:lnTo>
                  <a:lnTo>
                    <a:pt x="4259722" y="9985"/>
                  </a:lnTo>
                  <a:lnTo>
                    <a:pt x="4300093" y="37211"/>
                  </a:lnTo>
                  <a:lnTo>
                    <a:pt x="4327318" y="77581"/>
                  </a:lnTo>
                  <a:lnTo>
                    <a:pt x="4337304" y="127000"/>
                  </a:lnTo>
                  <a:lnTo>
                    <a:pt x="4337304" y="635000"/>
                  </a:lnTo>
                  <a:lnTo>
                    <a:pt x="4327318" y="684418"/>
                  </a:lnTo>
                  <a:lnTo>
                    <a:pt x="4300093" y="724789"/>
                  </a:lnTo>
                  <a:lnTo>
                    <a:pt x="4259722" y="752014"/>
                  </a:lnTo>
                  <a:lnTo>
                    <a:pt x="4210304" y="762000"/>
                  </a:lnTo>
                  <a:lnTo>
                    <a:pt x="127000" y="762000"/>
                  </a:lnTo>
                  <a:lnTo>
                    <a:pt x="77581" y="752014"/>
                  </a:lnTo>
                  <a:lnTo>
                    <a:pt x="37211" y="724789"/>
                  </a:lnTo>
                  <a:lnTo>
                    <a:pt x="9985" y="684418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02351" y="3295269"/>
            <a:ext cx="3256279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240665" algn="l" rtl="0">
              <a:spcBef>
                <a:spcPts val="105"/>
              </a:spcBef>
            </a:pP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понимает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отличия</a:t>
            </a:r>
            <a:r>
              <a:rPr sz="16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цифровых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коммуникаций</a:t>
            </a:r>
            <a:r>
              <a:rPr sz="1600" kern="1200" spc="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от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живого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общения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78820" y="3432759"/>
            <a:ext cx="68326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6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нан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056378" y="4279138"/>
            <a:ext cx="4350385" cy="789940"/>
            <a:chOff x="5056378" y="4279138"/>
            <a:chExt cx="4350385" cy="789940"/>
          </a:xfrm>
        </p:grpSpPr>
        <p:sp>
          <p:nvSpPr>
            <p:cNvPr id="8" name="object 8"/>
            <p:cNvSpPr/>
            <p:nvPr/>
          </p:nvSpPr>
          <p:spPr>
            <a:xfrm>
              <a:off x="5062728" y="4285488"/>
              <a:ext cx="4337685" cy="777240"/>
            </a:xfrm>
            <a:custGeom>
              <a:avLst/>
              <a:gdLst/>
              <a:ahLst/>
              <a:cxnLst/>
              <a:rect l="l" t="t" r="r" b="b"/>
              <a:pathLst>
                <a:path w="4337684" h="777239">
                  <a:moveTo>
                    <a:pt x="4207764" y="0"/>
                  </a:moveTo>
                  <a:lnTo>
                    <a:pt x="129539" y="0"/>
                  </a:lnTo>
                  <a:lnTo>
                    <a:pt x="79134" y="10185"/>
                  </a:lnTo>
                  <a:lnTo>
                    <a:pt x="37957" y="37957"/>
                  </a:lnTo>
                  <a:lnTo>
                    <a:pt x="10185" y="79134"/>
                  </a:lnTo>
                  <a:lnTo>
                    <a:pt x="0" y="129539"/>
                  </a:lnTo>
                  <a:lnTo>
                    <a:pt x="0" y="647700"/>
                  </a:lnTo>
                  <a:lnTo>
                    <a:pt x="10185" y="698105"/>
                  </a:lnTo>
                  <a:lnTo>
                    <a:pt x="37957" y="739282"/>
                  </a:lnTo>
                  <a:lnTo>
                    <a:pt x="79134" y="767054"/>
                  </a:lnTo>
                  <a:lnTo>
                    <a:pt x="129539" y="777239"/>
                  </a:lnTo>
                  <a:lnTo>
                    <a:pt x="4207764" y="777239"/>
                  </a:lnTo>
                  <a:lnTo>
                    <a:pt x="4258169" y="767054"/>
                  </a:lnTo>
                  <a:lnTo>
                    <a:pt x="4299346" y="739282"/>
                  </a:lnTo>
                  <a:lnTo>
                    <a:pt x="4327118" y="698105"/>
                  </a:lnTo>
                  <a:lnTo>
                    <a:pt x="4337304" y="647700"/>
                  </a:lnTo>
                  <a:lnTo>
                    <a:pt x="4337304" y="129539"/>
                  </a:lnTo>
                  <a:lnTo>
                    <a:pt x="4327118" y="79134"/>
                  </a:lnTo>
                  <a:lnTo>
                    <a:pt x="4299346" y="37957"/>
                  </a:lnTo>
                  <a:lnTo>
                    <a:pt x="4258169" y="10185"/>
                  </a:lnTo>
                  <a:lnTo>
                    <a:pt x="420776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062728" y="4285488"/>
              <a:ext cx="4337685" cy="777240"/>
            </a:xfrm>
            <a:custGeom>
              <a:avLst/>
              <a:gdLst/>
              <a:ahLst/>
              <a:cxnLst/>
              <a:rect l="l" t="t" r="r" b="b"/>
              <a:pathLst>
                <a:path w="4337684" h="777239">
                  <a:moveTo>
                    <a:pt x="0" y="129539"/>
                  </a:moveTo>
                  <a:lnTo>
                    <a:pt x="10185" y="79134"/>
                  </a:lnTo>
                  <a:lnTo>
                    <a:pt x="37957" y="37957"/>
                  </a:lnTo>
                  <a:lnTo>
                    <a:pt x="79134" y="10185"/>
                  </a:lnTo>
                  <a:lnTo>
                    <a:pt x="129539" y="0"/>
                  </a:lnTo>
                  <a:lnTo>
                    <a:pt x="4207764" y="0"/>
                  </a:lnTo>
                  <a:lnTo>
                    <a:pt x="4258169" y="10185"/>
                  </a:lnTo>
                  <a:lnTo>
                    <a:pt x="4299346" y="37957"/>
                  </a:lnTo>
                  <a:lnTo>
                    <a:pt x="4327118" y="79134"/>
                  </a:lnTo>
                  <a:lnTo>
                    <a:pt x="4337304" y="129539"/>
                  </a:lnTo>
                  <a:lnTo>
                    <a:pt x="4337304" y="647700"/>
                  </a:lnTo>
                  <a:lnTo>
                    <a:pt x="4327118" y="698105"/>
                  </a:lnTo>
                  <a:lnTo>
                    <a:pt x="4299346" y="739282"/>
                  </a:lnTo>
                  <a:lnTo>
                    <a:pt x="4258169" y="767054"/>
                  </a:lnTo>
                  <a:lnTo>
                    <a:pt x="4207764" y="777239"/>
                  </a:lnTo>
                  <a:lnTo>
                    <a:pt x="129539" y="777239"/>
                  </a:lnTo>
                  <a:lnTo>
                    <a:pt x="79134" y="767054"/>
                  </a:lnTo>
                  <a:lnTo>
                    <a:pt x="37957" y="739282"/>
                  </a:lnTo>
                  <a:lnTo>
                    <a:pt x="10185" y="698105"/>
                  </a:lnTo>
                  <a:lnTo>
                    <a:pt x="0" y="647700"/>
                  </a:lnTo>
                  <a:lnTo>
                    <a:pt x="0" y="129539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207000" y="4291025"/>
            <a:ext cx="4046854" cy="758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5080" algn="ctr" rtl="0">
              <a:spcBef>
                <a:spcPts val="110"/>
              </a:spcBef>
            </a:pP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умеет</a:t>
            </a:r>
            <a:r>
              <a:rPr sz="1600" kern="1200" spc="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использовать</a:t>
            </a:r>
            <a:r>
              <a:rPr sz="1600" kern="1200" spc="-4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современные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средства</a:t>
            </a:r>
            <a:r>
              <a:rPr sz="1600" kern="1200" spc="-5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коммуникации:</a:t>
            </a:r>
            <a:r>
              <a:rPr sz="1600" kern="1200" spc="8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социальные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сети </a:t>
            </a:r>
            <a:r>
              <a:rPr sz="1600" kern="1200" spc="-409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мессенджеры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78820" y="4418533"/>
            <a:ext cx="71374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56378" y="5406897"/>
            <a:ext cx="4350385" cy="753745"/>
            <a:chOff x="5056378" y="5406897"/>
            <a:chExt cx="4350385" cy="753745"/>
          </a:xfrm>
        </p:grpSpPr>
        <p:sp>
          <p:nvSpPr>
            <p:cNvPr id="13" name="object 13"/>
            <p:cNvSpPr/>
            <p:nvPr/>
          </p:nvSpPr>
          <p:spPr>
            <a:xfrm>
              <a:off x="5062728" y="5413247"/>
              <a:ext cx="4337685" cy="741045"/>
            </a:xfrm>
            <a:custGeom>
              <a:avLst/>
              <a:gdLst/>
              <a:ahLst/>
              <a:cxnLst/>
              <a:rect l="l" t="t" r="r" b="b"/>
              <a:pathLst>
                <a:path w="4337684" h="741045">
                  <a:moveTo>
                    <a:pt x="4213860" y="0"/>
                  </a:moveTo>
                  <a:lnTo>
                    <a:pt x="123444" y="0"/>
                  </a:lnTo>
                  <a:lnTo>
                    <a:pt x="75384" y="9697"/>
                  </a:lnTo>
                  <a:lnTo>
                    <a:pt x="36147" y="36147"/>
                  </a:lnTo>
                  <a:lnTo>
                    <a:pt x="9697" y="75384"/>
                  </a:lnTo>
                  <a:lnTo>
                    <a:pt x="0" y="123443"/>
                  </a:lnTo>
                  <a:lnTo>
                    <a:pt x="0" y="617219"/>
                  </a:lnTo>
                  <a:lnTo>
                    <a:pt x="9697" y="665268"/>
                  </a:lnTo>
                  <a:lnTo>
                    <a:pt x="36147" y="704507"/>
                  </a:lnTo>
                  <a:lnTo>
                    <a:pt x="75384" y="730962"/>
                  </a:lnTo>
                  <a:lnTo>
                    <a:pt x="123444" y="740663"/>
                  </a:lnTo>
                  <a:lnTo>
                    <a:pt x="4213860" y="740663"/>
                  </a:lnTo>
                  <a:lnTo>
                    <a:pt x="4261919" y="730962"/>
                  </a:lnTo>
                  <a:lnTo>
                    <a:pt x="4301156" y="704507"/>
                  </a:lnTo>
                  <a:lnTo>
                    <a:pt x="4327606" y="665268"/>
                  </a:lnTo>
                  <a:lnTo>
                    <a:pt x="4337304" y="617219"/>
                  </a:lnTo>
                  <a:lnTo>
                    <a:pt x="4337304" y="123443"/>
                  </a:lnTo>
                  <a:lnTo>
                    <a:pt x="4327606" y="75384"/>
                  </a:lnTo>
                  <a:lnTo>
                    <a:pt x="4301156" y="36147"/>
                  </a:lnTo>
                  <a:lnTo>
                    <a:pt x="4261919" y="9697"/>
                  </a:lnTo>
                  <a:lnTo>
                    <a:pt x="4213860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062728" y="5413247"/>
              <a:ext cx="4337685" cy="741045"/>
            </a:xfrm>
            <a:custGeom>
              <a:avLst/>
              <a:gdLst/>
              <a:ahLst/>
              <a:cxnLst/>
              <a:rect l="l" t="t" r="r" b="b"/>
              <a:pathLst>
                <a:path w="4337684" h="741045">
                  <a:moveTo>
                    <a:pt x="0" y="123443"/>
                  </a:moveTo>
                  <a:lnTo>
                    <a:pt x="9697" y="75384"/>
                  </a:lnTo>
                  <a:lnTo>
                    <a:pt x="36147" y="36147"/>
                  </a:lnTo>
                  <a:lnTo>
                    <a:pt x="75384" y="9697"/>
                  </a:lnTo>
                  <a:lnTo>
                    <a:pt x="123444" y="0"/>
                  </a:lnTo>
                  <a:lnTo>
                    <a:pt x="4213860" y="0"/>
                  </a:lnTo>
                  <a:lnTo>
                    <a:pt x="4261919" y="9697"/>
                  </a:lnTo>
                  <a:lnTo>
                    <a:pt x="4301156" y="36147"/>
                  </a:lnTo>
                  <a:lnTo>
                    <a:pt x="4327606" y="75384"/>
                  </a:lnTo>
                  <a:lnTo>
                    <a:pt x="4337304" y="123443"/>
                  </a:lnTo>
                  <a:lnTo>
                    <a:pt x="4337304" y="617219"/>
                  </a:lnTo>
                  <a:lnTo>
                    <a:pt x="4327606" y="665268"/>
                  </a:lnTo>
                  <a:lnTo>
                    <a:pt x="4301156" y="704507"/>
                  </a:lnTo>
                  <a:lnTo>
                    <a:pt x="4261919" y="730962"/>
                  </a:lnTo>
                  <a:lnTo>
                    <a:pt x="4213860" y="740663"/>
                  </a:lnTo>
                  <a:lnTo>
                    <a:pt x="123444" y="740663"/>
                  </a:lnTo>
                  <a:lnTo>
                    <a:pt x="75384" y="730962"/>
                  </a:lnTo>
                  <a:lnTo>
                    <a:pt x="36147" y="704507"/>
                  </a:lnTo>
                  <a:lnTo>
                    <a:pt x="9697" y="665268"/>
                  </a:lnTo>
                  <a:lnTo>
                    <a:pt x="0" y="617219"/>
                  </a:lnTo>
                  <a:lnTo>
                    <a:pt x="0" y="123443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370067" y="5522772"/>
            <a:ext cx="37204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46100" marR="5080" indent="-533400" algn="l" rtl="0">
              <a:spcBef>
                <a:spcPts val="105"/>
              </a:spcBef>
            </a:pP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осознает</a:t>
            </a: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наличие</a:t>
            </a:r>
            <a:r>
              <a:rPr sz="1600" kern="1200" spc="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особой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этики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норм </a:t>
            </a:r>
            <a:r>
              <a:rPr sz="1600" kern="1200" spc="-409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общения</a:t>
            </a:r>
            <a:r>
              <a:rPr sz="16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цифровой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среде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78820" y="5404205"/>
            <a:ext cx="970915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ано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-1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00964" y="334467"/>
            <a:ext cx="566356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413125" algn="l"/>
              </a:tabLst>
            </a:pPr>
            <a:r>
              <a:rPr spc="-10" dirty="0"/>
              <a:t>Ко</a:t>
            </a:r>
            <a:r>
              <a:rPr spc="5" dirty="0"/>
              <a:t>м</a:t>
            </a:r>
            <a:r>
              <a:rPr spc="15" dirty="0"/>
              <a:t>м</a:t>
            </a:r>
            <a:r>
              <a:rPr spc="-95" dirty="0"/>
              <a:t>у</a:t>
            </a:r>
            <a:r>
              <a:rPr spc="5" dirty="0"/>
              <a:t>ни</a:t>
            </a:r>
            <a:r>
              <a:rPr spc="15" dirty="0"/>
              <a:t>к</a:t>
            </a:r>
            <a:r>
              <a:rPr dirty="0"/>
              <a:t>а</a:t>
            </a:r>
            <a:r>
              <a:rPr spc="-35" dirty="0"/>
              <a:t>т</a:t>
            </a:r>
            <a:r>
              <a:rPr spc="5" dirty="0"/>
              <a:t>ивная</a:t>
            </a:r>
            <a:r>
              <a:rPr dirty="0"/>
              <a:t>	г</a:t>
            </a:r>
            <a:r>
              <a:rPr spc="-5" dirty="0"/>
              <a:t>р</a:t>
            </a:r>
            <a:r>
              <a:rPr dirty="0"/>
              <a:t>амо</a:t>
            </a:r>
            <a:r>
              <a:rPr spc="-35" dirty="0"/>
              <a:t>т</a:t>
            </a:r>
            <a:r>
              <a:rPr spc="5" dirty="0"/>
              <a:t>но</a:t>
            </a:r>
            <a:r>
              <a:rPr spc="-5" dirty="0"/>
              <a:t>с</a:t>
            </a:r>
            <a:r>
              <a:rPr spc="-30" dirty="0"/>
              <a:t>т</a:t>
            </a:r>
            <a:r>
              <a:rPr spc="5" dirty="0"/>
              <a:t>ь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23773" y="1098549"/>
            <a:ext cx="8007350" cy="17551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58745" marR="5080" algn="l" rtl="0">
              <a:spcBef>
                <a:spcPts val="105"/>
              </a:spcBef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совокупность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знаний,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умений,</a:t>
            </a:r>
            <a:r>
              <a:rPr sz="1600" kern="1200" spc="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навыков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области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вербальных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невербальных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средств</a:t>
            </a: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адекватного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восприятия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отражения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действительности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различных </a:t>
            </a:r>
            <a:r>
              <a:rPr sz="1600" kern="1200" spc="-409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ситуациях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общения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/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spcBef>
                <a:spcPts val="1495"/>
              </a:spcBef>
            </a:pP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Признаки</a:t>
            </a:r>
            <a:r>
              <a:rPr sz="2000" b="1" kern="1200" spc="3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компьютерно-грамотного</a:t>
            </a:r>
            <a:r>
              <a:rPr sz="2000" b="1" kern="1200" spc="114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человека:</a:t>
            </a:r>
            <a:endParaRPr sz="20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51888" y="908303"/>
            <a:ext cx="6742430" cy="1438910"/>
          </a:xfrm>
          <a:custGeom>
            <a:avLst/>
            <a:gdLst/>
            <a:ahLst/>
            <a:cxnLst/>
            <a:rect l="l" t="t" r="r" b="b"/>
            <a:pathLst>
              <a:path w="6742430" h="1438910">
                <a:moveTo>
                  <a:pt x="0" y="429768"/>
                </a:moveTo>
                <a:lnTo>
                  <a:pt x="2521" y="382938"/>
                </a:lnTo>
                <a:lnTo>
                  <a:pt x="9912" y="337570"/>
                </a:lnTo>
                <a:lnTo>
                  <a:pt x="21909" y="293924"/>
                </a:lnTo>
                <a:lnTo>
                  <a:pt x="38250" y="252264"/>
                </a:lnTo>
                <a:lnTo>
                  <a:pt x="58673" y="212851"/>
                </a:lnTo>
                <a:lnTo>
                  <a:pt x="82917" y="175948"/>
                </a:lnTo>
                <a:lnTo>
                  <a:pt x="110719" y="141817"/>
                </a:lnTo>
                <a:lnTo>
                  <a:pt x="141817" y="110719"/>
                </a:lnTo>
                <a:lnTo>
                  <a:pt x="175948" y="82917"/>
                </a:lnTo>
                <a:lnTo>
                  <a:pt x="212851" y="58674"/>
                </a:lnTo>
                <a:lnTo>
                  <a:pt x="252264" y="38250"/>
                </a:lnTo>
                <a:lnTo>
                  <a:pt x="293924" y="21909"/>
                </a:lnTo>
                <a:lnTo>
                  <a:pt x="337570" y="9912"/>
                </a:lnTo>
                <a:lnTo>
                  <a:pt x="382938" y="2521"/>
                </a:lnTo>
                <a:lnTo>
                  <a:pt x="429768" y="0"/>
                </a:lnTo>
                <a:lnTo>
                  <a:pt x="6312408" y="0"/>
                </a:lnTo>
                <a:lnTo>
                  <a:pt x="6359237" y="2521"/>
                </a:lnTo>
                <a:lnTo>
                  <a:pt x="6404605" y="9912"/>
                </a:lnTo>
                <a:lnTo>
                  <a:pt x="6448251" y="21909"/>
                </a:lnTo>
                <a:lnTo>
                  <a:pt x="6489911" y="38250"/>
                </a:lnTo>
                <a:lnTo>
                  <a:pt x="6529323" y="58674"/>
                </a:lnTo>
                <a:lnTo>
                  <a:pt x="6566227" y="82917"/>
                </a:lnTo>
                <a:lnTo>
                  <a:pt x="6600358" y="110719"/>
                </a:lnTo>
                <a:lnTo>
                  <a:pt x="6631456" y="141817"/>
                </a:lnTo>
                <a:lnTo>
                  <a:pt x="6659258" y="175948"/>
                </a:lnTo>
                <a:lnTo>
                  <a:pt x="6683501" y="212851"/>
                </a:lnTo>
                <a:lnTo>
                  <a:pt x="6703925" y="252264"/>
                </a:lnTo>
                <a:lnTo>
                  <a:pt x="6720266" y="293924"/>
                </a:lnTo>
                <a:lnTo>
                  <a:pt x="6732263" y="337570"/>
                </a:lnTo>
                <a:lnTo>
                  <a:pt x="6739654" y="382938"/>
                </a:lnTo>
                <a:lnTo>
                  <a:pt x="6742176" y="429768"/>
                </a:lnTo>
                <a:lnTo>
                  <a:pt x="6742176" y="1008888"/>
                </a:lnTo>
                <a:lnTo>
                  <a:pt x="6739654" y="1055717"/>
                </a:lnTo>
                <a:lnTo>
                  <a:pt x="6732263" y="1101085"/>
                </a:lnTo>
                <a:lnTo>
                  <a:pt x="6720266" y="1144731"/>
                </a:lnTo>
                <a:lnTo>
                  <a:pt x="6703925" y="1186391"/>
                </a:lnTo>
                <a:lnTo>
                  <a:pt x="6683502" y="1225804"/>
                </a:lnTo>
                <a:lnTo>
                  <a:pt x="6659258" y="1262707"/>
                </a:lnTo>
                <a:lnTo>
                  <a:pt x="6631456" y="1296838"/>
                </a:lnTo>
                <a:lnTo>
                  <a:pt x="6600358" y="1327936"/>
                </a:lnTo>
                <a:lnTo>
                  <a:pt x="6566227" y="1355738"/>
                </a:lnTo>
                <a:lnTo>
                  <a:pt x="6529324" y="1379982"/>
                </a:lnTo>
                <a:lnTo>
                  <a:pt x="6489911" y="1400405"/>
                </a:lnTo>
                <a:lnTo>
                  <a:pt x="6448251" y="1416746"/>
                </a:lnTo>
                <a:lnTo>
                  <a:pt x="6404605" y="1428743"/>
                </a:lnTo>
                <a:lnTo>
                  <a:pt x="6359237" y="1436134"/>
                </a:lnTo>
                <a:lnTo>
                  <a:pt x="6312408" y="1438656"/>
                </a:lnTo>
                <a:lnTo>
                  <a:pt x="429768" y="1438656"/>
                </a:lnTo>
                <a:lnTo>
                  <a:pt x="382938" y="1436134"/>
                </a:lnTo>
                <a:lnTo>
                  <a:pt x="337570" y="1428743"/>
                </a:lnTo>
                <a:lnTo>
                  <a:pt x="293924" y="1416746"/>
                </a:lnTo>
                <a:lnTo>
                  <a:pt x="252264" y="1400405"/>
                </a:lnTo>
                <a:lnTo>
                  <a:pt x="212851" y="1379982"/>
                </a:lnTo>
                <a:lnTo>
                  <a:pt x="175948" y="1355738"/>
                </a:lnTo>
                <a:lnTo>
                  <a:pt x="141817" y="1327936"/>
                </a:lnTo>
                <a:lnTo>
                  <a:pt x="110719" y="1296838"/>
                </a:lnTo>
                <a:lnTo>
                  <a:pt x="82917" y="1262707"/>
                </a:lnTo>
                <a:lnTo>
                  <a:pt x="58673" y="1225804"/>
                </a:lnTo>
                <a:lnTo>
                  <a:pt x="38250" y="1186391"/>
                </a:lnTo>
                <a:lnTo>
                  <a:pt x="21909" y="1144731"/>
                </a:lnTo>
                <a:lnTo>
                  <a:pt x="9912" y="1101085"/>
                </a:lnTo>
                <a:lnTo>
                  <a:pt x="2521" y="1055717"/>
                </a:lnTo>
                <a:lnTo>
                  <a:pt x="0" y="1008888"/>
                </a:lnTo>
                <a:lnTo>
                  <a:pt x="0" y="429768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9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56505" y="3206242"/>
            <a:ext cx="4850130" cy="774700"/>
            <a:chOff x="4556505" y="3206242"/>
            <a:chExt cx="4850130" cy="774700"/>
          </a:xfrm>
        </p:grpSpPr>
        <p:sp>
          <p:nvSpPr>
            <p:cNvPr id="3" name="object 3"/>
            <p:cNvSpPr/>
            <p:nvPr/>
          </p:nvSpPr>
          <p:spPr>
            <a:xfrm>
              <a:off x="4562855" y="3212592"/>
              <a:ext cx="4837430" cy="762000"/>
            </a:xfrm>
            <a:custGeom>
              <a:avLst/>
              <a:gdLst/>
              <a:ahLst/>
              <a:cxnLst/>
              <a:rect l="l" t="t" r="r" b="b"/>
              <a:pathLst>
                <a:path w="4837430" h="762000">
                  <a:moveTo>
                    <a:pt x="4710176" y="0"/>
                  </a:moveTo>
                  <a:lnTo>
                    <a:pt x="127000" y="0"/>
                  </a:lnTo>
                  <a:lnTo>
                    <a:pt x="77581" y="9985"/>
                  </a:lnTo>
                  <a:lnTo>
                    <a:pt x="37211" y="37211"/>
                  </a:lnTo>
                  <a:lnTo>
                    <a:pt x="9985" y="77581"/>
                  </a:lnTo>
                  <a:lnTo>
                    <a:pt x="0" y="127000"/>
                  </a:lnTo>
                  <a:lnTo>
                    <a:pt x="0" y="635000"/>
                  </a:lnTo>
                  <a:lnTo>
                    <a:pt x="9985" y="684418"/>
                  </a:lnTo>
                  <a:lnTo>
                    <a:pt x="37211" y="724789"/>
                  </a:lnTo>
                  <a:lnTo>
                    <a:pt x="77581" y="752014"/>
                  </a:lnTo>
                  <a:lnTo>
                    <a:pt x="127000" y="762000"/>
                  </a:lnTo>
                  <a:lnTo>
                    <a:pt x="4710176" y="762000"/>
                  </a:lnTo>
                  <a:lnTo>
                    <a:pt x="4759594" y="752014"/>
                  </a:lnTo>
                  <a:lnTo>
                    <a:pt x="4799965" y="724789"/>
                  </a:lnTo>
                  <a:lnTo>
                    <a:pt x="4827190" y="684418"/>
                  </a:lnTo>
                  <a:lnTo>
                    <a:pt x="4837176" y="635000"/>
                  </a:lnTo>
                  <a:lnTo>
                    <a:pt x="4837176" y="127000"/>
                  </a:lnTo>
                  <a:lnTo>
                    <a:pt x="4827190" y="77581"/>
                  </a:lnTo>
                  <a:lnTo>
                    <a:pt x="4799965" y="37211"/>
                  </a:lnTo>
                  <a:lnTo>
                    <a:pt x="4759594" y="9985"/>
                  </a:lnTo>
                  <a:lnTo>
                    <a:pt x="4710176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4562855" y="3212592"/>
              <a:ext cx="4837430" cy="762000"/>
            </a:xfrm>
            <a:custGeom>
              <a:avLst/>
              <a:gdLst/>
              <a:ahLst/>
              <a:cxnLst/>
              <a:rect l="l" t="t" r="r" b="b"/>
              <a:pathLst>
                <a:path w="4837430" h="762000">
                  <a:moveTo>
                    <a:pt x="0" y="127000"/>
                  </a:moveTo>
                  <a:lnTo>
                    <a:pt x="9985" y="77581"/>
                  </a:lnTo>
                  <a:lnTo>
                    <a:pt x="37211" y="37211"/>
                  </a:lnTo>
                  <a:lnTo>
                    <a:pt x="77581" y="9985"/>
                  </a:lnTo>
                  <a:lnTo>
                    <a:pt x="127000" y="0"/>
                  </a:lnTo>
                  <a:lnTo>
                    <a:pt x="4710176" y="0"/>
                  </a:lnTo>
                  <a:lnTo>
                    <a:pt x="4759594" y="9985"/>
                  </a:lnTo>
                  <a:lnTo>
                    <a:pt x="4799965" y="37211"/>
                  </a:lnTo>
                  <a:lnTo>
                    <a:pt x="4827190" y="77581"/>
                  </a:lnTo>
                  <a:lnTo>
                    <a:pt x="4837176" y="127000"/>
                  </a:lnTo>
                  <a:lnTo>
                    <a:pt x="4837176" y="635000"/>
                  </a:lnTo>
                  <a:lnTo>
                    <a:pt x="4827190" y="684418"/>
                  </a:lnTo>
                  <a:lnTo>
                    <a:pt x="4799965" y="724789"/>
                  </a:lnTo>
                  <a:lnTo>
                    <a:pt x="4759594" y="752014"/>
                  </a:lnTo>
                  <a:lnTo>
                    <a:pt x="4710176" y="762000"/>
                  </a:lnTo>
                  <a:lnTo>
                    <a:pt x="127000" y="762000"/>
                  </a:lnTo>
                  <a:lnTo>
                    <a:pt x="77581" y="752014"/>
                  </a:lnTo>
                  <a:lnTo>
                    <a:pt x="37211" y="724789"/>
                  </a:lnTo>
                  <a:lnTo>
                    <a:pt x="9985" y="684418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270119" y="3211449"/>
            <a:ext cx="3422015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 rtl="0">
              <a:spcBef>
                <a:spcPts val="105"/>
              </a:spcBef>
            </a:pP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понимает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многообразие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источников </a:t>
            </a:r>
            <a:r>
              <a:rPr sz="1600" kern="1200" spc="-409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информации,</a:t>
            </a:r>
            <a:r>
              <a:rPr sz="1600" kern="1200" spc="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форм</a:t>
            </a:r>
            <a:r>
              <a:rPr sz="1600" kern="1200" spc="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каналов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её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распространения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78820" y="3471417"/>
            <a:ext cx="6832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нан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56505" y="4315714"/>
            <a:ext cx="4850130" cy="793115"/>
            <a:chOff x="4556505" y="4315714"/>
            <a:chExt cx="4850130" cy="793115"/>
          </a:xfrm>
        </p:grpSpPr>
        <p:sp>
          <p:nvSpPr>
            <p:cNvPr id="8" name="object 8"/>
            <p:cNvSpPr/>
            <p:nvPr/>
          </p:nvSpPr>
          <p:spPr>
            <a:xfrm>
              <a:off x="4562855" y="4322064"/>
              <a:ext cx="4837430" cy="780415"/>
            </a:xfrm>
            <a:custGeom>
              <a:avLst/>
              <a:gdLst/>
              <a:ahLst/>
              <a:cxnLst/>
              <a:rect l="l" t="t" r="r" b="b"/>
              <a:pathLst>
                <a:path w="4837430" h="780414">
                  <a:moveTo>
                    <a:pt x="4707128" y="0"/>
                  </a:moveTo>
                  <a:lnTo>
                    <a:pt x="130048" y="0"/>
                  </a:lnTo>
                  <a:lnTo>
                    <a:pt x="79402" y="10211"/>
                  </a:lnTo>
                  <a:lnTo>
                    <a:pt x="38068" y="38068"/>
                  </a:lnTo>
                  <a:lnTo>
                    <a:pt x="10211" y="79402"/>
                  </a:lnTo>
                  <a:lnTo>
                    <a:pt x="0" y="130048"/>
                  </a:lnTo>
                  <a:lnTo>
                    <a:pt x="0" y="650240"/>
                  </a:lnTo>
                  <a:lnTo>
                    <a:pt x="10211" y="700885"/>
                  </a:lnTo>
                  <a:lnTo>
                    <a:pt x="38068" y="742219"/>
                  </a:lnTo>
                  <a:lnTo>
                    <a:pt x="79402" y="770076"/>
                  </a:lnTo>
                  <a:lnTo>
                    <a:pt x="130048" y="780288"/>
                  </a:lnTo>
                  <a:lnTo>
                    <a:pt x="4707128" y="780288"/>
                  </a:lnTo>
                  <a:lnTo>
                    <a:pt x="4757773" y="770076"/>
                  </a:lnTo>
                  <a:lnTo>
                    <a:pt x="4799107" y="742219"/>
                  </a:lnTo>
                  <a:lnTo>
                    <a:pt x="4826964" y="700885"/>
                  </a:lnTo>
                  <a:lnTo>
                    <a:pt x="4837176" y="650240"/>
                  </a:lnTo>
                  <a:lnTo>
                    <a:pt x="4837176" y="130048"/>
                  </a:lnTo>
                  <a:lnTo>
                    <a:pt x="4826964" y="79402"/>
                  </a:lnTo>
                  <a:lnTo>
                    <a:pt x="4799107" y="38068"/>
                  </a:lnTo>
                  <a:lnTo>
                    <a:pt x="4757773" y="10211"/>
                  </a:lnTo>
                  <a:lnTo>
                    <a:pt x="4707128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562855" y="4322064"/>
              <a:ext cx="4837430" cy="780415"/>
            </a:xfrm>
            <a:custGeom>
              <a:avLst/>
              <a:gdLst/>
              <a:ahLst/>
              <a:cxnLst/>
              <a:rect l="l" t="t" r="r" b="b"/>
              <a:pathLst>
                <a:path w="4837430" h="780414">
                  <a:moveTo>
                    <a:pt x="0" y="130048"/>
                  </a:moveTo>
                  <a:lnTo>
                    <a:pt x="10211" y="79402"/>
                  </a:lnTo>
                  <a:lnTo>
                    <a:pt x="38068" y="38068"/>
                  </a:lnTo>
                  <a:lnTo>
                    <a:pt x="79402" y="10211"/>
                  </a:lnTo>
                  <a:lnTo>
                    <a:pt x="130048" y="0"/>
                  </a:lnTo>
                  <a:lnTo>
                    <a:pt x="4707128" y="0"/>
                  </a:lnTo>
                  <a:lnTo>
                    <a:pt x="4757773" y="10211"/>
                  </a:lnTo>
                  <a:lnTo>
                    <a:pt x="4799107" y="38068"/>
                  </a:lnTo>
                  <a:lnTo>
                    <a:pt x="4826964" y="79402"/>
                  </a:lnTo>
                  <a:lnTo>
                    <a:pt x="4837176" y="130048"/>
                  </a:lnTo>
                  <a:lnTo>
                    <a:pt x="4837176" y="650240"/>
                  </a:lnTo>
                  <a:lnTo>
                    <a:pt x="4826964" y="700885"/>
                  </a:lnTo>
                  <a:lnTo>
                    <a:pt x="4799107" y="742219"/>
                  </a:lnTo>
                  <a:lnTo>
                    <a:pt x="4757773" y="770076"/>
                  </a:lnTo>
                  <a:lnTo>
                    <a:pt x="4707128" y="780288"/>
                  </a:lnTo>
                  <a:lnTo>
                    <a:pt x="130048" y="780288"/>
                  </a:lnTo>
                  <a:lnTo>
                    <a:pt x="79402" y="770076"/>
                  </a:lnTo>
                  <a:lnTo>
                    <a:pt x="38068" y="742219"/>
                  </a:lnTo>
                  <a:lnTo>
                    <a:pt x="10211" y="700885"/>
                  </a:lnTo>
                  <a:lnTo>
                    <a:pt x="0" y="650240"/>
                  </a:lnTo>
                  <a:lnTo>
                    <a:pt x="0" y="13004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20234" y="4451730"/>
            <a:ext cx="41243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6535" marR="5080" indent="-204470" algn="l" rtl="0">
              <a:spcBef>
                <a:spcPts val="105"/>
              </a:spcBef>
            </a:pP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умеет</a:t>
            </a:r>
            <a:r>
              <a:rPr sz="1600" kern="1200" spc="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искать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новости 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разных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источниках, </a:t>
            </a:r>
            <a:r>
              <a:rPr sz="1600" kern="1200" spc="-409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проверять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их</a:t>
            </a:r>
            <a:r>
              <a:rPr sz="1600" kern="1200" spc="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полноту</a:t>
            </a:r>
            <a:r>
              <a:rPr sz="16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достоверность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78820" y="4456633"/>
            <a:ext cx="71374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56505" y="5443473"/>
            <a:ext cx="4850130" cy="753745"/>
            <a:chOff x="4556505" y="5443473"/>
            <a:chExt cx="4850130" cy="753745"/>
          </a:xfrm>
        </p:grpSpPr>
        <p:sp>
          <p:nvSpPr>
            <p:cNvPr id="13" name="object 13"/>
            <p:cNvSpPr/>
            <p:nvPr/>
          </p:nvSpPr>
          <p:spPr>
            <a:xfrm>
              <a:off x="4562855" y="5449823"/>
              <a:ext cx="4837430" cy="741045"/>
            </a:xfrm>
            <a:custGeom>
              <a:avLst/>
              <a:gdLst/>
              <a:ahLst/>
              <a:cxnLst/>
              <a:rect l="l" t="t" r="r" b="b"/>
              <a:pathLst>
                <a:path w="4837430" h="741045">
                  <a:moveTo>
                    <a:pt x="4713732" y="0"/>
                  </a:moveTo>
                  <a:lnTo>
                    <a:pt x="123444" y="0"/>
                  </a:lnTo>
                  <a:lnTo>
                    <a:pt x="75384" y="9697"/>
                  </a:lnTo>
                  <a:lnTo>
                    <a:pt x="36147" y="36147"/>
                  </a:lnTo>
                  <a:lnTo>
                    <a:pt x="9697" y="75384"/>
                  </a:lnTo>
                  <a:lnTo>
                    <a:pt x="0" y="123443"/>
                  </a:lnTo>
                  <a:lnTo>
                    <a:pt x="0" y="617219"/>
                  </a:lnTo>
                  <a:lnTo>
                    <a:pt x="9697" y="665268"/>
                  </a:lnTo>
                  <a:lnTo>
                    <a:pt x="36147" y="704507"/>
                  </a:lnTo>
                  <a:lnTo>
                    <a:pt x="75384" y="730962"/>
                  </a:lnTo>
                  <a:lnTo>
                    <a:pt x="123444" y="740663"/>
                  </a:lnTo>
                  <a:lnTo>
                    <a:pt x="4713732" y="740663"/>
                  </a:lnTo>
                  <a:lnTo>
                    <a:pt x="4761791" y="730962"/>
                  </a:lnTo>
                  <a:lnTo>
                    <a:pt x="4801028" y="704507"/>
                  </a:lnTo>
                  <a:lnTo>
                    <a:pt x="4827478" y="665268"/>
                  </a:lnTo>
                  <a:lnTo>
                    <a:pt x="4837176" y="617219"/>
                  </a:lnTo>
                  <a:lnTo>
                    <a:pt x="4837176" y="123443"/>
                  </a:lnTo>
                  <a:lnTo>
                    <a:pt x="4827478" y="75384"/>
                  </a:lnTo>
                  <a:lnTo>
                    <a:pt x="4801028" y="36147"/>
                  </a:lnTo>
                  <a:lnTo>
                    <a:pt x="4761791" y="9697"/>
                  </a:lnTo>
                  <a:lnTo>
                    <a:pt x="4713732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562855" y="5449823"/>
              <a:ext cx="4837430" cy="741045"/>
            </a:xfrm>
            <a:custGeom>
              <a:avLst/>
              <a:gdLst/>
              <a:ahLst/>
              <a:cxnLst/>
              <a:rect l="l" t="t" r="r" b="b"/>
              <a:pathLst>
                <a:path w="4837430" h="741045">
                  <a:moveTo>
                    <a:pt x="0" y="123443"/>
                  </a:moveTo>
                  <a:lnTo>
                    <a:pt x="9697" y="75384"/>
                  </a:lnTo>
                  <a:lnTo>
                    <a:pt x="36147" y="36147"/>
                  </a:lnTo>
                  <a:lnTo>
                    <a:pt x="75384" y="9697"/>
                  </a:lnTo>
                  <a:lnTo>
                    <a:pt x="123444" y="0"/>
                  </a:lnTo>
                  <a:lnTo>
                    <a:pt x="4713732" y="0"/>
                  </a:lnTo>
                  <a:lnTo>
                    <a:pt x="4761791" y="9697"/>
                  </a:lnTo>
                  <a:lnTo>
                    <a:pt x="4801028" y="36147"/>
                  </a:lnTo>
                  <a:lnTo>
                    <a:pt x="4827478" y="75384"/>
                  </a:lnTo>
                  <a:lnTo>
                    <a:pt x="4837176" y="123443"/>
                  </a:lnTo>
                  <a:lnTo>
                    <a:pt x="4837176" y="617219"/>
                  </a:lnTo>
                  <a:lnTo>
                    <a:pt x="4827478" y="665268"/>
                  </a:lnTo>
                  <a:lnTo>
                    <a:pt x="4801028" y="704507"/>
                  </a:lnTo>
                  <a:lnTo>
                    <a:pt x="4761791" y="730962"/>
                  </a:lnTo>
                  <a:lnTo>
                    <a:pt x="4713732" y="740663"/>
                  </a:lnTo>
                  <a:lnTo>
                    <a:pt x="123444" y="740663"/>
                  </a:lnTo>
                  <a:lnTo>
                    <a:pt x="75384" y="730962"/>
                  </a:lnTo>
                  <a:lnTo>
                    <a:pt x="36147" y="704507"/>
                  </a:lnTo>
                  <a:lnTo>
                    <a:pt x="9697" y="665268"/>
                  </a:lnTo>
                  <a:lnTo>
                    <a:pt x="0" y="617219"/>
                  </a:lnTo>
                  <a:lnTo>
                    <a:pt x="0" y="123443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077205" y="5560872"/>
            <a:ext cx="38100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47395" marR="5080" indent="-735330" algn="l" rtl="0">
              <a:spcBef>
                <a:spcPts val="105"/>
              </a:spcBef>
            </a:pP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критично</a:t>
            </a:r>
            <a:r>
              <a:rPr sz="1600" kern="1200" spc="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относится </a:t>
            </a:r>
            <a:r>
              <a:rPr sz="1600" kern="1200" spc="-1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информационным </a:t>
            </a:r>
            <a:r>
              <a:rPr sz="1600" kern="1200" spc="-409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сообщениям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и</a:t>
            </a:r>
            <a:r>
              <a:rPr sz="16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новостям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78820" y="5442305"/>
            <a:ext cx="970915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ано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-1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00964" y="334467"/>
            <a:ext cx="3405504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5" dirty="0"/>
              <a:t>Медиаграмотность</a:t>
            </a:r>
          </a:p>
        </p:txBody>
      </p:sp>
      <p:sp>
        <p:nvSpPr>
          <p:cNvPr id="18" name="object 18"/>
          <p:cNvSpPr/>
          <p:nvPr/>
        </p:nvSpPr>
        <p:spPr>
          <a:xfrm>
            <a:off x="2151888" y="908303"/>
            <a:ext cx="6742430" cy="1438910"/>
          </a:xfrm>
          <a:custGeom>
            <a:avLst/>
            <a:gdLst/>
            <a:ahLst/>
            <a:cxnLst/>
            <a:rect l="l" t="t" r="r" b="b"/>
            <a:pathLst>
              <a:path w="6742430" h="1438910">
                <a:moveTo>
                  <a:pt x="0" y="429768"/>
                </a:moveTo>
                <a:lnTo>
                  <a:pt x="2521" y="382938"/>
                </a:lnTo>
                <a:lnTo>
                  <a:pt x="9912" y="337570"/>
                </a:lnTo>
                <a:lnTo>
                  <a:pt x="21909" y="293924"/>
                </a:lnTo>
                <a:lnTo>
                  <a:pt x="38250" y="252264"/>
                </a:lnTo>
                <a:lnTo>
                  <a:pt x="58673" y="212851"/>
                </a:lnTo>
                <a:lnTo>
                  <a:pt x="82917" y="175948"/>
                </a:lnTo>
                <a:lnTo>
                  <a:pt x="110719" y="141817"/>
                </a:lnTo>
                <a:lnTo>
                  <a:pt x="141817" y="110719"/>
                </a:lnTo>
                <a:lnTo>
                  <a:pt x="175948" y="82917"/>
                </a:lnTo>
                <a:lnTo>
                  <a:pt x="212851" y="58674"/>
                </a:lnTo>
                <a:lnTo>
                  <a:pt x="252264" y="38250"/>
                </a:lnTo>
                <a:lnTo>
                  <a:pt x="293924" y="21909"/>
                </a:lnTo>
                <a:lnTo>
                  <a:pt x="337570" y="9912"/>
                </a:lnTo>
                <a:lnTo>
                  <a:pt x="382938" y="2521"/>
                </a:lnTo>
                <a:lnTo>
                  <a:pt x="429768" y="0"/>
                </a:lnTo>
                <a:lnTo>
                  <a:pt x="6312408" y="0"/>
                </a:lnTo>
                <a:lnTo>
                  <a:pt x="6359237" y="2521"/>
                </a:lnTo>
                <a:lnTo>
                  <a:pt x="6404605" y="9912"/>
                </a:lnTo>
                <a:lnTo>
                  <a:pt x="6448251" y="21909"/>
                </a:lnTo>
                <a:lnTo>
                  <a:pt x="6489911" y="38250"/>
                </a:lnTo>
                <a:lnTo>
                  <a:pt x="6529323" y="58674"/>
                </a:lnTo>
                <a:lnTo>
                  <a:pt x="6566227" y="82917"/>
                </a:lnTo>
                <a:lnTo>
                  <a:pt x="6600358" y="110719"/>
                </a:lnTo>
                <a:lnTo>
                  <a:pt x="6631456" y="141817"/>
                </a:lnTo>
                <a:lnTo>
                  <a:pt x="6659258" y="175948"/>
                </a:lnTo>
                <a:lnTo>
                  <a:pt x="6683501" y="212851"/>
                </a:lnTo>
                <a:lnTo>
                  <a:pt x="6703925" y="252264"/>
                </a:lnTo>
                <a:lnTo>
                  <a:pt x="6720266" y="293924"/>
                </a:lnTo>
                <a:lnTo>
                  <a:pt x="6732263" y="337570"/>
                </a:lnTo>
                <a:lnTo>
                  <a:pt x="6739654" y="382938"/>
                </a:lnTo>
                <a:lnTo>
                  <a:pt x="6742176" y="429768"/>
                </a:lnTo>
                <a:lnTo>
                  <a:pt x="6742176" y="1008888"/>
                </a:lnTo>
                <a:lnTo>
                  <a:pt x="6739654" y="1055717"/>
                </a:lnTo>
                <a:lnTo>
                  <a:pt x="6732263" y="1101085"/>
                </a:lnTo>
                <a:lnTo>
                  <a:pt x="6720266" y="1144731"/>
                </a:lnTo>
                <a:lnTo>
                  <a:pt x="6703925" y="1186391"/>
                </a:lnTo>
                <a:lnTo>
                  <a:pt x="6683502" y="1225804"/>
                </a:lnTo>
                <a:lnTo>
                  <a:pt x="6659258" y="1262707"/>
                </a:lnTo>
                <a:lnTo>
                  <a:pt x="6631456" y="1296838"/>
                </a:lnTo>
                <a:lnTo>
                  <a:pt x="6600358" y="1327936"/>
                </a:lnTo>
                <a:lnTo>
                  <a:pt x="6566227" y="1355738"/>
                </a:lnTo>
                <a:lnTo>
                  <a:pt x="6529324" y="1379982"/>
                </a:lnTo>
                <a:lnTo>
                  <a:pt x="6489911" y="1400405"/>
                </a:lnTo>
                <a:lnTo>
                  <a:pt x="6448251" y="1416746"/>
                </a:lnTo>
                <a:lnTo>
                  <a:pt x="6404605" y="1428743"/>
                </a:lnTo>
                <a:lnTo>
                  <a:pt x="6359237" y="1436134"/>
                </a:lnTo>
                <a:lnTo>
                  <a:pt x="6312408" y="1438656"/>
                </a:lnTo>
                <a:lnTo>
                  <a:pt x="429768" y="1438656"/>
                </a:lnTo>
                <a:lnTo>
                  <a:pt x="382938" y="1436134"/>
                </a:lnTo>
                <a:lnTo>
                  <a:pt x="337570" y="1428743"/>
                </a:lnTo>
                <a:lnTo>
                  <a:pt x="293924" y="1416746"/>
                </a:lnTo>
                <a:lnTo>
                  <a:pt x="252264" y="1400405"/>
                </a:lnTo>
                <a:lnTo>
                  <a:pt x="212851" y="1379982"/>
                </a:lnTo>
                <a:lnTo>
                  <a:pt x="175948" y="1355738"/>
                </a:lnTo>
                <a:lnTo>
                  <a:pt x="141817" y="1327936"/>
                </a:lnTo>
                <a:lnTo>
                  <a:pt x="110719" y="1296838"/>
                </a:lnTo>
                <a:lnTo>
                  <a:pt x="82917" y="1262707"/>
                </a:lnTo>
                <a:lnTo>
                  <a:pt x="58673" y="1225804"/>
                </a:lnTo>
                <a:lnTo>
                  <a:pt x="38250" y="1186391"/>
                </a:lnTo>
                <a:lnTo>
                  <a:pt x="21909" y="1144731"/>
                </a:lnTo>
                <a:lnTo>
                  <a:pt x="9912" y="1101085"/>
                </a:lnTo>
                <a:lnTo>
                  <a:pt x="2521" y="1055717"/>
                </a:lnTo>
                <a:lnTo>
                  <a:pt x="0" y="1008888"/>
                </a:lnTo>
                <a:lnTo>
                  <a:pt x="0" y="429768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3773" y="1217422"/>
            <a:ext cx="7715884" cy="1636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01595" marR="5080" algn="l" rtl="0">
              <a:spcBef>
                <a:spcPts val="105"/>
              </a:spcBef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совокупность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навыков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и</a:t>
            </a:r>
            <a:r>
              <a:rPr sz="16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умений,</a:t>
            </a:r>
            <a:r>
              <a:rPr sz="1600" kern="1200" spc="8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которые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позволяют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людям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анализировать,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оценивать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создавать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сообщения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разных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видах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медиа,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жанрах,</a:t>
            </a:r>
            <a:r>
              <a:rPr sz="1600"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форматах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/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>
              <a:spcBef>
                <a:spcPts val="45"/>
              </a:spcBef>
            </a:pPr>
            <a:endParaRPr sz="21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Признаки</a:t>
            </a:r>
            <a:r>
              <a:rPr sz="2000" b="1" kern="1200" spc="3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компьютерно-грамотного</a:t>
            </a:r>
            <a:r>
              <a:rPr sz="2000" b="1" kern="1200" spc="114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человека:</a:t>
            </a:r>
            <a:endParaRPr sz="20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980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2172" y="2596337"/>
            <a:ext cx="690753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36EE3"/>
                </a:solidFill>
              </a:rPr>
              <a:t>Педагогическая</a:t>
            </a:r>
            <a:r>
              <a:rPr sz="3600" dirty="0">
                <a:solidFill>
                  <a:srgbClr val="036EE3"/>
                </a:solidFill>
              </a:rPr>
              <a:t> </a:t>
            </a:r>
            <a:r>
              <a:rPr sz="3600" spc="-15" dirty="0">
                <a:solidFill>
                  <a:srgbClr val="036EE3"/>
                </a:solidFill>
              </a:rPr>
              <a:t>деятельность </a:t>
            </a:r>
            <a:r>
              <a:rPr sz="3600" spc="-985" dirty="0">
                <a:solidFill>
                  <a:srgbClr val="036EE3"/>
                </a:solidFill>
              </a:rPr>
              <a:t> </a:t>
            </a:r>
            <a:r>
              <a:rPr sz="3600" dirty="0">
                <a:solidFill>
                  <a:srgbClr val="036EE3"/>
                </a:solidFill>
              </a:rPr>
              <a:t>в</a:t>
            </a:r>
            <a:r>
              <a:rPr sz="3600" spc="-5" dirty="0">
                <a:solidFill>
                  <a:srgbClr val="036EE3"/>
                </a:solidFill>
              </a:rPr>
              <a:t> </a:t>
            </a:r>
            <a:r>
              <a:rPr sz="3600" spc="-10" dirty="0">
                <a:solidFill>
                  <a:srgbClr val="036EE3"/>
                </a:solidFill>
              </a:rPr>
              <a:t>цифровой</a:t>
            </a:r>
            <a:r>
              <a:rPr sz="3600" spc="75" dirty="0">
                <a:solidFill>
                  <a:srgbClr val="036EE3"/>
                </a:solidFill>
              </a:rPr>
              <a:t> </a:t>
            </a:r>
            <a:r>
              <a:rPr sz="3600" spc="-5" dirty="0">
                <a:solidFill>
                  <a:srgbClr val="036EE3"/>
                </a:solidFill>
              </a:rPr>
              <a:t>среде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066088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19344" y="615694"/>
            <a:ext cx="6659880" cy="62423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79905" y="1322577"/>
            <a:ext cx="394525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spcBef>
                <a:spcPts val="105"/>
              </a:spcBef>
            </a:pP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современные средства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обучения,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представленные</a:t>
            </a: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электронном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формате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4713" y="1412239"/>
            <a:ext cx="11865610" cy="5414010"/>
            <a:chOff x="124713" y="1412239"/>
            <a:chExt cx="11865610" cy="54140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0230" y="3002406"/>
              <a:ext cx="127508" cy="1136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7640" y="3192272"/>
              <a:ext cx="127507" cy="1136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15048" y="3382136"/>
              <a:ext cx="127507" cy="1136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2457" y="3571875"/>
              <a:ext cx="127508" cy="1136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87110" y="1412239"/>
              <a:ext cx="3562604" cy="28936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9867" y="3761739"/>
              <a:ext cx="127507" cy="11366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07275" y="3951604"/>
              <a:ext cx="127507" cy="1136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4684" y="4141342"/>
              <a:ext cx="127508" cy="1136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02094" y="4331207"/>
              <a:ext cx="127507" cy="11366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49466" y="2169921"/>
              <a:ext cx="5340603" cy="465619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1063" y="4392167"/>
              <a:ext cx="1027430" cy="704215"/>
            </a:xfrm>
            <a:custGeom>
              <a:avLst/>
              <a:gdLst/>
              <a:ahLst/>
              <a:cxnLst/>
              <a:rect l="l" t="t" r="r" b="b"/>
              <a:pathLst>
                <a:path w="1027430" h="704214">
                  <a:moveTo>
                    <a:pt x="909827" y="0"/>
                  </a:moveTo>
                  <a:lnTo>
                    <a:pt x="117347" y="0"/>
                  </a:lnTo>
                  <a:lnTo>
                    <a:pt x="71671" y="9227"/>
                  </a:lnTo>
                  <a:lnTo>
                    <a:pt x="34370" y="34385"/>
                  </a:lnTo>
                  <a:lnTo>
                    <a:pt x="9221" y="71687"/>
                  </a:lnTo>
                  <a:lnTo>
                    <a:pt x="0" y="117347"/>
                  </a:lnTo>
                  <a:lnTo>
                    <a:pt x="0" y="586739"/>
                  </a:lnTo>
                  <a:lnTo>
                    <a:pt x="9221" y="632400"/>
                  </a:lnTo>
                  <a:lnTo>
                    <a:pt x="34370" y="669702"/>
                  </a:lnTo>
                  <a:lnTo>
                    <a:pt x="71671" y="694860"/>
                  </a:lnTo>
                  <a:lnTo>
                    <a:pt x="117347" y="704087"/>
                  </a:lnTo>
                  <a:lnTo>
                    <a:pt x="909827" y="704087"/>
                  </a:lnTo>
                  <a:lnTo>
                    <a:pt x="955504" y="694860"/>
                  </a:lnTo>
                  <a:lnTo>
                    <a:pt x="992805" y="669702"/>
                  </a:lnTo>
                  <a:lnTo>
                    <a:pt x="1017954" y="632400"/>
                  </a:lnTo>
                  <a:lnTo>
                    <a:pt x="1027176" y="586739"/>
                  </a:lnTo>
                  <a:lnTo>
                    <a:pt x="1027176" y="117347"/>
                  </a:lnTo>
                  <a:lnTo>
                    <a:pt x="1017954" y="71687"/>
                  </a:lnTo>
                  <a:lnTo>
                    <a:pt x="992805" y="34385"/>
                  </a:lnTo>
                  <a:lnTo>
                    <a:pt x="955504" y="9227"/>
                  </a:lnTo>
                  <a:lnTo>
                    <a:pt x="909827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31063" y="4392167"/>
              <a:ext cx="1027430" cy="704215"/>
            </a:xfrm>
            <a:custGeom>
              <a:avLst/>
              <a:gdLst/>
              <a:ahLst/>
              <a:cxnLst/>
              <a:rect l="l" t="t" r="r" b="b"/>
              <a:pathLst>
                <a:path w="1027430" h="704214">
                  <a:moveTo>
                    <a:pt x="0" y="117347"/>
                  </a:moveTo>
                  <a:lnTo>
                    <a:pt x="9221" y="71687"/>
                  </a:lnTo>
                  <a:lnTo>
                    <a:pt x="34370" y="34385"/>
                  </a:lnTo>
                  <a:lnTo>
                    <a:pt x="71671" y="9227"/>
                  </a:lnTo>
                  <a:lnTo>
                    <a:pt x="117347" y="0"/>
                  </a:lnTo>
                  <a:lnTo>
                    <a:pt x="909827" y="0"/>
                  </a:lnTo>
                  <a:lnTo>
                    <a:pt x="955504" y="9227"/>
                  </a:lnTo>
                  <a:lnTo>
                    <a:pt x="992805" y="34385"/>
                  </a:lnTo>
                  <a:lnTo>
                    <a:pt x="1017954" y="71687"/>
                  </a:lnTo>
                  <a:lnTo>
                    <a:pt x="1027176" y="117347"/>
                  </a:lnTo>
                  <a:lnTo>
                    <a:pt x="1027176" y="586739"/>
                  </a:lnTo>
                  <a:lnTo>
                    <a:pt x="1017954" y="632400"/>
                  </a:lnTo>
                  <a:lnTo>
                    <a:pt x="992805" y="669702"/>
                  </a:lnTo>
                  <a:lnTo>
                    <a:pt x="955504" y="694860"/>
                  </a:lnTo>
                  <a:lnTo>
                    <a:pt x="909827" y="704087"/>
                  </a:lnTo>
                  <a:lnTo>
                    <a:pt x="117347" y="704087"/>
                  </a:lnTo>
                  <a:lnTo>
                    <a:pt x="71671" y="694860"/>
                  </a:lnTo>
                  <a:lnTo>
                    <a:pt x="34370" y="669702"/>
                  </a:lnTo>
                  <a:lnTo>
                    <a:pt x="9221" y="632400"/>
                  </a:lnTo>
                  <a:lnTo>
                    <a:pt x="0" y="586739"/>
                  </a:lnTo>
                  <a:lnTo>
                    <a:pt x="0" y="117347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482978" y="2562225"/>
            <a:ext cx="264922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2000" b="1" kern="1200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Классификация</a:t>
            </a:r>
            <a:r>
              <a:rPr sz="2000" b="1" kern="1200" spc="4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ЦОР</a:t>
            </a:r>
            <a:endParaRPr sz="20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7197" y="4590669"/>
            <a:ext cx="516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kern="1200" spc="-7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Ц</a:t>
            </a:r>
            <a:r>
              <a:rPr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04874" y="3349497"/>
            <a:ext cx="1887220" cy="555625"/>
            <a:chOff x="1404874" y="3349497"/>
            <a:chExt cx="1887220" cy="555625"/>
          </a:xfrm>
        </p:grpSpPr>
        <p:sp>
          <p:nvSpPr>
            <p:cNvPr id="20" name="object 20"/>
            <p:cNvSpPr/>
            <p:nvPr/>
          </p:nvSpPr>
          <p:spPr>
            <a:xfrm>
              <a:off x="1411224" y="3355847"/>
              <a:ext cx="1874520" cy="542925"/>
            </a:xfrm>
            <a:custGeom>
              <a:avLst/>
              <a:gdLst/>
              <a:ahLst/>
              <a:cxnLst/>
              <a:rect l="l" t="t" r="r" b="b"/>
              <a:pathLst>
                <a:path w="1874520" h="542925">
                  <a:moveTo>
                    <a:pt x="1784095" y="0"/>
                  </a:moveTo>
                  <a:lnTo>
                    <a:pt x="90423" y="0"/>
                  </a:lnTo>
                  <a:lnTo>
                    <a:pt x="55239" y="7110"/>
                  </a:lnTo>
                  <a:lnTo>
                    <a:pt x="26495" y="26495"/>
                  </a:lnTo>
                  <a:lnTo>
                    <a:pt x="7110" y="55239"/>
                  </a:lnTo>
                  <a:lnTo>
                    <a:pt x="0" y="90424"/>
                  </a:lnTo>
                  <a:lnTo>
                    <a:pt x="0" y="452119"/>
                  </a:lnTo>
                  <a:lnTo>
                    <a:pt x="7110" y="487304"/>
                  </a:lnTo>
                  <a:lnTo>
                    <a:pt x="26495" y="516048"/>
                  </a:lnTo>
                  <a:lnTo>
                    <a:pt x="55239" y="535433"/>
                  </a:lnTo>
                  <a:lnTo>
                    <a:pt x="90423" y="542544"/>
                  </a:lnTo>
                  <a:lnTo>
                    <a:pt x="1784095" y="542544"/>
                  </a:lnTo>
                  <a:lnTo>
                    <a:pt x="1819280" y="535433"/>
                  </a:lnTo>
                  <a:lnTo>
                    <a:pt x="1848024" y="516048"/>
                  </a:lnTo>
                  <a:lnTo>
                    <a:pt x="1867409" y="487304"/>
                  </a:lnTo>
                  <a:lnTo>
                    <a:pt x="1874520" y="452119"/>
                  </a:lnTo>
                  <a:lnTo>
                    <a:pt x="1874520" y="90424"/>
                  </a:lnTo>
                  <a:lnTo>
                    <a:pt x="1867409" y="55239"/>
                  </a:lnTo>
                  <a:lnTo>
                    <a:pt x="1848024" y="26495"/>
                  </a:lnTo>
                  <a:lnTo>
                    <a:pt x="1819280" y="7110"/>
                  </a:lnTo>
                  <a:lnTo>
                    <a:pt x="1784095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411224" y="3355847"/>
              <a:ext cx="1874520" cy="542925"/>
            </a:xfrm>
            <a:custGeom>
              <a:avLst/>
              <a:gdLst/>
              <a:ahLst/>
              <a:cxnLst/>
              <a:rect l="l" t="t" r="r" b="b"/>
              <a:pathLst>
                <a:path w="1874520" h="542925">
                  <a:moveTo>
                    <a:pt x="0" y="90424"/>
                  </a:moveTo>
                  <a:lnTo>
                    <a:pt x="7110" y="55239"/>
                  </a:lnTo>
                  <a:lnTo>
                    <a:pt x="26495" y="26495"/>
                  </a:lnTo>
                  <a:lnTo>
                    <a:pt x="55239" y="7110"/>
                  </a:lnTo>
                  <a:lnTo>
                    <a:pt x="90423" y="0"/>
                  </a:lnTo>
                  <a:lnTo>
                    <a:pt x="1784095" y="0"/>
                  </a:lnTo>
                  <a:lnTo>
                    <a:pt x="1819280" y="7110"/>
                  </a:lnTo>
                  <a:lnTo>
                    <a:pt x="1848024" y="26495"/>
                  </a:lnTo>
                  <a:lnTo>
                    <a:pt x="1867409" y="55239"/>
                  </a:lnTo>
                  <a:lnTo>
                    <a:pt x="1874520" y="90424"/>
                  </a:lnTo>
                  <a:lnTo>
                    <a:pt x="1874520" y="452119"/>
                  </a:lnTo>
                  <a:lnTo>
                    <a:pt x="1867409" y="487304"/>
                  </a:lnTo>
                  <a:lnTo>
                    <a:pt x="1848024" y="516048"/>
                  </a:lnTo>
                  <a:lnTo>
                    <a:pt x="1819280" y="535433"/>
                  </a:lnTo>
                  <a:lnTo>
                    <a:pt x="1784095" y="542544"/>
                  </a:lnTo>
                  <a:lnTo>
                    <a:pt x="90423" y="542544"/>
                  </a:lnTo>
                  <a:lnTo>
                    <a:pt x="55239" y="535433"/>
                  </a:lnTo>
                  <a:lnTo>
                    <a:pt x="26495" y="516048"/>
                  </a:lnTo>
                  <a:lnTo>
                    <a:pt x="7110" y="487304"/>
                  </a:lnTo>
                  <a:lnTo>
                    <a:pt x="0" y="452119"/>
                  </a:lnTo>
                  <a:lnTo>
                    <a:pt x="0" y="90424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656079" y="3337686"/>
            <a:ext cx="13849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3175" algn="ctr" rtl="0">
              <a:spcBef>
                <a:spcPts val="100"/>
              </a:spcBef>
            </a:pP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sz="12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типу</a:t>
            </a:r>
            <a:r>
              <a:rPr sz="12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среды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2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2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стр</a:t>
            </a:r>
            <a:r>
              <a:rPr sz="12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2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ия</a:t>
            </a:r>
            <a:r>
              <a:rPr sz="12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 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использования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733800" y="3355847"/>
            <a:ext cx="2136775" cy="542925"/>
          </a:xfrm>
          <a:custGeom>
            <a:avLst/>
            <a:gdLst/>
            <a:ahLst/>
            <a:cxnLst/>
            <a:rect l="l" t="t" r="r" b="b"/>
            <a:pathLst>
              <a:path w="2136775" h="542925">
                <a:moveTo>
                  <a:pt x="2046224" y="0"/>
                </a:moveTo>
                <a:lnTo>
                  <a:pt x="90424" y="0"/>
                </a:lnTo>
                <a:lnTo>
                  <a:pt x="55239" y="7110"/>
                </a:lnTo>
                <a:lnTo>
                  <a:pt x="26495" y="26495"/>
                </a:lnTo>
                <a:lnTo>
                  <a:pt x="7110" y="55239"/>
                </a:lnTo>
                <a:lnTo>
                  <a:pt x="0" y="90424"/>
                </a:lnTo>
                <a:lnTo>
                  <a:pt x="0" y="452119"/>
                </a:lnTo>
                <a:lnTo>
                  <a:pt x="7110" y="487304"/>
                </a:lnTo>
                <a:lnTo>
                  <a:pt x="26495" y="516048"/>
                </a:lnTo>
                <a:lnTo>
                  <a:pt x="55239" y="535433"/>
                </a:lnTo>
                <a:lnTo>
                  <a:pt x="90424" y="542544"/>
                </a:lnTo>
                <a:lnTo>
                  <a:pt x="2046224" y="542544"/>
                </a:lnTo>
                <a:lnTo>
                  <a:pt x="2081408" y="535433"/>
                </a:lnTo>
                <a:lnTo>
                  <a:pt x="2110152" y="516048"/>
                </a:lnTo>
                <a:lnTo>
                  <a:pt x="2129537" y="487304"/>
                </a:lnTo>
                <a:lnTo>
                  <a:pt x="2136648" y="452119"/>
                </a:lnTo>
                <a:lnTo>
                  <a:pt x="2136648" y="90424"/>
                </a:lnTo>
                <a:lnTo>
                  <a:pt x="2129537" y="55239"/>
                </a:lnTo>
                <a:lnTo>
                  <a:pt x="2110152" y="26495"/>
                </a:lnTo>
                <a:lnTo>
                  <a:pt x="2081408" y="7110"/>
                </a:lnTo>
                <a:lnTo>
                  <a:pt x="2046224" y="0"/>
                </a:lnTo>
                <a:close/>
              </a:path>
            </a:pathLst>
          </a:custGeom>
          <a:solidFill>
            <a:srgbClr val="FFFFFF">
              <a:alpha val="63136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76338" y="3337940"/>
            <a:ext cx="20516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489" marR="105410" indent="255904" algn="l" rtl="0">
              <a:spcBef>
                <a:spcPts val="100"/>
              </a:spcBef>
            </a:pP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интернет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ресурсы,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онлайн-ресурсы,</a:t>
            </a:r>
            <a:r>
              <a:rPr sz="12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ресурсы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200" u="sng" kern="1200" dirty="0">
                <a:solidFill>
                  <a:srgbClr val="1F3863"/>
                </a:solidFill>
                <a:uFill>
                  <a:solidFill>
                    <a:srgbClr val="003CB8"/>
                  </a:solidFill>
                </a:uFill>
                <a:latin typeface="Times New Roman"/>
                <a:ea typeface="+mn-ea"/>
                <a:cs typeface="Times New Roman"/>
              </a:rPr>
              <a:t>  </a:t>
            </a:r>
            <a:r>
              <a:rPr sz="1200" u="sng" kern="1200" spc="-130" dirty="0">
                <a:solidFill>
                  <a:srgbClr val="1F3863"/>
                </a:solidFill>
                <a:uFill>
                  <a:solidFill>
                    <a:srgbClr val="003CB8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sz="1200" u="sng" kern="1200" spc="-5" dirty="0">
                <a:solidFill>
                  <a:srgbClr val="1F3863"/>
                </a:solidFill>
                <a:uFill>
                  <a:solidFill>
                    <a:srgbClr val="003CB8"/>
                  </a:solidFill>
                </a:u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200" u="sng" kern="1200" spc="-10" dirty="0">
                <a:solidFill>
                  <a:srgbClr val="1F3863"/>
                </a:solidFill>
                <a:uFill>
                  <a:solidFill>
                    <a:srgbClr val="003CB8"/>
                  </a:solidFill>
                </a:u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u="sng" kern="1200" spc="-5" dirty="0">
                <a:solidFill>
                  <a:srgbClr val="1F3863"/>
                </a:solidFill>
                <a:uFill>
                  <a:solidFill>
                    <a:srgbClr val="003CB8"/>
                  </a:solidFill>
                </a:uFill>
                <a:latin typeface="Microsoft Sans Serif"/>
                <a:ea typeface="+mn-ea"/>
                <a:cs typeface="Microsoft Sans Serif"/>
              </a:rPr>
              <a:t>«электронных</a:t>
            </a:r>
            <a:r>
              <a:rPr sz="1200" u="sng" kern="1200" spc="-75" dirty="0">
                <a:solidFill>
                  <a:srgbClr val="1F3863"/>
                </a:solidFill>
                <a:uFill>
                  <a:solidFill>
                    <a:srgbClr val="003CB8"/>
                  </a:solidFill>
                </a:u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u="sng" kern="1200" spc="-15" dirty="0">
                <a:solidFill>
                  <a:srgbClr val="1F3863"/>
                </a:solidFill>
                <a:uFill>
                  <a:solidFill>
                    <a:srgbClr val="003CB8"/>
                  </a:solidFill>
                </a:uFill>
                <a:latin typeface="Microsoft Sans Serif"/>
                <a:ea typeface="+mn-ea"/>
                <a:cs typeface="Microsoft Sans Serif"/>
              </a:rPr>
              <a:t>досок»</a:t>
            </a:r>
            <a:r>
              <a:rPr sz="1200" u="sng" kern="1200" spc="155" dirty="0">
                <a:solidFill>
                  <a:srgbClr val="1F3863"/>
                </a:solidFill>
                <a:uFill>
                  <a:solidFill>
                    <a:srgbClr val="003CB8"/>
                  </a:solidFill>
                </a:uFill>
                <a:latin typeface="Microsoft Sans Serif"/>
                <a:ea typeface="+mn-ea"/>
                <a:cs typeface="Microsoft Sans Serif"/>
              </a:rPr>
              <a:t> 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404874" y="4221226"/>
            <a:ext cx="1887220" cy="555625"/>
            <a:chOff x="1404874" y="4221226"/>
            <a:chExt cx="1887220" cy="555625"/>
          </a:xfrm>
        </p:grpSpPr>
        <p:sp>
          <p:nvSpPr>
            <p:cNvPr id="26" name="object 26"/>
            <p:cNvSpPr/>
            <p:nvPr/>
          </p:nvSpPr>
          <p:spPr>
            <a:xfrm>
              <a:off x="1411224" y="4227576"/>
              <a:ext cx="1874520" cy="542925"/>
            </a:xfrm>
            <a:custGeom>
              <a:avLst/>
              <a:gdLst/>
              <a:ahLst/>
              <a:cxnLst/>
              <a:rect l="l" t="t" r="r" b="b"/>
              <a:pathLst>
                <a:path w="1874520" h="542925">
                  <a:moveTo>
                    <a:pt x="1784095" y="0"/>
                  </a:moveTo>
                  <a:lnTo>
                    <a:pt x="90423" y="0"/>
                  </a:lnTo>
                  <a:lnTo>
                    <a:pt x="55239" y="7110"/>
                  </a:lnTo>
                  <a:lnTo>
                    <a:pt x="26495" y="26495"/>
                  </a:lnTo>
                  <a:lnTo>
                    <a:pt x="7110" y="55239"/>
                  </a:lnTo>
                  <a:lnTo>
                    <a:pt x="0" y="90424"/>
                  </a:lnTo>
                  <a:lnTo>
                    <a:pt x="0" y="452119"/>
                  </a:lnTo>
                  <a:lnTo>
                    <a:pt x="7110" y="487304"/>
                  </a:lnTo>
                  <a:lnTo>
                    <a:pt x="26495" y="516048"/>
                  </a:lnTo>
                  <a:lnTo>
                    <a:pt x="55239" y="535433"/>
                  </a:lnTo>
                  <a:lnTo>
                    <a:pt x="90423" y="542544"/>
                  </a:lnTo>
                  <a:lnTo>
                    <a:pt x="1784095" y="542544"/>
                  </a:lnTo>
                  <a:lnTo>
                    <a:pt x="1819280" y="535433"/>
                  </a:lnTo>
                  <a:lnTo>
                    <a:pt x="1848024" y="516048"/>
                  </a:lnTo>
                  <a:lnTo>
                    <a:pt x="1867409" y="487304"/>
                  </a:lnTo>
                  <a:lnTo>
                    <a:pt x="1874520" y="452119"/>
                  </a:lnTo>
                  <a:lnTo>
                    <a:pt x="1874520" y="90424"/>
                  </a:lnTo>
                  <a:lnTo>
                    <a:pt x="1867409" y="55239"/>
                  </a:lnTo>
                  <a:lnTo>
                    <a:pt x="1848024" y="26495"/>
                  </a:lnTo>
                  <a:lnTo>
                    <a:pt x="1819280" y="7110"/>
                  </a:lnTo>
                  <a:lnTo>
                    <a:pt x="1784095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411224" y="4227576"/>
              <a:ext cx="1874520" cy="542925"/>
            </a:xfrm>
            <a:custGeom>
              <a:avLst/>
              <a:gdLst/>
              <a:ahLst/>
              <a:cxnLst/>
              <a:rect l="l" t="t" r="r" b="b"/>
              <a:pathLst>
                <a:path w="1874520" h="542925">
                  <a:moveTo>
                    <a:pt x="0" y="90424"/>
                  </a:moveTo>
                  <a:lnTo>
                    <a:pt x="7110" y="55239"/>
                  </a:lnTo>
                  <a:lnTo>
                    <a:pt x="26495" y="26495"/>
                  </a:lnTo>
                  <a:lnTo>
                    <a:pt x="55239" y="7110"/>
                  </a:lnTo>
                  <a:lnTo>
                    <a:pt x="90423" y="0"/>
                  </a:lnTo>
                  <a:lnTo>
                    <a:pt x="1784095" y="0"/>
                  </a:lnTo>
                  <a:lnTo>
                    <a:pt x="1819280" y="7110"/>
                  </a:lnTo>
                  <a:lnTo>
                    <a:pt x="1848024" y="26495"/>
                  </a:lnTo>
                  <a:lnTo>
                    <a:pt x="1867409" y="55239"/>
                  </a:lnTo>
                  <a:lnTo>
                    <a:pt x="1874520" y="90424"/>
                  </a:lnTo>
                  <a:lnTo>
                    <a:pt x="1874520" y="452119"/>
                  </a:lnTo>
                  <a:lnTo>
                    <a:pt x="1867409" y="487304"/>
                  </a:lnTo>
                  <a:lnTo>
                    <a:pt x="1848024" y="516048"/>
                  </a:lnTo>
                  <a:lnTo>
                    <a:pt x="1819280" y="535433"/>
                  </a:lnTo>
                  <a:lnTo>
                    <a:pt x="1784095" y="542544"/>
                  </a:lnTo>
                  <a:lnTo>
                    <a:pt x="90423" y="542544"/>
                  </a:lnTo>
                  <a:lnTo>
                    <a:pt x="55239" y="535433"/>
                  </a:lnTo>
                  <a:lnTo>
                    <a:pt x="26495" y="516048"/>
                  </a:lnTo>
                  <a:lnTo>
                    <a:pt x="7110" y="487304"/>
                  </a:lnTo>
                  <a:lnTo>
                    <a:pt x="0" y="452119"/>
                  </a:lnTo>
                  <a:lnTo>
                    <a:pt x="0" y="90424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576577" y="4301490"/>
            <a:ext cx="15474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spcBef>
                <a:spcPts val="100"/>
              </a:spcBef>
            </a:pP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виду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содержимого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/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контента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727450" y="4154170"/>
            <a:ext cx="2149475" cy="716915"/>
            <a:chOff x="3727450" y="4154170"/>
            <a:chExt cx="2149475" cy="716915"/>
          </a:xfrm>
        </p:grpSpPr>
        <p:sp>
          <p:nvSpPr>
            <p:cNvPr id="30" name="object 30"/>
            <p:cNvSpPr/>
            <p:nvPr/>
          </p:nvSpPr>
          <p:spPr>
            <a:xfrm>
              <a:off x="3733800" y="4160520"/>
              <a:ext cx="2136775" cy="704215"/>
            </a:xfrm>
            <a:custGeom>
              <a:avLst/>
              <a:gdLst/>
              <a:ahLst/>
              <a:cxnLst/>
              <a:rect l="l" t="t" r="r" b="b"/>
              <a:pathLst>
                <a:path w="2136775" h="704214">
                  <a:moveTo>
                    <a:pt x="2019300" y="0"/>
                  </a:moveTo>
                  <a:lnTo>
                    <a:pt x="117348" y="0"/>
                  </a:lnTo>
                  <a:lnTo>
                    <a:pt x="71687" y="9227"/>
                  </a:lnTo>
                  <a:lnTo>
                    <a:pt x="34385" y="34385"/>
                  </a:lnTo>
                  <a:lnTo>
                    <a:pt x="9227" y="71687"/>
                  </a:lnTo>
                  <a:lnTo>
                    <a:pt x="0" y="117347"/>
                  </a:lnTo>
                  <a:lnTo>
                    <a:pt x="0" y="586739"/>
                  </a:lnTo>
                  <a:lnTo>
                    <a:pt x="9227" y="632400"/>
                  </a:lnTo>
                  <a:lnTo>
                    <a:pt x="34385" y="669702"/>
                  </a:lnTo>
                  <a:lnTo>
                    <a:pt x="71687" y="694860"/>
                  </a:lnTo>
                  <a:lnTo>
                    <a:pt x="117348" y="704087"/>
                  </a:lnTo>
                  <a:lnTo>
                    <a:pt x="2019300" y="704087"/>
                  </a:lnTo>
                  <a:lnTo>
                    <a:pt x="2064960" y="694860"/>
                  </a:lnTo>
                  <a:lnTo>
                    <a:pt x="2102262" y="669702"/>
                  </a:lnTo>
                  <a:lnTo>
                    <a:pt x="2127420" y="632400"/>
                  </a:lnTo>
                  <a:lnTo>
                    <a:pt x="2136648" y="586739"/>
                  </a:lnTo>
                  <a:lnTo>
                    <a:pt x="2136648" y="117347"/>
                  </a:lnTo>
                  <a:lnTo>
                    <a:pt x="2127420" y="71687"/>
                  </a:lnTo>
                  <a:lnTo>
                    <a:pt x="2102262" y="34385"/>
                  </a:lnTo>
                  <a:lnTo>
                    <a:pt x="2064960" y="9227"/>
                  </a:lnTo>
                  <a:lnTo>
                    <a:pt x="2019300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733800" y="4160520"/>
              <a:ext cx="2136775" cy="704215"/>
            </a:xfrm>
            <a:custGeom>
              <a:avLst/>
              <a:gdLst/>
              <a:ahLst/>
              <a:cxnLst/>
              <a:rect l="l" t="t" r="r" b="b"/>
              <a:pathLst>
                <a:path w="2136775" h="704214">
                  <a:moveTo>
                    <a:pt x="0" y="117347"/>
                  </a:moveTo>
                  <a:lnTo>
                    <a:pt x="9227" y="71687"/>
                  </a:lnTo>
                  <a:lnTo>
                    <a:pt x="34385" y="34385"/>
                  </a:lnTo>
                  <a:lnTo>
                    <a:pt x="71687" y="9227"/>
                  </a:lnTo>
                  <a:lnTo>
                    <a:pt x="117348" y="0"/>
                  </a:lnTo>
                  <a:lnTo>
                    <a:pt x="2019300" y="0"/>
                  </a:lnTo>
                  <a:lnTo>
                    <a:pt x="2064960" y="9227"/>
                  </a:lnTo>
                  <a:lnTo>
                    <a:pt x="2102262" y="34385"/>
                  </a:lnTo>
                  <a:lnTo>
                    <a:pt x="2127420" y="71687"/>
                  </a:lnTo>
                  <a:lnTo>
                    <a:pt x="2136648" y="117347"/>
                  </a:lnTo>
                  <a:lnTo>
                    <a:pt x="2136648" y="586739"/>
                  </a:lnTo>
                  <a:lnTo>
                    <a:pt x="2127420" y="632400"/>
                  </a:lnTo>
                  <a:lnTo>
                    <a:pt x="2102262" y="669702"/>
                  </a:lnTo>
                  <a:lnTo>
                    <a:pt x="2064960" y="694860"/>
                  </a:lnTo>
                  <a:lnTo>
                    <a:pt x="2019300" y="704087"/>
                  </a:lnTo>
                  <a:lnTo>
                    <a:pt x="117348" y="704087"/>
                  </a:lnTo>
                  <a:lnTo>
                    <a:pt x="71687" y="694860"/>
                  </a:lnTo>
                  <a:lnTo>
                    <a:pt x="34385" y="669702"/>
                  </a:lnTo>
                  <a:lnTo>
                    <a:pt x="9227" y="632400"/>
                  </a:lnTo>
                  <a:lnTo>
                    <a:pt x="0" y="586739"/>
                  </a:lnTo>
                  <a:lnTo>
                    <a:pt x="0" y="117347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903090" y="4132833"/>
            <a:ext cx="17976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3545" algn="l" rtl="0">
              <a:spcBef>
                <a:spcPts val="100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электронные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справочники,</a:t>
            </a:r>
            <a:r>
              <a:rPr sz="12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викторины,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/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словари,</a:t>
            </a:r>
            <a:r>
              <a:rPr sz="12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учебники,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" algn="ctr" rtl="0"/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лабораторные</a:t>
            </a:r>
            <a:r>
              <a:rPr sz="1200" kern="1200" spc="-8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работы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404874" y="5089905"/>
            <a:ext cx="1887220" cy="555625"/>
            <a:chOff x="1404874" y="5089905"/>
            <a:chExt cx="1887220" cy="555625"/>
          </a:xfrm>
        </p:grpSpPr>
        <p:sp>
          <p:nvSpPr>
            <p:cNvPr id="34" name="object 34"/>
            <p:cNvSpPr/>
            <p:nvPr/>
          </p:nvSpPr>
          <p:spPr>
            <a:xfrm>
              <a:off x="1411224" y="5096255"/>
              <a:ext cx="1874520" cy="542925"/>
            </a:xfrm>
            <a:custGeom>
              <a:avLst/>
              <a:gdLst/>
              <a:ahLst/>
              <a:cxnLst/>
              <a:rect l="l" t="t" r="r" b="b"/>
              <a:pathLst>
                <a:path w="1874520" h="542925">
                  <a:moveTo>
                    <a:pt x="1784095" y="0"/>
                  </a:moveTo>
                  <a:lnTo>
                    <a:pt x="90423" y="0"/>
                  </a:lnTo>
                  <a:lnTo>
                    <a:pt x="55239" y="7110"/>
                  </a:lnTo>
                  <a:lnTo>
                    <a:pt x="26495" y="26495"/>
                  </a:lnTo>
                  <a:lnTo>
                    <a:pt x="7110" y="55239"/>
                  </a:lnTo>
                  <a:lnTo>
                    <a:pt x="0" y="90424"/>
                  </a:lnTo>
                  <a:lnTo>
                    <a:pt x="0" y="452120"/>
                  </a:lnTo>
                  <a:lnTo>
                    <a:pt x="7110" y="487315"/>
                  </a:lnTo>
                  <a:lnTo>
                    <a:pt x="26495" y="516058"/>
                  </a:lnTo>
                  <a:lnTo>
                    <a:pt x="55239" y="535437"/>
                  </a:lnTo>
                  <a:lnTo>
                    <a:pt x="90423" y="542544"/>
                  </a:lnTo>
                  <a:lnTo>
                    <a:pt x="1784095" y="542544"/>
                  </a:lnTo>
                  <a:lnTo>
                    <a:pt x="1819280" y="535437"/>
                  </a:lnTo>
                  <a:lnTo>
                    <a:pt x="1848024" y="516058"/>
                  </a:lnTo>
                  <a:lnTo>
                    <a:pt x="1867409" y="487315"/>
                  </a:lnTo>
                  <a:lnTo>
                    <a:pt x="1874520" y="452120"/>
                  </a:lnTo>
                  <a:lnTo>
                    <a:pt x="1874520" y="90424"/>
                  </a:lnTo>
                  <a:lnTo>
                    <a:pt x="1867409" y="55239"/>
                  </a:lnTo>
                  <a:lnTo>
                    <a:pt x="1848024" y="26495"/>
                  </a:lnTo>
                  <a:lnTo>
                    <a:pt x="1819280" y="7110"/>
                  </a:lnTo>
                  <a:lnTo>
                    <a:pt x="1784095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411224" y="5096255"/>
              <a:ext cx="1874520" cy="542925"/>
            </a:xfrm>
            <a:custGeom>
              <a:avLst/>
              <a:gdLst/>
              <a:ahLst/>
              <a:cxnLst/>
              <a:rect l="l" t="t" r="r" b="b"/>
              <a:pathLst>
                <a:path w="1874520" h="542925">
                  <a:moveTo>
                    <a:pt x="0" y="90424"/>
                  </a:moveTo>
                  <a:lnTo>
                    <a:pt x="7110" y="55239"/>
                  </a:lnTo>
                  <a:lnTo>
                    <a:pt x="26495" y="26495"/>
                  </a:lnTo>
                  <a:lnTo>
                    <a:pt x="55239" y="7110"/>
                  </a:lnTo>
                  <a:lnTo>
                    <a:pt x="90423" y="0"/>
                  </a:lnTo>
                  <a:lnTo>
                    <a:pt x="1784095" y="0"/>
                  </a:lnTo>
                  <a:lnTo>
                    <a:pt x="1819280" y="7110"/>
                  </a:lnTo>
                  <a:lnTo>
                    <a:pt x="1848024" y="26495"/>
                  </a:lnTo>
                  <a:lnTo>
                    <a:pt x="1867409" y="55239"/>
                  </a:lnTo>
                  <a:lnTo>
                    <a:pt x="1874520" y="90424"/>
                  </a:lnTo>
                  <a:lnTo>
                    <a:pt x="1874520" y="452120"/>
                  </a:lnTo>
                  <a:lnTo>
                    <a:pt x="1867409" y="487315"/>
                  </a:lnTo>
                  <a:lnTo>
                    <a:pt x="1848024" y="516058"/>
                  </a:lnTo>
                  <a:lnTo>
                    <a:pt x="1819280" y="535437"/>
                  </a:lnTo>
                  <a:lnTo>
                    <a:pt x="1784095" y="542544"/>
                  </a:lnTo>
                  <a:lnTo>
                    <a:pt x="90423" y="542544"/>
                  </a:lnTo>
                  <a:lnTo>
                    <a:pt x="55239" y="535437"/>
                  </a:lnTo>
                  <a:lnTo>
                    <a:pt x="26495" y="516058"/>
                  </a:lnTo>
                  <a:lnTo>
                    <a:pt x="7110" y="487315"/>
                  </a:lnTo>
                  <a:lnTo>
                    <a:pt x="0" y="452120"/>
                  </a:lnTo>
                  <a:lnTo>
                    <a:pt x="0" y="90424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717039" y="5171643"/>
            <a:ext cx="12630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spcBef>
                <a:spcPts val="100"/>
              </a:spcBef>
            </a:pP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sz="12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реализуемому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spcBef>
                <a:spcPts val="5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принципу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727450" y="5120385"/>
            <a:ext cx="2149475" cy="555625"/>
            <a:chOff x="3727450" y="5120385"/>
            <a:chExt cx="2149475" cy="555625"/>
          </a:xfrm>
        </p:grpSpPr>
        <p:sp>
          <p:nvSpPr>
            <p:cNvPr id="38" name="object 38"/>
            <p:cNvSpPr/>
            <p:nvPr/>
          </p:nvSpPr>
          <p:spPr>
            <a:xfrm>
              <a:off x="3733800" y="5126735"/>
              <a:ext cx="2136775" cy="542925"/>
            </a:xfrm>
            <a:custGeom>
              <a:avLst/>
              <a:gdLst/>
              <a:ahLst/>
              <a:cxnLst/>
              <a:rect l="l" t="t" r="r" b="b"/>
              <a:pathLst>
                <a:path w="2136775" h="542925">
                  <a:moveTo>
                    <a:pt x="2046224" y="0"/>
                  </a:moveTo>
                  <a:lnTo>
                    <a:pt x="90424" y="0"/>
                  </a:lnTo>
                  <a:lnTo>
                    <a:pt x="55239" y="7110"/>
                  </a:lnTo>
                  <a:lnTo>
                    <a:pt x="26495" y="26495"/>
                  </a:lnTo>
                  <a:lnTo>
                    <a:pt x="7110" y="55239"/>
                  </a:lnTo>
                  <a:lnTo>
                    <a:pt x="0" y="90424"/>
                  </a:lnTo>
                  <a:lnTo>
                    <a:pt x="0" y="452119"/>
                  </a:lnTo>
                  <a:lnTo>
                    <a:pt x="7110" y="487315"/>
                  </a:lnTo>
                  <a:lnTo>
                    <a:pt x="26495" y="516058"/>
                  </a:lnTo>
                  <a:lnTo>
                    <a:pt x="55239" y="535437"/>
                  </a:lnTo>
                  <a:lnTo>
                    <a:pt x="90424" y="542544"/>
                  </a:lnTo>
                  <a:lnTo>
                    <a:pt x="2046224" y="542544"/>
                  </a:lnTo>
                  <a:lnTo>
                    <a:pt x="2081408" y="535437"/>
                  </a:lnTo>
                  <a:lnTo>
                    <a:pt x="2110152" y="516058"/>
                  </a:lnTo>
                  <a:lnTo>
                    <a:pt x="2129537" y="487315"/>
                  </a:lnTo>
                  <a:lnTo>
                    <a:pt x="2136648" y="452119"/>
                  </a:lnTo>
                  <a:lnTo>
                    <a:pt x="2136648" y="90424"/>
                  </a:lnTo>
                  <a:lnTo>
                    <a:pt x="2129537" y="55239"/>
                  </a:lnTo>
                  <a:lnTo>
                    <a:pt x="2110152" y="26495"/>
                  </a:lnTo>
                  <a:lnTo>
                    <a:pt x="2081408" y="7110"/>
                  </a:lnTo>
                  <a:lnTo>
                    <a:pt x="2046224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733800" y="5126735"/>
              <a:ext cx="2136775" cy="542925"/>
            </a:xfrm>
            <a:custGeom>
              <a:avLst/>
              <a:gdLst/>
              <a:ahLst/>
              <a:cxnLst/>
              <a:rect l="l" t="t" r="r" b="b"/>
              <a:pathLst>
                <a:path w="2136775" h="542925">
                  <a:moveTo>
                    <a:pt x="0" y="90424"/>
                  </a:moveTo>
                  <a:lnTo>
                    <a:pt x="7110" y="55239"/>
                  </a:lnTo>
                  <a:lnTo>
                    <a:pt x="26495" y="26495"/>
                  </a:lnTo>
                  <a:lnTo>
                    <a:pt x="55239" y="7110"/>
                  </a:lnTo>
                  <a:lnTo>
                    <a:pt x="90424" y="0"/>
                  </a:lnTo>
                  <a:lnTo>
                    <a:pt x="2046224" y="0"/>
                  </a:lnTo>
                  <a:lnTo>
                    <a:pt x="2081408" y="7110"/>
                  </a:lnTo>
                  <a:lnTo>
                    <a:pt x="2110152" y="26495"/>
                  </a:lnTo>
                  <a:lnTo>
                    <a:pt x="2129537" y="55239"/>
                  </a:lnTo>
                  <a:lnTo>
                    <a:pt x="2136648" y="90424"/>
                  </a:lnTo>
                  <a:lnTo>
                    <a:pt x="2136648" y="452119"/>
                  </a:lnTo>
                  <a:lnTo>
                    <a:pt x="2129537" y="487315"/>
                  </a:lnTo>
                  <a:lnTo>
                    <a:pt x="2110152" y="516058"/>
                  </a:lnTo>
                  <a:lnTo>
                    <a:pt x="2081408" y="535437"/>
                  </a:lnTo>
                  <a:lnTo>
                    <a:pt x="2046224" y="542544"/>
                  </a:lnTo>
                  <a:lnTo>
                    <a:pt x="90424" y="542544"/>
                  </a:lnTo>
                  <a:lnTo>
                    <a:pt x="55239" y="535437"/>
                  </a:lnTo>
                  <a:lnTo>
                    <a:pt x="26495" y="516058"/>
                  </a:lnTo>
                  <a:lnTo>
                    <a:pt x="7110" y="487315"/>
                  </a:lnTo>
                  <a:lnTo>
                    <a:pt x="0" y="452119"/>
                  </a:lnTo>
                  <a:lnTo>
                    <a:pt x="0" y="90424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895725" y="5133594"/>
            <a:ext cx="1809750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spcBef>
                <a:spcPts val="100"/>
              </a:spcBef>
            </a:pPr>
            <a:r>
              <a:rPr sz="11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мультимедиа,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/>
            <a:r>
              <a:rPr sz="11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1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ен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ц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нн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ые</a:t>
            </a:r>
            <a:r>
              <a:rPr sz="11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су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сы,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3175" algn="ctr" rtl="0">
              <a:spcBef>
                <a:spcPts val="5"/>
              </a:spcBef>
            </a:pP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система</a:t>
            </a:r>
            <a:r>
              <a:rPr sz="1100" kern="1200" spc="-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обучения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404874" y="5955538"/>
            <a:ext cx="1887220" cy="555625"/>
            <a:chOff x="1404874" y="5955538"/>
            <a:chExt cx="1887220" cy="555625"/>
          </a:xfrm>
        </p:grpSpPr>
        <p:sp>
          <p:nvSpPr>
            <p:cNvPr id="42" name="object 42"/>
            <p:cNvSpPr/>
            <p:nvPr/>
          </p:nvSpPr>
          <p:spPr>
            <a:xfrm>
              <a:off x="1411224" y="5961888"/>
              <a:ext cx="1874520" cy="542925"/>
            </a:xfrm>
            <a:custGeom>
              <a:avLst/>
              <a:gdLst/>
              <a:ahLst/>
              <a:cxnLst/>
              <a:rect l="l" t="t" r="r" b="b"/>
              <a:pathLst>
                <a:path w="1874520" h="542925">
                  <a:moveTo>
                    <a:pt x="1784095" y="0"/>
                  </a:moveTo>
                  <a:lnTo>
                    <a:pt x="90423" y="0"/>
                  </a:lnTo>
                  <a:lnTo>
                    <a:pt x="55239" y="7106"/>
                  </a:lnTo>
                  <a:lnTo>
                    <a:pt x="26495" y="26485"/>
                  </a:lnTo>
                  <a:lnTo>
                    <a:pt x="7110" y="55228"/>
                  </a:lnTo>
                  <a:lnTo>
                    <a:pt x="0" y="90424"/>
                  </a:lnTo>
                  <a:lnTo>
                    <a:pt x="0" y="452120"/>
                  </a:lnTo>
                  <a:lnTo>
                    <a:pt x="7110" y="487315"/>
                  </a:lnTo>
                  <a:lnTo>
                    <a:pt x="26495" y="516058"/>
                  </a:lnTo>
                  <a:lnTo>
                    <a:pt x="55239" y="535437"/>
                  </a:lnTo>
                  <a:lnTo>
                    <a:pt x="90423" y="542544"/>
                  </a:lnTo>
                  <a:lnTo>
                    <a:pt x="1784095" y="542544"/>
                  </a:lnTo>
                  <a:lnTo>
                    <a:pt x="1819280" y="535437"/>
                  </a:lnTo>
                  <a:lnTo>
                    <a:pt x="1848024" y="516058"/>
                  </a:lnTo>
                  <a:lnTo>
                    <a:pt x="1867409" y="487315"/>
                  </a:lnTo>
                  <a:lnTo>
                    <a:pt x="1874520" y="452120"/>
                  </a:lnTo>
                  <a:lnTo>
                    <a:pt x="1874520" y="90424"/>
                  </a:lnTo>
                  <a:lnTo>
                    <a:pt x="1867409" y="55228"/>
                  </a:lnTo>
                  <a:lnTo>
                    <a:pt x="1848024" y="26485"/>
                  </a:lnTo>
                  <a:lnTo>
                    <a:pt x="1819280" y="7106"/>
                  </a:lnTo>
                  <a:lnTo>
                    <a:pt x="1784095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411224" y="5961888"/>
              <a:ext cx="1874520" cy="542925"/>
            </a:xfrm>
            <a:custGeom>
              <a:avLst/>
              <a:gdLst/>
              <a:ahLst/>
              <a:cxnLst/>
              <a:rect l="l" t="t" r="r" b="b"/>
              <a:pathLst>
                <a:path w="1874520" h="542925">
                  <a:moveTo>
                    <a:pt x="0" y="90424"/>
                  </a:moveTo>
                  <a:lnTo>
                    <a:pt x="7110" y="55228"/>
                  </a:lnTo>
                  <a:lnTo>
                    <a:pt x="26495" y="26485"/>
                  </a:lnTo>
                  <a:lnTo>
                    <a:pt x="55239" y="7106"/>
                  </a:lnTo>
                  <a:lnTo>
                    <a:pt x="90423" y="0"/>
                  </a:lnTo>
                  <a:lnTo>
                    <a:pt x="1784095" y="0"/>
                  </a:lnTo>
                  <a:lnTo>
                    <a:pt x="1819280" y="7106"/>
                  </a:lnTo>
                  <a:lnTo>
                    <a:pt x="1848024" y="26485"/>
                  </a:lnTo>
                  <a:lnTo>
                    <a:pt x="1867409" y="55228"/>
                  </a:lnTo>
                  <a:lnTo>
                    <a:pt x="1874520" y="90424"/>
                  </a:lnTo>
                  <a:lnTo>
                    <a:pt x="1874520" y="452120"/>
                  </a:lnTo>
                  <a:lnTo>
                    <a:pt x="1867409" y="487315"/>
                  </a:lnTo>
                  <a:lnTo>
                    <a:pt x="1848024" y="516058"/>
                  </a:lnTo>
                  <a:lnTo>
                    <a:pt x="1819280" y="535437"/>
                  </a:lnTo>
                  <a:lnTo>
                    <a:pt x="1784095" y="542544"/>
                  </a:lnTo>
                  <a:lnTo>
                    <a:pt x="90423" y="542544"/>
                  </a:lnTo>
                  <a:lnTo>
                    <a:pt x="55239" y="535437"/>
                  </a:lnTo>
                  <a:lnTo>
                    <a:pt x="26495" y="516058"/>
                  </a:lnTo>
                  <a:lnTo>
                    <a:pt x="7110" y="487315"/>
                  </a:lnTo>
                  <a:lnTo>
                    <a:pt x="0" y="452120"/>
                  </a:lnTo>
                  <a:lnTo>
                    <a:pt x="0" y="90424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622297" y="6038189"/>
            <a:ext cx="14554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algn="l" rtl="0">
              <a:spcBef>
                <a:spcPts val="100"/>
              </a:spcBef>
            </a:pP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sz="12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составляющим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2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входящего</a:t>
            </a:r>
            <a:r>
              <a:rPr sz="12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контента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727450" y="5940297"/>
            <a:ext cx="2149475" cy="555625"/>
            <a:chOff x="3727450" y="5940297"/>
            <a:chExt cx="2149475" cy="555625"/>
          </a:xfrm>
        </p:grpSpPr>
        <p:sp>
          <p:nvSpPr>
            <p:cNvPr id="46" name="object 46"/>
            <p:cNvSpPr/>
            <p:nvPr/>
          </p:nvSpPr>
          <p:spPr>
            <a:xfrm>
              <a:off x="3733800" y="5946647"/>
              <a:ext cx="2136775" cy="542925"/>
            </a:xfrm>
            <a:custGeom>
              <a:avLst/>
              <a:gdLst/>
              <a:ahLst/>
              <a:cxnLst/>
              <a:rect l="l" t="t" r="r" b="b"/>
              <a:pathLst>
                <a:path w="2136775" h="542925">
                  <a:moveTo>
                    <a:pt x="2046224" y="0"/>
                  </a:moveTo>
                  <a:lnTo>
                    <a:pt x="90424" y="0"/>
                  </a:lnTo>
                  <a:lnTo>
                    <a:pt x="55239" y="7106"/>
                  </a:lnTo>
                  <a:lnTo>
                    <a:pt x="26495" y="26485"/>
                  </a:lnTo>
                  <a:lnTo>
                    <a:pt x="7110" y="55228"/>
                  </a:lnTo>
                  <a:lnTo>
                    <a:pt x="0" y="90423"/>
                  </a:lnTo>
                  <a:lnTo>
                    <a:pt x="0" y="452119"/>
                  </a:lnTo>
                  <a:lnTo>
                    <a:pt x="7110" y="487315"/>
                  </a:lnTo>
                  <a:lnTo>
                    <a:pt x="26495" y="516058"/>
                  </a:lnTo>
                  <a:lnTo>
                    <a:pt x="55239" y="535437"/>
                  </a:lnTo>
                  <a:lnTo>
                    <a:pt x="90424" y="542543"/>
                  </a:lnTo>
                  <a:lnTo>
                    <a:pt x="2046224" y="542543"/>
                  </a:lnTo>
                  <a:lnTo>
                    <a:pt x="2081408" y="535437"/>
                  </a:lnTo>
                  <a:lnTo>
                    <a:pt x="2110152" y="516058"/>
                  </a:lnTo>
                  <a:lnTo>
                    <a:pt x="2129537" y="487315"/>
                  </a:lnTo>
                  <a:lnTo>
                    <a:pt x="2136648" y="452119"/>
                  </a:lnTo>
                  <a:lnTo>
                    <a:pt x="2136648" y="90423"/>
                  </a:lnTo>
                  <a:lnTo>
                    <a:pt x="2129537" y="55228"/>
                  </a:lnTo>
                  <a:lnTo>
                    <a:pt x="2110152" y="26485"/>
                  </a:lnTo>
                  <a:lnTo>
                    <a:pt x="2081408" y="7106"/>
                  </a:lnTo>
                  <a:lnTo>
                    <a:pt x="2046224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733800" y="5946647"/>
              <a:ext cx="2136775" cy="542925"/>
            </a:xfrm>
            <a:custGeom>
              <a:avLst/>
              <a:gdLst/>
              <a:ahLst/>
              <a:cxnLst/>
              <a:rect l="l" t="t" r="r" b="b"/>
              <a:pathLst>
                <a:path w="2136775" h="542925">
                  <a:moveTo>
                    <a:pt x="0" y="90423"/>
                  </a:moveTo>
                  <a:lnTo>
                    <a:pt x="7110" y="55228"/>
                  </a:lnTo>
                  <a:lnTo>
                    <a:pt x="26495" y="26485"/>
                  </a:lnTo>
                  <a:lnTo>
                    <a:pt x="55239" y="7106"/>
                  </a:lnTo>
                  <a:lnTo>
                    <a:pt x="90424" y="0"/>
                  </a:lnTo>
                  <a:lnTo>
                    <a:pt x="2046224" y="0"/>
                  </a:lnTo>
                  <a:lnTo>
                    <a:pt x="2081408" y="7106"/>
                  </a:lnTo>
                  <a:lnTo>
                    <a:pt x="2110152" y="26485"/>
                  </a:lnTo>
                  <a:lnTo>
                    <a:pt x="2129537" y="55228"/>
                  </a:lnTo>
                  <a:lnTo>
                    <a:pt x="2136648" y="90423"/>
                  </a:lnTo>
                  <a:lnTo>
                    <a:pt x="2136648" y="452119"/>
                  </a:lnTo>
                  <a:lnTo>
                    <a:pt x="2129537" y="487315"/>
                  </a:lnTo>
                  <a:lnTo>
                    <a:pt x="2110152" y="516058"/>
                  </a:lnTo>
                  <a:lnTo>
                    <a:pt x="2081408" y="535437"/>
                  </a:lnTo>
                  <a:lnTo>
                    <a:pt x="2046224" y="542543"/>
                  </a:lnTo>
                  <a:lnTo>
                    <a:pt x="90424" y="542543"/>
                  </a:lnTo>
                  <a:lnTo>
                    <a:pt x="55239" y="535437"/>
                  </a:lnTo>
                  <a:lnTo>
                    <a:pt x="26495" y="516058"/>
                  </a:lnTo>
                  <a:lnTo>
                    <a:pt x="7110" y="487315"/>
                  </a:lnTo>
                  <a:lnTo>
                    <a:pt x="0" y="452119"/>
                  </a:lnTo>
                  <a:lnTo>
                    <a:pt x="0" y="90423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974719" y="5931814"/>
            <a:ext cx="16516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 rtl="0">
              <a:spcBef>
                <a:spcPts val="100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лекционные ресурсы,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200" kern="1200" spc="-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ти</a:t>
            </a:r>
            <a:r>
              <a:rPr sz="12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ческ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ие</a:t>
            </a:r>
            <a:r>
              <a:rPr sz="12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рес</a:t>
            </a:r>
            <a:r>
              <a:rPr sz="12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рсы, 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тренажеры,</a:t>
            </a:r>
            <a:r>
              <a:rPr sz="12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ким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944499" y="1218819"/>
            <a:ext cx="4484370" cy="5054600"/>
            <a:chOff x="944499" y="1218819"/>
            <a:chExt cx="4484370" cy="5054600"/>
          </a:xfrm>
        </p:grpSpPr>
        <p:sp>
          <p:nvSpPr>
            <p:cNvPr id="50" name="object 50"/>
            <p:cNvSpPr/>
            <p:nvPr/>
          </p:nvSpPr>
          <p:spPr>
            <a:xfrm>
              <a:off x="3285744" y="3627120"/>
              <a:ext cx="448309" cy="2637155"/>
            </a:xfrm>
            <a:custGeom>
              <a:avLst/>
              <a:gdLst/>
              <a:ahLst/>
              <a:cxnLst/>
              <a:rect l="l" t="t" r="r" b="b"/>
              <a:pathLst>
                <a:path w="448310" h="2637154">
                  <a:moveTo>
                    <a:pt x="0" y="0"/>
                  </a:moveTo>
                  <a:lnTo>
                    <a:pt x="448055" y="253"/>
                  </a:lnTo>
                </a:path>
                <a:path w="448310" h="2637154">
                  <a:moveTo>
                    <a:pt x="0" y="902207"/>
                  </a:moveTo>
                  <a:lnTo>
                    <a:pt x="448055" y="902461"/>
                  </a:lnTo>
                </a:path>
                <a:path w="448310" h="2637154">
                  <a:moveTo>
                    <a:pt x="0" y="1770888"/>
                  </a:moveTo>
                  <a:lnTo>
                    <a:pt x="448055" y="1771141"/>
                  </a:lnTo>
                </a:path>
                <a:path w="448310" h="2637154">
                  <a:moveTo>
                    <a:pt x="0" y="2636519"/>
                  </a:moveTo>
                  <a:lnTo>
                    <a:pt x="448055" y="2636723"/>
                  </a:lnTo>
                </a:path>
              </a:pathLst>
            </a:custGeom>
            <a:ln w="1905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158240" y="3627120"/>
              <a:ext cx="254000" cy="1118235"/>
            </a:xfrm>
            <a:custGeom>
              <a:avLst/>
              <a:gdLst/>
              <a:ahLst/>
              <a:cxnLst/>
              <a:rect l="l" t="t" r="r" b="b"/>
              <a:pathLst>
                <a:path w="254000" h="1118235">
                  <a:moveTo>
                    <a:pt x="0" y="1118234"/>
                  </a:moveTo>
                  <a:lnTo>
                    <a:pt x="253619" y="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158240" y="4498847"/>
              <a:ext cx="254000" cy="1734185"/>
            </a:xfrm>
            <a:custGeom>
              <a:avLst/>
              <a:gdLst/>
              <a:ahLst/>
              <a:cxnLst/>
              <a:rect l="l" t="t" r="r" b="b"/>
              <a:pathLst>
                <a:path w="254000" h="1734185">
                  <a:moveTo>
                    <a:pt x="0" y="246379"/>
                  </a:moveTo>
                  <a:lnTo>
                    <a:pt x="253619" y="0"/>
                  </a:lnTo>
                </a:path>
                <a:path w="254000" h="1734185">
                  <a:moveTo>
                    <a:pt x="0" y="246887"/>
                  </a:moveTo>
                  <a:lnTo>
                    <a:pt x="253619" y="870838"/>
                  </a:lnTo>
                </a:path>
                <a:path w="254000" h="1734185">
                  <a:moveTo>
                    <a:pt x="0" y="243839"/>
                  </a:moveTo>
                  <a:lnTo>
                    <a:pt x="253365" y="1733715"/>
                  </a:lnTo>
                </a:path>
              </a:pathLst>
            </a:custGeom>
            <a:ln w="1905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954024" y="1228344"/>
              <a:ext cx="4465320" cy="756285"/>
            </a:xfrm>
            <a:custGeom>
              <a:avLst/>
              <a:gdLst/>
              <a:ahLst/>
              <a:cxnLst/>
              <a:rect l="l" t="t" r="r" b="b"/>
              <a:pathLst>
                <a:path w="4465320" h="756285">
                  <a:moveTo>
                    <a:pt x="0" y="225805"/>
                  </a:moveTo>
                  <a:lnTo>
                    <a:pt x="4587" y="180296"/>
                  </a:lnTo>
                  <a:lnTo>
                    <a:pt x="17744" y="137910"/>
                  </a:lnTo>
                  <a:lnTo>
                    <a:pt x="38562" y="99553"/>
                  </a:lnTo>
                  <a:lnTo>
                    <a:pt x="66133" y="66135"/>
                  </a:lnTo>
                  <a:lnTo>
                    <a:pt x="99550" y="38562"/>
                  </a:lnTo>
                  <a:lnTo>
                    <a:pt x="137904" y="17744"/>
                  </a:lnTo>
                  <a:lnTo>
                    <a:pt x="180288" y="4587"/>
                  </a:lnTo>
                  <a:lnTo>
                    <a:pt x="225793" y="0"/>
                  </a:lnTo>
                  <a:lnTo>
                    <a:pt x="4239514" y="0"/>
                  </a:lnTo>
                  <a:lnTo>
                    <a:pt x="4285023" y="4587"/>
                  </a:lnTo>
                  <a:lnTo>
                    <a:pt x="4327409" y="17744"/>
                  </a:lnTo>
                  <a:lnTo>
                    <a:pt x="4365766" y="38562"/>
                  </a:lnTo>
                  <a:lnTo>
                    <a:pt x="4399184" y="66135"/>
                  </a:lnTo>
                  <a:lnTo>
                    <a:pt x="4426757" y="99553"/>
                  </a:lnTo>
                  <a:lnTo>
                    <a:pt x="4447575" y="137910"/>
                  </a:lnTo>
                  <a:lnTo>
                    <a:pt x="4460732" y="180296"/>
                  </a:lnTo>
                  <a:lnTo>
                    <a:pt x="4465320" y="225805"/>
                  </a:lnTo>
                  <a:lnTo>
                    <a:pt x="4465320" y="530097"/>
                  </a:lnTo>
                  <a:lnTo>
                    <a:pt x="4460732" y="575607"/>
                  </a:lnTo>
                  <a:lnTo>
                    <a:pt x="4447575" y="617993"/>
                  </a:lnTo>
                  <a:lnTo>
                    <a:pt x="4426757" y="656350"/>
                  </a:lnTo>
                  <a:lnTo>
                    <a:pt x="4399184" y="689768"/>
                  </a:lnTo>
                  <a:lnTo>
                    <a:pt x="4365766" y="717341"/>
                  </a:lnTo>
                  <a:lnTo>
                    <a:pt x="4327409" y="738159"/>
                  </a:lnTo>
                  <a:lnTo>
                    <a:pt x="4285023" y="751316"/>
                  </a:lnTo>
                  <a:lnTo>
                    <a:pt x="4239514" y="755903"/>
                  </a:lnTo>
                  <a:lnTo>
                    <a:pt x="225793" y="755903"/>
                  </a:lnTo>
                  <a:lnTo>
                    <a:pt x="180288" y="751316"/>
                  </a:lnTo>
                  <a:lnTo>
                    <a:pt x="137904" y="738159"/>
                  </a:lnTo>
                  <a:lnTo>
                    <a:pt x="99550" y="717341"/>
                  </a:lnTo>
                  <a:lnTo>
                    <a:pt x="66133" y="689768"/>
                  </a:lnTo>
                  <a:lnTo>
                    <a:pt x="38562" y="656350"/>
                  </a:lnTo>
                  <a:lnTo>
                    <a:pt x="17744" y="617993"/>
                  </a:lnTo>
                  <a:lnTo>
                    <a:pt x="4587" y="575607"/>
                  </a:lnTo>
                  <a:lnTo>
                    <a:pt x="0" y="530097"/>
                  </a:lnTo>
                  <a:lnTo>
                    <a:pt x="0" y="225805"/>
                  </a:lnTo>
                  <a:close/>
                </a:path>
              </a:pathLst>
            </a:custGeom>
            <a:ln w="1905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289356" y="208229"/>
            <a:ext cx="6393815" cy="4394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700" spc="-5" dirty="0"/>
              <a:t>Цифровой</a:t>
            </a:r>
            <a:r>
              <a:rPr sz="2700" spc="10" dirty="0"/>
              <a:t> </a:t>
            </a:r>
            <a:r>
              <a:rPr sz="2700" dirty="0"/>
              <a:t>Образовательный</a:t>
            </a:r>
            <a:r>
              <a:rPr sz="2700" spc="-80" dirty="0"/>
              <a:t> </a:t>
            </a:r>
            <a:r>
              <a:rPr sz="2700" dirty="0"/>
              <a:t>Ресурс</a:t>
            </a: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2532447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3826" y="1633473"/>
            <a:ext cx="2692400" cy="716915"/>
            <a:chOff x="2163826" y="1633473"/>
            <a:chExt cx="2692400" cy="716915"/>
          </a:xfrm>
        </p:grpSpPr>
        <p:sp>
          <p:nvSpPr>
            <p:cNvPr id="3" name="object 3"/>
            <p:cNvSpPr/>
            <p:nvPr/>
          </p:nvSpPr>
          <p:spPr>
            <a:xfrm>
              <a:off x="2170176" y="1639823"/>
              <a:ext cx="2679700" cy="704215"/>
            </a:xfrm>
            <a:custGeom>
              <a:avLst/>
              <a:gdLst/>
              <a:ahLst/>
              <a:cxnLst/>
              <a:rect l="l" t="t" r="r" b="b"/>
              <a:pathLst>
                <a:path w="2679700" h="704214">
                  <a:moveTo>
                    <a:pt x="2561844" y="0"/>
                  </a:moveTo>
                  <a:lnTo>
                    <a:pt x="117348" y="0"/>
                  </a:lnTo>
                  <a:lnTo>
                    <a:pt x="71687" y="9227"/>
                  </a:lnTo>
                  <a:lnTo>
                    <a:pt x="34385" y="34385"/>
                  </a:lnTo>
                  <a:lnTo>
                    <a:pt x="9227" y="71687"/>
                  </a:lnTo>
                  <a:lnTo>
                    <a:pt x="0" y="117348"/>
                  </a:lnTo>
                  <a:lnTo>
                    <a:pt x="0" y="586739"/>
                  </a:lnTo>
                  <a:lnTo>
                    <a:pt x="9227" y="632400"/>
                  </a:lnTo>
                  <a:lnTo>
                    <a:pt x="34385" y="669702"/>
                  </a:lnTo>
                  <a:lnTo>
                    <a:pt x="71687" y="694860"/>
                  </a:lnTo>
                  <a:lnTo>
                    <a:pt x="117348" y="704088"/>
                  </a:lnTo>
                  <a:lnTo>
                    <a:pt x="2561844" y="704088"/>
                  </a:lnTo>
                  <a:lnTo>
                    <a:pt x="2607504" y="694860"/>
                  </a:lnTo>
                  <a:lnTo>
                    <a:pt x="2644806" y="669702"/>
                  </a:lnTo>
                  <a:lnTo>
                    <a:pt x="2669964" y="632400"/>
                  </a:lnTo>
                  <a:lnTo>
                    <a:pt x="2679191" y="586739"/>
                  </a:lnTo>
                  <a:lnTo>
                    <a:pt x="2679191" y="117348"/>
                  </a:lnTo>
                  <a:lnTo>
                    <a:pt x="2669964" y="71687"/>
                  </a:lnTo>
                  <a:lnTo>
                    <a:pt x="2644806" y="34385"/>
                  </a:lnTo>
                  <a:lnTo>
                    <a:pt x="2607504" y="9227"/>
                  </a:lnTo>
                  <a:lnTo>
                    <a:pt x="256184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170176" y="1639823"/>
              <a:ext cx="2679700" cy="704215"/>
            </a:xfrm>
            <a:custGeom>
              <a:avLst/>
              <a:gdLst/>
              <a:ahLst/>
              <a:cxnLst/>
              <a:rect l="l" t="t" r="r" b="b"/>
              <a:pathLst>
                <a:path w="2679700" h="704214">
                  <a:moveTo>
                    <a:pt x="0" y="117348"/>
                  </a:moveTo>
                  <a:lnTo>
                    <a:pt x="9227" y="71687"/>
                  </a:lnTo>
                  <a:lnTo>
                    <a:pt x="34385" y="34385"/>
                  </a:lnTo>
                  <a:lnTo>
                    <a:pt x="71687" y="9227"/>
                  </a:lnTo>
                  <a:lnTo>
                    <a:pt x="117348" y="0"/>
                  </a:lnTo>
                  <a:lnTo>
                    <a:pt x="2561844" y="0"/>
                  </a:lnTo>
                  <a:lnTo>
                    <a:pt x="2607504" y="9227"/>
                  </a:lnTo>
                  <a:lnTo>
                    <a:pt x="2644806" y="34385"/>
                  </a:lnTo>
                  <a:lnTo>
                    <a:pt x="2669964" y="71687"/>
                  </a:lnTo>
                  <a:lnTo>
                    <a:pt x="2679191" y="117348"/>
                  </a:lnTo>
                  <a:lnTo>
                    <a:pt x="2679191" y="586739"/>
                  </a:lnTo>
                  <a:lnTo>
                    <a:pt x="2669964" y="632400"/>
                  </a:lnTo>
                  <a:lnTo>
                    <a:pt x="2644806" y="669702"/>
                  </a:lnTo>
                  <a:lnTo>
                    <a:pt x="2607504" y="694860"/>
                  </a:lnTo>
                  <a:lnTo>
                    <a:pt x="2561844" y="704088"/>
                  </a:lnTo>
                  <a:lnTo>
                    <a:pt x="117348" y="704088"/>
                  </a:lnTo>
                  <a:lnTo>
                    <a:pt x="71687" y="694860"/>
                  </a:lnTo>
                  <a:lnTo>
                    <a:pt x="34385" y="669702"/>
                  </a:lnTo>
                  <a:lnTo>
                    <a:pt x="9227" y="632400"/>
                  </a:lnTo>
                  <a:lnTo>
                    <a:pt x="0" y="586739"/>
                  </a:lnTo>
                  <a:lnTo>
                    <a:pt x="0" y="11734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58898" y="1836241"/>
            <a:ext cx="22974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Актуализация</a:t>
            </a:r>
            <a:r>
              <a:rPr kern="1200" spc="-9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знаний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63826" y="3053842"/>
            <a:ext cx="2692400" cy="716915"/>
            <a:chOff x="2163826" y="3053842"/>
            <a:chExt cx="2692400" cy="716915"/>
          </a:xfrm>
        </p:grpSpPr>
        <p:sp>
          <p:nvSpPr>
            <p:cNvPr id="7" name="object 7"/>
            <p:cNvSpPr/>
            <p:nvPr/>
          </p:nvSpPr>
          <p:spPr>
            <a:xfrm>
              <a:off x="2170176" y="3060192"/>
              <a:ext cx="2679700" cy="704215"/>
            </a:xfrm>
            <a:custGeom>
              <a:avLst/>
              <a:gdLst/>
              <a:ahLst/>
              <a:cxnLst/>
              <a:rect l="l" t="t" r="r" b="b"/>
              <a:pathLst>
                <a:path w="2679700" h="704214">
                  <a:moveTo>
                    <a:pt x="2561844" y="0"/>
                  </a:moveTo>
                  <a:lnTo>
                    <a:pt x="117348" y="0"/>
                  </a:lnTo>
                  <a:lnTo>
                    <a:pt x="71687" y="9227"/>
                  </a:lnTo>
                  <a:lnTo>
                    <a:pt x="34385" y="34385"/>
                  </a:lnTo>
                  <a:lnTo>
                    <a:pt x="9227" y="71687"/>
                  </a:lnTo>
                  <a:lnTo>
                    <a:pt x="0" y="117348"/>
                  </a:lnTo>
                  <a:lnTo>
                    <a:pt x="0" y="586740"/>
                  </a:lnTo>
                  <a:lnTo>
                    <a:pt x="9227" y="632400"/>
                  </a:lnTo>
                  <a:lnTo>
                    <a:pt x="34385" y="669702"/>
                  </a:lnTo>
                  <a:lnTo>
                    <a:pt x="71687" y="694860"/>
                  </a:lnTo>
                  <a:lnTo>
                    <a:pt x="117348" y="704088"/>
                  </a:lnTo>
                  <a:lnTo>
                    <a:pt x="2561844" y="704088"/>
                  </a:lnTo>
                  <a:lnTo>
                    <a:pt x="2607504" y="694860"/>
                  </a:lnTo>
                  <a:lnTo>
                    <a:pt x="2644806" y="669702"/>
                  </a:lnTo>
                  <a:lnTo>
                    <a:pt x="2669964" y="632400"/>
                  </a:lnTo>
                  <a:lnTo>
                    <a:pt x="2679191" y="586740"/>
                  </a:lnTo>
                  <a:lnTo>
                    <a:pt x="2679191" y="117348"/>
                  </a:lnTo>
                  <a:lnTo>
                    <a:pt x="2669964" y="71687"/>
                  </a:lnTo>
                  <a:lnTo>
                    <a:pt x="2644806" y="34385"/>
                  </a:lnTo>
                  <a:lnTo>
                    <a:pt x="2607504" y="9227"/>
                  </a:lnTo>
                  <a:lnTo>
                    <a:pt x="256184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170176" y="3060192"/>
              <a:ext cx="2679700" cy="704215"/>
            </a:xfrm>
            <a:custGeom>
              <a:avLst/>
              <a:gdLst/>
              <a:ahLst/>
              <a:cxnLst/>
              <a:rect l="l" t="t" r="r" b="b"/>
              <a:pathLst>
                <a:path w="2679700" h="704214">
                  <a:moveTo>
                    <a:pt x="0" y="117348"/>
                  </a:moveTo>
                  <a:lnTo>
                    <a:pt x="9227" y="71687"/>
                  </a:lnTo>
                  <a:lnTo>
                    <a:pt x="34385" y="34385"/>
                  </a:lnTo>
                  <a:lnTo>
                    <a:pt x="71687" y="9227"/>
                  </a:lnTo>
                  <a:lnTo>
                    <a:pt x="117348" y="0"/>
                  </a:lnTo>
                  <a:lnTo>
                    <a:pt x="2561844" y="0"/>
                  </a:lnTo>
                  <a:lnTo>
                    <a:pt x="2607504" y="9227"/>
                  </a:lnTo>
                  <a:lnTo>
                    <a:pt x="2644806" y="34385"/>
                  </a:lnTo>
                  <a:lnTo>
                    <a:pt x="2669964" y="71687"/>
                  </a:lnTo>
                  <a:lnTo>
                    <a:pt x="2679191" y="117348"/>
                  </a:lnTo>
                  <a:lnTo>
                    <a:pt x="2679191" y="586740"/>
                  </a:lnTo>
                  <a:lnTo>
                    <a:pt x="2669964" y="632400"/>
                  </a:lnTo>
                  <a:lnTo>
                    <a:pt x="2644806" y="669702"/>
                  </a:lnTo>
                  <a:lnTo>
                    <a:pt x="2607504" y="694860"/>
                  </a:lnTo>
                  <a:lnTo>
                    <a:pt x="2561844" y="704088"/>
                  </a:lnTo>
                  <a:lnTo>
                    <a:pt x="117348" y="704088"/>
                  </a:lnTo>
                  <a:lnTo>
                    <a:pt x="71687" y="694860"/>
                  </a:lnTo>
                  <a:lnTo>
                    <a:pt x="34385" y="669702"/>
                  </a:lnTo>
                  <a:lnTo>
                    <a:pt x="9227" y="632400"/>
                  </a:lnTo>
                  <a:lnTo>
                    <a:pt x="0" y="586740"/>
                  </a:lnTo>
                  <a:lnTo>
                    <a:pt x="0" y="11734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72257" y="3258439"/>
            <a:ext cx="18713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Освоение</a:t>
            </a:r>
            <a:r>
              <a:rPr kern="1200" spc="-6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знаний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63826" y="4474209"/>
            <a:ext cx="2692400" cy="838835"/>
            <a:chOff x="2163826" y="4474209"/>
            <a:chExt cx="2692400" cy="838835"/>
          </a:xfrm>
        </p:grpSpPr>
        <p:sp>
          <p:nvSpPr>
            <p:cNvPr id="11" name="object 11"/>
            <p:cNvSpPr/>
            <p:nvPr/>
          </p:nvSpPr>
          <p:spPr>
            <a:xfrm>
              <a:off x="2170176" y="4480559"/>
              <a:ext cx="2679700" cy="826135"/>
            </a:xfrm>
            <a:custGeom>
              <a:avLst/>
              <a:gdLst/>
              <a:ahLst/>
              <a:cxnLst/>
              <a:rect l="l" t="t" r="r" b="b"/>
              <a:pathLst>
                <a:path w="2679700" h="826135">
                  <a:moveTo>
                    <a:pt x="2541524" y="0"/>
                  </a:moveTo>
                  <a:lnTo>
                    <a:pt x="137668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688339"/>
                  </a:lnTo>
                  <a:lnTo>
                    <a:pt x="7014" y="731869"/>
                  </a:lnTo>
                  <a:lnTo>
                    <a:pt x="26550" y="769662"/>
                  </a:lnTo>
                  <a:lnTo>
                    <a:pt x="56345" y="799457"/>
                  </a:lnTo>
                  <a:lnTo>
                    <a:pt x="94138" y="818993"/>
                  </a:lnTo>
                  <a:lnTo>
                    <a:pt x="137668" y="826007"/>
                  </a:lnTo>
                  <a:lnTo>
                    <a:pt x="2541524" y="826007"/>
                  </a:lnTo>
                  <a:lnTo>
                    <a:pt x="2585053" y="818993"/>
                  </a:lnTo>
                  <a:lnTo>
                    <a:pt x="2622846" y="799457"/>
                  </a:lnTo>
                  <a:lnTo>
                    <a:pt x="2652641" y="769662"/>
                  </a:lnTo>
                  <a:lnTo>
                    <a:pt x="2672177" y="731869"/>
                  </a:lnTo>
                  <a:lnTo>
                    <a:pt x="2679191" y="688339"/>
                  </a:lnTo>
                  <a:lnTo>
                    <a:pt x="2679191" y="137667"/>
                  </a:lnTo>
                  <a:lnTo>
                    <a:pt x="2672177" y="94138"/>
                  </a:lnTo>
                  <a:lnTo>
                    <a:pt x="2652641" y="56345"/>
                  </a:lnTo>
                  <a:lnTo>
                    <a:pt x="2622846" y="26550"/>
                  </a:lnTo>
                  <a:lnTo>
                    <a:pt x="2585053" y="7014"/>
                  </a:lnTo>
                  <a:lnTo>
                    <a:pt x="254152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170176" y="4480559"/>
              <a:ext cx="2679700" cy="826135"/>
            </a:xfrm>
            <a:custGeom>
              <a:avLst/>
              <a:gdLst/>
              <a:ahLst/>
              <a:cxnLst/>
              <a:rect l="l" t="t" r="r" b="b"/>
              <a:pathLst>
                <a:path w="2679700" h="826135">
                  <a:moveTo>
                    <a:pt x="0" y="137667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8" y="0"/>
                  </a:lnTo>
                  <a:lnTo>
                    <a:pt x="2541524" y="0"/>
                  </a:lnTo>
                  <a:lnTo>
                    <a:pt x="2585053" y="7014"/>
                  </a:lnTo>
                  <a:lnTo>
                    <a:pt x="2622846" y="26550"/>
                  </a:lnTo>
                  <a:lnTo>
                    <a:pt x="2652641" y="56345"/>
                  </a:lnTo>
                  <a:lnTo>
                    <a:pt x="2672177" y="94138"/>
                  </a:lnTo>
                  <a:lnTo>
                    <a:pt x="2679191" y="137667"/>
                  </a:lnTo>
                  <a:lnTo>
                    <a:pt x="2679191" y="688339"/>
                  </a:lnTo>
                  <a:lnTo>
                    <a:pt x="2672177" y="731869"/>
                  </a:lnTo>
                  <a:lnTo>
                    <a:pt x="2652641" y="769662"/>
                  </a:lnTo>
                  <a:lnTo>
                    <a:pt x="2622846" y="799457"/>
                  </a:lnTo>
                  <a:lnTo>
                    <a:pt x="2585053" y="818993"/>
                  </a:lnTo>
                  <a:lnTo>
                    <a:pt x="2541524" y="826007"/>
                  </a:lnTo>
                  <a:lnTo>
                    <a:pt x="137668" y="826007"/>
                  </a:lnTo>
                  <a:lnTo>
                    <a:pt x="94138" y="818993"/>
                  </a:lnTo>
                  <a:lnTo>
                    <a:pt x="56345" y="799457"/>
                  </a:lnTo>
                  <a:lnTo>
                    <a:pt x="26550" y="769662"/>
                  </a:lnTo>
                  <a:lnTo>
                    <a:pt x="7014" y="731869"/>
                  </a:lnTo>
                  <a:lnTo>
                    <a:pt x="0" y="688339"/>
                  </a:lnTo>
                  <a:lnTo>
                    <a:pt x="0" y="137667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419350" y="4464761"/>
            <a:ext cx="217487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7620" algn="ctr" rtl="0">
              <a:spcBef>
                <a:spcPts val="100"/>
              </a:spcBef>
            </a:pPr>
            <a:r>
              <a:rPr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Закрепление </a:t>
            </a:r>
            <a:r>
              <a:rPr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ер</a:t>
            </a:r>
            <a:r>
              <a:rPr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ше</a:t>
            </a:r>
            <a:r>
              <a:rPr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ие  </a:t>
            </a:r>
            <a:r>
              <a:rPr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знаний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28817" y="1633473"/>
            <a:ext cx="3622040" cy="716915"/>
            <a:chOff x="5528817" y="1633473"/>
            <a:chExt cx="3622040" cy="716915"/>
          </a:xfrm>
        </p:grpSpPr>
        <p:sp>
          <p:nvSpPr>
            <p:cNvPr id="15" name="object 15"/>
            <p:cNvSpPr/>
            <p:nvPr/>
          </p:nvSpPr>
          <p:spPr>
            <a:xfrm>
              <a:off x="5535167" y="1639823"/>
              <a:ext cx="3609340" cy="704215"/>
            </a:xfrm>
            <a:custGeom>
              <a:avLst/>
              <a:gdLst/>
              <a:ahLst/>
              <a:cxnLst/>
              <a:rect l="l" t="t" r="r" b="b"/>
              <a:pathLst>
                <a:path w="3609340" h="704214">
                  <a:moveTo>
                    <a:pt x="3491484" y="0"/>
                  </a:moveTo>
                  <a:lnTo>
                    <a:pt x="117348" y="0"/>
                  </a:lnTo>
                  <a:lnTo>
                    <a:pt x="71687" y="9227"/>
                  </a:lnTo>
                  <a:lnTo>
                    <a:pt x="34385" y="34385"/>
                  </a:lnTo>
                  <a:lnTo>
                    <a:pt x="9227" y="71687"/>
                  </a:lnTo>
                  <a:lnTo>
                    <a:pt x="0" y="117348"/>
                  </a:lnTo>
                  <a:lnTo>
                    <a:pt x="0" y="586739"/>
                  </a:lnTo>
                  <a:lnTo>
                    <a:pt x="9227" y="632400"/>
                  </a:lnTo>
                  <a:lnTo>
                    <a:pt x="34385" y="669702"/>
                  </a:lnTo>
                  <a:lnTo>
                    <a:pt x="71687" y="694860"/>
                  </a:lnTo>
                  <a:lnTo>
                    <a:pt x="117348" y="704088"/>
                  </a:lnTo>
                  <a:lnTo>
                    <a:pt x="3491484" y="704088"/>
                  </a:lnTo>
                  <a:lnTo>
                    <a:pt x="3537144" y="694860"/>
                  </a:lnTo>
                  <a:lnTo>
                    <a:pt x="3574446" y="669702"/>
                  </a:lnTo>
                  <a:lnTo>
                    <a:pt x="3599604" y="632400"/>
                  </a:lnTo>
                  <a:lnTo>
                    <a:pt x="3608832" y="586739"/>
                  </a:lnTo>
                  <a:lnTo>
                    <a:pt x="3608832" y="117348"/>
                  </a:lnTo>
                  <a:lnTo>
                    <a:pt x="3599604" y="71687"/>
                  </a:lnTo>
                  <a:lnTo>
                    <a:pt x="3574446" y="34385"/>
                  </a:lnTo>
                  <a:lnTo>
                    <a:pt x="3537144" y="9227"/>
                  </a:lnTo>
                  <a:lnTo>
                    <a:pt x="3491484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535167" y="1639823"/>
              <a:ext cx="3609340" cy="704215"/>
            </a:xfrm>
            <a:custGeom>
              <a:avLst/>
              <a:gdLst/>
              <a:ahLst/>
              <a:cxnLst/>
              <a:rect l="l" t="t" r="r" b="b"/>
              <a:pathLst>
                <a:path w="3609340" h="704214">
                  <a:moveTo>
                    <a:pt x="0" y="117348"/>
                  </a:moveTo>
                  <a:lnTo>
                    <a:pt x="9227" y="71687"/>
                  </a:lnTo>
                  <a:lnTo>
                    <a:pt x="34385" y="34385"/>
                  </a:lnTo>
                  <a:lnTo>
                    <a:pt x="71687" y="9227"/>
                  </a:lnTo>
                  <a:lnTo>
                    <a:pt x="117348" y="0"/>
                  </a:lnTo>
                  <a:lnTo>
                    <a:pt x="3491484" y="0"/>
                  </a:lnTo>
                  <a:lnTo>
                    <a:pt x="3537144" y="9227"/>
                  </a:lnTo>
                  <a:lnTo>
                    <a:pt x="3574446" y="34385"/>
                  </a:lnTo>
                  <a:lnTo>
                    <a:pt x="3599604" y="71687"/>
                  </a:lnTo>
                  <a:lnTo>
                    <a:pt x="3608832" y="117348"/>
                  </a:lnTo>
                  <a:lnTo>
                    <a:pt x="3608832" y="586739"/>
                  </a:lnTo>
                  <a:lnTo>
                    <a:pt x="3599604" y="632400"/>
                  </a:lnTo>
                  <a:lnTo>
                    <a:pt x="3574446" y="669702"/>
                  </a:lnTo>
                  <a:lnTo>
                    <a:pt x="3537144" y="694860"/>
                  </a:lnTo>
                  <a:lnTo>
                    <a:pt x="3491484" y="704088"/>
                  </a:lnTo>
                  <a:lnTo>
                    <a:pt x="117348" y="704088"/>
                  </a:lnTo>
                  <a:lnTo>
                    <a:pt x="71687" y="694860"/>
                  </a:lnTo>
                  <a:lnTo>
                    <a:pt x="34385" y="669702"/>
                  </a:lnTo>
                  <a:lnTo>
                    <a:pt x="9227" y="632400"/>
                  </a:lnTo>
                  <a:lnTo>
                    <a:pt x="0" y="586739"/>
                  </a:lnTo>
                  <a:lnTo>
                    <a:pt x="0" y="117348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054597" y="1793570"/>
            <a:ext cx="25698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spcBef>
                <a:spcPts val="100"/>
              </a:spcBef>
            </a:pP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компьютерные</a:t>
            </a:r>
            <a:r>
              <a:rPr sz="12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тесты,</a:t>
            </a:r>
            <a:r>
              <a:rPr sz="12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конструкторы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905" algn="ctr" rtl="0">
              <a:spcBef>
                <a:spcPts val="5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интерактивных</a:t>
            </a:r>
            <a:r>
              <a:rPr sz="12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заданий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528817" y="3014217"/>
            <a:ext cx="3622040" cy="716915"/>
            <a:chOff x="5528817" y="3014217"/>
            <a:chExt cx="3622040" cy="716915"/>
          </a:xfrm>
        </p:grpSpPr>
        <p:sp>
          <p:nvSpPr>
            <p:cNvPr id="19" name="object 19"/>
            <p:cNvSpPr/>
            <p:nvPr/>
          </p:nvSpPr>
          <p:spPr>
            <a:xfrm>
              <a:off x="5535167" y="3020567"/>
              <a:ext cx="3609340" cy="704215"/>
            </a:xfrm>
            <a:custGeom>
              <a:avLst/>
              <a:gdLst/>
              <a:ahLst/>
              <a:cxnLst/>
              <a:rect l="l" t="t" r="r" b="b"/>
              <a:pathLst>
                <a:path w="3609340" h="704214">
                  <a:moveTo>
                    <a:pt x="3491484" y="0"/>
                  </a:moveTo>
                  <a:lnTo>
                    <a:pt x="117348" y="0"/>
                  </a:lnTo>
                  <a:lnTo>
                    <a:pt x="71687" y="9227"/>
                  </a:lnTo>
                  <a:lnTo>
                    <a:pt x="34385" y="34385"/>
                  </a:lnTo>
                  <a:lnTo>
                    <a:pt x="9227" y="71687"/>
                  </a:lnTo>
                  <a:lnTo>
                    <a:pt x="0" y="117348"/>
                  </a:lnTo>
                  <a:lnTo>
                    <a:pt x="0" y="586740"/>
                  </a:lnTo>
                  <a:lnTo>
                    <a:pt x="9227" y="632400"/>
                  </a:lnTo>
                  <a:lnTo>
                    <a:pt x="34385" y="669702"/>
                  </a:lnTo>
                  <a:lnTo>
                    <a:pt x="71687" y="694860"/>
                  </a:lnTo>
                  <a:lnTo>
                    <a:pt x="117348" y="704088"/>
                  </a:lnTo>
                  <a:lnTo>
                    <a:pt x="3491484" y="704088"/>
                  </a:lnTo>
                  <a:lnTo>
                    <a:pt x="3537144" y="694860"/>
                  </a:lnTo>
                  <a:lnTo>
                    <a:pt x="3574446" y="669702"/>
                  </a:lnTo>
                  <a:lnTo>
                    <a:pt x="3599604" y="632400"/>
                  </a:lnTo>
                  <a:lnTo>
                    <a:pt x="3608832" y="586740"/>
                  </a:lnTo>
                  <a:lnTo>
                    <a:pt x="3608832" y="117348"/>
                  </a:lnTo>
                  <a:lnTo>
                    <a:pt x="3599604" y="71687"/>
                  </a:lnTo>
                  <a:lnTo>
                    <a:pt x="3574446" y="34385"/>
                  </a:lnTo>
                  <a:lnTo>
                    <a:pt x="3537144" y="9227"/>
                  </a:lnTo>
                  <a:lnTo>
                    <a:pt x="3491484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535167" y="3020567"/>
              <a:ext cx="3609340" cy="704215"/>
            </a:xfrm>
            <a:custGeom>
              <a:avLst/>
              <a:gdLst/>
              <a:ahLst/>
              <a:cxnLst/>
              <a:rect l="l" t="t" r="r" b="b"/>
              <a:pathLst>
                <a:path w="3609340" h="704214">
                  <a:moveTo>
                    <a:pt x="0" y="117348"/>
                  </a:moveTo>
                  <a:lnTo>
                    <a:pt x="9227" y="71687"/>
                  </a:lnTo>
                  <a:lnTo>
                    <a:pt x="34385" y="34385"/>
                  </a:lnTo>
                  <a:lnTo>
                    <a:pt x="71687" y="9227"/>
                  </a:lnTo>
                  <a:lnTo>
                    <a:pt x="117348" y="0"/>
                  </a:lnTo>
                  <a:lnTo>
                    <a:pt x="3491484" y="0"/>
                  </a:lnTo>
                  <a:lnTo>
                    <a:pt x="3537144" y="9227"/>
                  </a:lnTo>
                  <a:lnTo>
                    <a:pt x="3574446" y="34385"/>
                  </a:lnTo>
                  <a:lnTo>
                    <a:pt x="3599604" y="71687"/>
                  </a:lnTo>
                  <a:lnTo>
                    <a:pt x="3608832" y="117348"/>
                  </a:lnTo>
                  <a:lnTo>
                    <a:pt x="3608832" y="586740"/>
                  </a:lnTo>
                  <a:lnTo>
                    <a:pt x="3599604" y="632400"/>
                  </a:lnTo>
                  <a:lnTo>
                    <a:pt x="3574446" y="669702"/>
                  </a:lnTo>
                  <a:lnTo>
                    <a:pt x="3537144" y="694860"/>
                  </a:lnTo>
                  <a:lnTo>
                    <a:pt x="3491484" y="704088"/>
                  </a:lnTo>
                  <a:lnTo>
                    <a:pt x="117348" y="704088"/>
                  </a:lnTo>
                  <a:lnTo>
                    <a:pt x="71687" y="694860"/>
                  </a:lnTo>
                  <a:lnTo>
                    <a:pt x="34385" y="669702"/>
                  </a:lnTo>
                  <a:lnTo>
                    <a:pt x="9227" y="632400"/>
                  </a:lnTo>
                  <a:lnTo>
                    <a:pt x="0" y="586740"/>
                  </a:lnTo>
                  <a:lnTo>
                    <a:pt x="0" y="117348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740653" y="3084652"/>
            <a:ext cx="319659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" algn="ctr" rtl="0">
              <a:spcBef>
                <a:spcPts val="100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электронные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учебники,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энциклопедии,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справочники,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мультимедийные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презентации, </a:t>
            </a:r>
            <a:r>
              <a:rPr sz="1200" kern="1200" spc="-3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учебные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видеофильмы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528817" y="4535170"/>
            <a:ext cx="3622040" cy="716915"/>
            <a:chOff x="5528817" y="4535170"/>
            <a:chExt cx="3622040" cy="716915"/>
          </a:xfrm>
        </p:grpSpPr>
        <p:sp>
          <p:nvSpPr>
            <p:cNvPr id="23" name="object 23"/>
            <p:cNvSpPr/>
            <p:nvPr/>
          </p:nvSpPr>
          <p:spPr>
            <a:xfrm>
              <a:off x="5535167" y="4541520"/>
              <a:ext cx="3609340" cy="704215"/>
            </a:xfrm>
            <a:custGeom>
              <a:avLst/>
              <a:gdLst/>
              <a:ahLst/>
              <a:cxnLst/>
              <a:rect l="l" t="t" r="r" b="b"/>
              <a:pathLst>
                <a:path w="3609340" h="704214">
                  <a:moveTo>
                    <a:pt x="3491484" y="0"/>
                  </a:moveTo>
                  <a:lnTo>
                    <a:pt x="117348" y="0"/>
                  </a:lnTo>
                  <a:lnTo>
                    <a:pt x="71687" y="9227"/>
                  </a:lnTo>
                  <a:lnTo>
                    <a:pt x="34385" y="34385"/>
                  </a:lnTo>
                  <a:lnTo>
                    <a:pt x="9227" y="71687"/>
                  </a:lnTo>
                  <a:lnTo>
                    <a:pt x="0" y="117347"/>
                  </a:lnTo>
                  <a:lnTo>
                    <a:pt x="0" y="586739"/>
                  </a:lnTo>
                  <a:lnTo>
                    <a:pt x="9227" y="632400"/>
                  </a:lnTo>
                  <a:lnTo>
                    <a:pt x="34385" y="669702"/>
                  </a:lnTo>
                  <a:lnTo>
                    <a:pt x="71687" y="694860"/>
                  </a:lnTo>
                  <a:lnTo>
                    <a:pt x="117348" y="704087"/>
                  </a:lnTo>
                  <a:lnTo>
                    <a:pt x="3491484" y="704087"/>
                  </a:lnTo>
                  <a:lnTo>
                    <a:pt x="3537144" y="694860"/>
                  </a:lnTo>
                  <a:lnTo>
                    <a:pt x="3574446" y="669702"/>
                  </a:lnTo>
                  <a:lnTo>
                    <a:pt x="3599604" y="632400"/>
                  </a:lnTo>
                  <a:lnTo>
                    <a:pt x="3608832" y="586739"/>
                  </a:lnTo>
                  <a:lnTo>
                    <a:pt x="3608832" y="117347"/>
                  </a:lnTo>
                  <a:lnTo>
                    <a:pt x="3599604" y="71687"/>
                  </a:lnTo>
                  <a:lnTo>
                    <a:pt x="3574446" y="34385"/>
                  </a:lnTo>
                  <a:lnTo>
                    <a:pt x="3537144" y="9227"/>
                  </a:lnTo>
                  <a:lnTo>
                    <a:pt x="3491484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535167" y="4541520"/>
              <a:ext cx="3609340" cy="704215"/>
            </a:xfrm>
            <a:custGeom>
              <a:avLst/>
              <a:gdLst/>
              <a:ahLst/>
              <a:cxnLst/>
              <a:rect l="l" t="t" r="r" b="b"/>
              <a:pathLst>
                <a:path w="3609340" h="704214">
                  <a:moveTo>
                    <a:pt x="0" y="117347"/>
                  </a:moveTo>
                  <a:lnTo>
                    <a:pt x="9227" y="71687"/>
                  </a:lnTo>
                  <a:lnTo>
                    <a:pt x="34385" y="34385"/>
                  </a:lnTo>
                  <a:lnTo>
                    <a:pt x="71687" y="9227"/>
                  </a:lnTo>
                  <a:lnTo>
                    <a:pt x="117348" y="0"/>
                  </a:lnTo>
                  <a:lnTo>
                    <a:pt x="3491484" y="0"/>
                  </a:lnTo>
                  <a:lnTo>
                    <a:pt x="3537144" y="9227"/>
                  </a:lnTo>
                  <a:lnTo>
                    <a:pt x="3574446" y="34385"/>
                  </a:lnTo>
                  <a:lnTo>
                    <a:pt x="3599604" y="71687"/>
                  </a:lnTo>
                  <a:lnTo>
                    <a:pt x="3608832" y="117347"/>
                  </a:lnTo>
                  <a:lnTo>
                    <a:pt x="3608832" y="586739"/>
                  </a:lnTo>
                  <a:lnTo>
                    <a:pt x="3599604" y="632400"/>
                  </a:lnTo>
                  <a:lnTo>
                    <a:pt x="3574446" y="669702"/>
                  </a:lnTo>
                  <a:lnTo>
                    <a:pt x="3537144" y="694860"/>
                  </a:lnTo>
                  <a:lnTo>
                    <a:pt x="3491484" y="704087"/>
                  </a:lnTo>
                  <a:lnTo>
                    <a:pt x="117348" y="704087"/>
                  </a:lnTo>
                  <a:lnTo>
                    <a:pt x="71687" y="694860"/>
                  </a:lnTo>
                  <a:lnTo>
                    <a:pt x="34385" y="669702"/>
                  </a:lnTo>
                  <a:lnTo>
                    <a:pt x="9227" y="632400"/>
                  </a:lnTo>
                  <a:lnTo>
                    <a:pt x="0" y="586739"/>
                  </a:lnTo>
                  <a:lnTo>
                    <a:pt x="0" y="117347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002782" y="4697095"/>
            <a:ext cx="2677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5080" indent="-216535" algn="l" rtl="0">
              <a:spcBef>
                <a:spcPts val="100"/>
              </a:spcBef>
            </a:pP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диагностические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тесты, электронные </a:t>
            </a:r>
            <a:r>
              <a:rPr sz="1200" kern="1200" spc="-30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тренажёры,</a:t>
            </a:r>
            <a:r>
              <a:rPr sz="12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обучающие</a:t>
            </a:r>
            <a:r>
              <a:rPr sz="12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среды,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163826" y="5806185"/>
            <a:ext cx="2692400" cy="716915"/>
            <a:chOff x="2163826" y="5806185"/>
            <a:chExt cx="2692400" cy="716915"/>
          </a:xfrm>
        </p:grpSpPr>
        <p:sp>
          <p:nvSpPr>
            <p:cNvPr id="27" name="object 27"/>
            <p:cNvSpPr/>
            <p:nvPr/>
          </p:nvSpPr>
          <p:spPr>
            <a:xfrm>
              <a:off x="2170176" y="5812535"/>
              <a:ext cx="2679700" cy="704215"/>
            </a:xfrm>
            <a:custGeom>
              <a:avLst/>
              <a:gdLst/>
              <a:ahLst/>
              <a:cxnLst/>
              <a:rect l="l" t="t" r="r" b="b"/>
              <a:pathLst>
                <a:path w="2679700" h="704215">
                  <a:moveTo>
                    <a:pt x="2561844" y="0"/>
                  </a:moveTo>
                  <a:lnTo>
                    <a:pt x="117348" y="0"/>
                  </a:lnTo>
                  <a:lnTo>
                    <a:pt x="71687" y="9221"/>
                  </a:lnTo>
                  <a:lnTo>
                    <a:pt x="34385" y="34370"/>
                  </a:lnTo>
                  <a:lnTo>
                    <a:pt x="9227" y="71671"/>
                  </a:lnTo>
                  <a:lnTo>
                    <a:pt x="0" y="117347"/>
                  </a:lnTo>
                  <a:lnTo>
                    <a:pt x="0" y="586740"/>
                  </a:lnTo>
                  <a:lnTo>
                    <a:pt x="9227" y="632416"/>
                  </a:lnTo>
                  <a:lnTo>
                    <a:pt x="34385" y="669717"/>
                  </a:lnTo>
                  <a:lnTo>
                    <a:pt x="71687" y="694866"/>
                  </a:lnTo>
                  <a:lnTo>
                    <a:pt x="117348" y="704088"/>
                  </a:lnTo>
                  <a:lnTo>
                    <a:pt x="2561844" y="704088"/>
                  </a:lnTo>
                  <a:lnTo>
                    <a:pt x="2607504" y="694866"/>
                  </a:lnTo>
                  <a:lnTo>
                    <a:pt x="2644806" y="669717"/>
                  </a:lnTo>
                  <a:lnTo>
                    <a:pt x="2669964" y="632416"/>
                  </a:lnTo>
                  <a:lnTo>
                    <a:pt x="2679191" y="586740"/>
                  </a:lnTo>
                  <a:lnTo>
                    <a:pt x="2679191" y="117347"/>
                  </a:lnTo>
                  <a:lnTo>
                    <a:pt x="2669964" y="71671"/>
                  </a:lnTo>
                  <a:lnTo>
                    <a:pt x="2644806" y="34370"/>
                  </a:lnTo>
                  <a:lnTo>
                    <a:pt x="2607504" y="9221"/>
                  </a:lnTo>
                  <a:lnTo>
                    <a:pt x="256184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170176" y="5812535"/>
              <a:ext cx="2679700" cy="704215"/>
            </a:xfrm>
            <a:custGeom>
              <a:avLst/>
              <a:gdLst/>
              <a:ahLst/>
              <a:cxnLst/>
              <a:rect l="l" t="t" r="r" b="b"/>
              <a:pathLst>
                <a:path w="2679700" h="704215">
                  <a:moveTo>
                    <a:pt x="0" y="117347"/>
                  </a:moveTo>
                  <a:lnTo>
                    <a:pt x="9227" y="71671"/>
                  </a:lnTo>
                  <a:lnTo>
                    <a:pt x="34385" y="34370"/>
                  </a:lnTo>
                  <a:lnTo>
                    <a:pt x="71687" y="9221"/>
                  </a:lnTo>
                  <a:lnTo>
                    <a:pt x="117348" y="0"/>
                  </a:lnTo>
                  <a:lnTo>
                    <a:pt x="2561844" y="0"/>
                  </a:lnTo>
                  <a:lnTo>
                    <a:pt x="2607504" y="9221"/>
                  </a:lnTo>
                  <a:lnTo>
                    <a:pt x="2644806" y="34370"/>
                  </a:lnTo>
                  <a:lnTo>
                    <a:pt x="2669964" y="71671"/>
                  </a:lnTo>
                  <a:lnTo>
                    <a:pt x="2679191" y="117347"/>
                  </a:lnTo>
                  <a:lnTo>
                    <a:pt x="2679191" y="586740"/>
                  </a:lnTo>
                  <a:lnTo>
                    <a:pt x="2669964" y="632416"/>
                  </a:lnTo>
                  <a:lnTo>
                    <a:pt x="2644806" y="669717"/>
                  </a:lnTo>
                  <a:lnTo>
                    <a:pt x="2607504" y="694866"/>
                  </a:lnTo>
                  <a:lnTo>
                    <a:pt x="2561844" y="704088"/>
                  </a:lnTo>
                  <a:lnTo>
                    <a:pt x="117348" y="704088"/>
                  </a:lnTo>
                  <a:lnTo>
                    <a:pt x="71687" y="694866"/>
                  </a:lnTo>
                  <a:lnTo>
                    <a:pt x="34385" y="669717"/>
                  </a:lnTo>
                  <a:lnTo>
                    <a:pt x="9227" y="632416"/>
                  </a:lnTo>
                  <a:lnTo>
                    <a:pt x="0" y="586740"/>
                  </a:lnTo>
                  <a:lnTo>
                    <a:pt x="0" y="117347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499105" y="5875121"/>
            <a:ext cx="20142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spcBef>
                <a:spcPts val="100"/>
              </a:spcBef>
            </a:pPr>
            <a:r>
              <a:rPr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Контроль</a:t>
            </a:r>
            <a:r>
              <a:rPr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оценка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5080" algn="ctr" rtl="0"/>
            <a:r>
              <a:rPr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знаний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528817" y="5806185"/>
            <a:ext cx="3622040" cy="716915"/>
            <a:chOff x="5528817" y="5806185"/>
            <a:chExt cx="3622040" cy="716915"/>
          </a:xfrm>
        </p:grpSpPr>
        <p:sp>
          <p:nvSpPr>
            <p:cNvPr id="31" name="object 31"/>
            <p:cNvSpPr/>
            <p:nvPr/>
          </p:nvSpPr>
          <p:spPr>
            <a:xfrm>
              <a:off x="5535167" y="5812535"/>
              <a:ext cx="3609340" cy="704215"/>
            </a:xfrm>
            <a:custGeom>
              <a:avLst/>
              <a:gdLst/>
              <a:ahLst/>
              <a:cxnLst/>
              <a:rect l="l" t="t" r="r" b="b"/>
              <a:pathLst>
                <a:path w="3609340" h="704215">
                  <a:moveTo>
                    <a:pt x="3491484" y="0"/>
                  </a:moveTo>
                  <a:lnTo>
                    <a:pt x="117348" y="0"/>
                  </a:lnTo>
                  <a:lnTo>
                    <a:pt x="71687" y="9221"/>
                  </a:lnTo>
                  <a:lnTo>
                    <a:pt x="34385" y="34370"/>
                  </a:lnTo>
                  <a:lnTo>
                    <a:pt x="9227" y="71671"/>
                  </a:lnTo>
                  <a:lnTo>
                    <a:pt x="0" y="117347"/>
                  </a:lnTo>
                  <a:lnTo>
                    <a:pt x="0" y="586740"/>
                  </a:lnTo>
                  <a:lnTo>
                    <a:pt x="9227" y="632416"/>
                  </a:lnTo>
                  <a:lnTo>
                    <a:pt x="34385" y="669717"/>
                  </a:lnTo>
                  <a:lnTo>
                    <a:pt x="71687" y="694866"/>
                  </a:lnTo>
                  <a:lnTo>
                    <a:pt x="117348" y="704088"/>
                  </a:lnTo>
                  <a:lnTo>
                    <a:pt x="3491484" y="704088"/>
                  </a:lnTo>
                  <a:lnTo>
                    <a:pt x="3537144" y="694866"/>
                  </a:lnTo>
                  <a:lnTo>
                    <a:pt x="3574446" y="669717"/>
                  </a:lnTo>
                  <a:lnTo>
                    <a:pt x="3599604" y="632416"/>
                  </a:lnTo>
                  <a:lnTo>
                    <a:pt x="3608832" y="586740"/>
                  </a:lnTo>
                  <a:lnTo>
                    <a:pt x="3608832" y="117347"/>
                  </a:lnTo>
                  <a:lnTo>
                    <a:pt x="3599604" y="71671"/>
                  </a:lnTo>
                  <a:lnTo>
                    <a:pt x="3574446" y="34370"/>
                  </a:lnTo>
                  <a:lnTo>
                    <a:pt x="3537144" y="9221"/>
                  </a:lnTo>
                  <a:lnTo>
                    <a:pt x="3491484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535167" y="5812535"/>
              <a:ext cx="3609340" cy="704215"/>
            </a:xfrm>
            <a:custGeom>
              <a:avLst/>
              <a:gdLst/>
              <a:ahLst/>
              <a:cxnLst/>
              <a:rect l="l" t="t" r="r" b="b"/>
              <a:pathLst>
                <a:path w="3609340" h="704215">
                  <a:moveTo>
                    <a:pt x="0" y="117347"/>
                  </a:moveTo>
                  <a:lnTo>
                    <a:pt x="9227" y="71671"/>
                  </a:lnTo>
                  <a:lnTo>
                    <a:pt x="34385" y="34370"/>
                  </a:lnTo>
                  <a:lnTo>
                    <a:pt x="71687" y="9221"/>
                  </a:lnTo>
                  <a:lnTo>
                    <a:pt x="117348" y="0"/>
                  </a:lnTo>
                  <a:lnTo>
                    <a:pt x="3491484" y="0"/>
                  </a:lnTo>
                  <a:lnTo>
                    <a:pt x="3537144" y="9221"/>
                  </a:lnTo>
                  <a:lnTo>
                    <a:pt x="3574446" y="34370"/>
                  </a:lnTo>
                  <a:lnTo>
                    <a:pt x="3599604" y="71671"/>
                  </a:lnTo>
                  <a:lnTo>
                    <a:pt x="3608832" y="117347"/>
                  </a:lnTo>
                  <a:lnTo>
                    <a:pt x="3608832" y="586740"/>
                  </a:lnTo>
                  <a:lnTo>
                    <a:pt x="3599604" y="632416"/>
                  </a:lnTo>
                  <a:lnTo>
                    <a:pt x="3574446" y="669717"/>
                  </a:lnTo>
                  <a:lnTo>
                    <a:pt x="3537144" y="694866"/>
                  </a:lnTo>
                  <a:lnTo>
                    <a:pt x="3491484" y="704088"/>
                  </a:lnTo>
                  <a:lnTo>
                    <a:pt x="117348" y="704088"/>
                  </a:lnTo>
                  <a:lnTo>
                    <a:pt x="71687" y="694866"/>
                  </a:lnTo>
                  <a:lnTo>
                    <a:pt x="34385" y="669717"/>
                  </a:lnTo>
                  <a:lnTo>
                    <a:pt x="9227" y="632416"/>
                  </a:lnTo>
                  <a:lnTo>
                    <a:pt x="0" y="586740"/>
                  </a:lnTo>
                  <a:lnTo>
                    <a:pt x="0" y="117347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667502" y="5969609"/>
            <a:ext cx="33451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780" marR="5080" indent="-259079" algn="l" rtl="0">
              <a:spcBef>
                <a:spcPts val="100"/>
              </a:spcBef>
            </a:pP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компьютерные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тесты, интерактивные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задания, </a:t>
            </a:r>
            <a:r>
              <a:rPr sz="1200" kern="1200" spc="-30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кроссворды,</a:t>
            </a:r>
            <a:r>
              <a:rPr sz="12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рефлексивные</a:t>
            </a:r>
            <a:r>
              <a:rPr sz="12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материалы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850891" y="1991867"/>
            <a:ext cx="686435" cy="0"/>
          </a:xfrm>
          <a:custGeom>
            <a:avLst/>
            <a:gdLst/>
            <a:ahLst/>
            <a:cxnLst/>
            <a:rect l="l" t="t" r="r" b="b"/>
            <a:pathLst>
              <a:path w="686435">
                <a:moveTo>
                  <a:pt x="686181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850891" y="3384803"/>
            <a:ext cx="686435" cy="0"/>
          </a:xfrm>
          <a:custGeom>
            <a:avLst/>
            <a:gdLst/>
            <a:ahLst/>
            <a:cxnLst/>
            <a:rect l="l" t="t" r="r" b="b"/>
            <a:pathLst>
              <a:path w="686435">
                <a:moveTo>
                  <a:pt x="686181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850891" y="4872228"/>
            <a:ext cx="686435" cy="0"/>
          </a:xfrm>
          <a:custGeom>
            <a:avLst/>
            <a:gdLst/>
            <a:ahLst/>
            <a:cxnLst/>
            <a:rect l="l" t="t" r="r" b="b"/>
            <a:pathLst>
              <a:path w="686435">
                <a:moveTo>
                  <a:pt x="686181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850891" y="6167628"/>
            <a:ext cx="686435" cy="0"/>
          </a:xfrm>
          <a:custGeom>
            <a:avLst/>
            <a:gdLst/>
            <a:ahLst/>
            <a:cxnLst/>
            <a:rect l="l" t="t" r="r" b="b"/>
            <a:pathLst>
              <a:path w="686435">
                <a:moveTo>
                  <a:pt x="686181" y="0"/>
                </a:moveTo>
                <a:lnTo>
                  <a:pt x="0" y="0"/>
                </a:lnTo>
              </a:path>
            </a:pathLst>
          </a:custGeom>
          <a:ln w="28575">
            <a:solidFill>
              <a:srgbClr val="003CB8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279908" y="104647"/>
            <a:ext cx="6354445" cy="8502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2700" dirty="0"/>
              <a:t>Типовые</a:t>
            </a:r>
            <a:r>
              <a:rPr sz="2700" spc="-70" dirty="0"/>
              <a:t> </a:t>
            </a:r>
            <a:r>
              <a:rPr sz="2700" spc="-5" dirty="0"/>
              <a:t>варианты</a:t>
            </a:r>
            <a:r>
              <a:rPr sz="2700" spc="-15" dirty="0"/>
              <a:t> </a:t>
            </a:r>
            <a:r>
              <a:rPr sz="2700" dirty="0"/>
              <a:t>применения</a:t>
            </a:r>
            <a:r>
              <a:rPr sz="2700" spc="-95" dirty="0"/>
              <a:t> </a:t>
            </a:r>
            <a:r>
              <a:rPr sz="2700" spc="10" dirty="0"/>
              <a:t>ЦОР </a:t>
            </a:r>
            <a:r>
              <a:rPr sz="2700" spc="-735" dirty="0"/>
              <a:t> </a:t>
            </a:r>
            <a:r>
              <a:rPr sz="2700" spc="5" dirty="0"/>
              <a:t>на</a:t>
            </a:r>
            <a:r>
              <a:rPr sz="2700" spc="-40" dirty="0"/>
              <a:t> </a:t>
            </a:r>
            <a:r>
              <a:rPr sz="2700" spc="5" dirty="0"/>
              <a:t>разных</a:t>
            </a:r>
            <a:r>
              <a:rPr sz="2700" spc="-55" dirty="0"/>
              <a:t> </a:t>
            </a:r>
            <a:r>
              <a:rPr sz="2700" spc="-5" dirty="0"/>
              <a:t>этапах</a:t>
            </a:r>
            <a:r>
              <a:rPr sz="2700" spc="-35" dirty="0"/>
              <a:t> </a:t>
            </a:r>
            <a:r>
              <a:rPr sz="2700" spc="-5" dirty="0"/>
              <a:t>урока</a:t>
            </a: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3202449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2172" y="2596337"/>
            <a:ext cx="7896859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36EE3"/>
                </a:solidFill>
              </a:rPr>
              <a:t>Модели</a:t>
            </a:r>
            <a:r>
              <a:rPr sz="3600" spc="-10" dirty="0">
                <a:solidFill>
                  <a:srgbClr val="036EE3"/>
                </a:solidFill>
              </a:rPr>
              <a:t> </a:t>
            </a:r>
            <a:r>
              <a:rPr sz="3600" spc="-5" dirty="0">
                <a:solidFill>
                  <a:srgbClr val="036EE3"/>
                </a:solidFill>
              </a:rPr>
              <a:t>уроков</a:t>
            </a:r>
            <a:r>
              <a:rPr sz="3600" spc="30" dirty="0">
                <a:solidFill>
                  <a:srgbClr val="036EE3"/>
                </a:solidFill>
              </a:rPr>
              <a:t> </a:t>
            </a:r>
            <a:r>
              <a:rPr sz="3600" dirty="0">
                <a:solidFill>
                  <a:srgbClr val="036EE3"/>
                </a:solidFill>
              </a:rPr>
              <a:t>с</a:t>
            </a:r>
            <a:r>
              <a:rPr sz="3600" spc="-5" dirty="0">
                <a:solidFill>
                  <a:srgbClr val="036EE3"/>
                </a:solidFill>
              </a:rPr>
              <a:t> использованием </a:t>
            </a:r>
            <a:r>
              <a:rPr sz="3600" spc="-985" dirty="0">
                <a:solidFill>
                  <a:srgbClr val="036EE3"/>
                </a:solidFill>
              </a:rPr>
              <a:t> </a:t>
            </a:r>
            <a:r>
              <a:rPr sz="3600" spc="-10" dirty="0">
                <a:solidFill>
                  <a:srgbClr val="036EE3"/>
                </a:solidFill>
              </a:rPr>
              <a:t>цифровых</a:t>
            </a:r>
            <a:r>
              <a:rPr sz="3600" spc="60" dirty="0">
                <a:solidFill>
                  <a:srgbClr val="036EE3"/>
                </a:solidFill>
              </a:rPr>
              <a:t> </a:t>
            </a:r>
            <a:r>
              <a:rPr sz="3600" spc="-10" dirty="0">
                <a:solidFill>
                  <a:srgbClr val="036EE3"/>
                </a:solidFill>
              </a:rPr>
              <a:t>технологий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347790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961" y="346405"/>
            <a:ext cx="526097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5" dirty="0"/>
              <a:t>Модели</a:t>
            </a:r>
            <a:r>
              <a:rPr spc="-60" dirty="0"/>
              <a:t> </a:t>
            </a:r>
            <a:r>
              <a:rPr spc="-5" dirty="0"/>
              <a:t>современных</a:t>
            </a:r>
            <a:r>
              <a:rPr spc="-35" dirty="0"/>
              <a:t> уроков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386586" y="2209545"/>
            <a:ext cx="8449310" cy="1609090"/>
            <a:chOff x="1386586" y="2209545"/>
            <a:chExt cx="8449310" cy="1609090"/>
          </a:xfrm>
        </p:grpSpPr>
        <p:sp>
          <p:nvSpPr>
            <p:cNvPr id="4" name="object 4"/>
            <p:cNvSpPr/>
            <p:nvPr/>
          </p:nvSpPr>
          <p:spPr>
            <a:xfrm>
              <a:off x="1392936" y="3310127"/>
              <a:ext cx="8436610" cy="502284"/>
            </a:xfrm>
            <a:custGeom>
              <a:avLst/>
              <a:gdLst/>
              <a:ahLst/>
              <a:cxnLst/>
              <a:rect l="l" t="t" r="r" b="b"/>
              <a:pathLst>
                <a:path w="8436610" h="502285">
                  <a:moveTo>
                    <a:pt x="4218432" y="0"/>
                  </a:moveTo>
                  <a:lnTo>
                    <a:pt x="4218432" y="342011"/>
                  </a:lnTo>
                  <a:lnTo>
                    <a:pt x="8436102" y="342011"/>
                  </a:lnTo>
                  <a:lnTo>
                    <a:pt x="8436102" y="501777"/>
                  </a:lnTo>
                </a:path>
                <a:path w="8436610" h="502285">
                  <a:moveTo>
                    <a:pt x="4218432" y="0"/>
                  </a:moveTo>
                  <a:lnTo>
                    <a:pt x="4218432" y="342011"/>
                  </a:lnTo>
                  <a:lnTo>
                    <a:pt x="6327267" y="342011"/>
                  </a:lnTo>
                  <a:lnTo>
                    <a:pt x="6327267" y="501777"/>
                  </a:lnTo>
                </a:path>
                <a:path w="8436610" h="502285">
                  <a:moveTo>
                    <a:pt x="4218432" y="0"/>
                  </a:moveTo>
                  <a:lnTo>
                    <a:pt x="4218432" y="501777"/>
                  </a:lnTo>
                </a:path>
                <a:path w="8436610" h="502285">
                  <a:moveTo>
                    <a:pt x="4218051" y="0"/>
                  </a:moveTo>
                  <a:lnTo>
                    <a:pt x="4218051" y="342011"/>
                  </a:lnTo>
                  <a:lnTo>
                    <a:pt x="2109216" y="342011"/>
                  </a:lnTo>
                  <a:lnTo>
                    <a:pt x="2109216" y="501777"/>
                  </a:lnTo>
                </a:path>
                <a:path w="8436610" h="502285">
                  <a:moveTo>
                    <a:pt x="4217670" y="0"/>
                  </a:moveTo>
                  <a:lnTo>
                    <a:pt x="4217670" y="342011"/>
                  </a:lnTo>
                  <a:lnTo>
                    <a:pt x="0" y="342011"/>
                  </a:lnTo>
                  <a:lnTo>
                    <a:pt x="0" y="501777"/>
                  </a:lnTo>
                </a:path>
              </a:pathLst>
            </a:custGeom>
            <a:ln w="12700">
              <a:solidFill>
                <a:srgbClr val="34589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977896" y="2215895"/>
              <a:ext cx="5267325" cy="1094740"/>
            </a:xfrm>
            <a:custGeom>
              <a:avLst/>
              <a:gdLst/>
              <a:ahLst/>
              <a:cxnLst/>
              <a:rect l="l" t="t" r="r" b="b"/>
              <a:pathLst>
                <a:path w="5267325" h="1094739">
                  <a:moveTo>
                    <a:pt x="5157470" y="0"/>
                  </a:moveTo>
                  <a:lnTo>
                    <a:pt x="109474" y="0"/>
                  </a:lnTo>
                  <a:lnTo>
                    <a:pt x="66865" y="8604"/>
                  </a:lnTo>
                  <a:lnTo>
                    <a:pt x="32067" y="32067"/>
                  </a:lnTo>
                  <a:lnTo>
                    <a:pt x="8604" y="66865"/>
                  </a:lnTo>
                  <a:lnTo>
                    <a:pt x="0" y="109474"/>
                  </a:lnTo>
                  <a:lnTo>
                    <a:pt x="0" y="984757"/>
                  </a:lnTo>
                  <a:lnTo>
                    <a:pt x="8604" y="1027366"/>
                  </a:lnTo>
                  <a:lnTo>
                    <a:pt x="32067" y="1062164"/>
                  </a:lnTo>
                  <a:lnTo>
                    <a:pt x="66865" y="1085627"/>
                  </a:lnTo>
                  <a:lnTo>
                    <a:pt x="109474" y="1094231"/>
                  </a:lnTo>
                  <a:lnTo>
                    <a:pt x="5157470" y="1094231"/>
                  </a:lnTo>
                  <a:lnTo>
                    <a:pt x="5200078" y="1085627"/>
                  </a:lnTo>
                  <a:lnTo>
                    <a:pt x="5234876" y="1062164"/>
                  </a:lnTo>
                  <a:lnTo>
                    <a:pt x="5258339" y="1027366"/>
                  </a:lnTo>
                  <a:lnTo>
                    <a:pt x="5266944" y="984757"/>
                  </a:lnTo>
                  <a:lnTo>
                    <a:pt x="5266944" y="109474"/>
                  </a:lnTo>
                  <a:lnTo>
                    <a:pt x="5258339" y="66865"/>
                  </a:lnTo>
                  <a:lnTo>
                    <a:pt x="5234876" y="32067"/>
                  </a:lnTo>
                  <a:lnTo>
                    <a:pt x="5200078" y="8604"/>
                  </a:lnTo>
                  <a:lnTo>
                    <a:pt x="5157470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977896" y="2215895"/>
              <a:ext cx="5267325" cy="1094740"/>
            </a:xfrm>
            <a:custGeom>
              <a:avLst/>
              <a:gdLst/>
              <a:ahLst/>
              <a:cxnLst/>
              <a:rect l="l" t="t" r="r" b="b"/>
              <a:pathLst>
                <a:path w="5267325" h="1094739">
                  <a:moveTo>
                    <a:pt x="0" y="109474"/>
                  </a:moveTo>
                  <a:lnTo>
                    <a:pt x="8604" y="66865"/>
                  </a:lnTo>
                  <a:lnTo>
                    <a:pt x="32067" y="32067"/>
                  </a:lnTo>
                  <a:lnTo>
                    <a:pt x="66865" y="8604"/>
                  </a:lnTo>
                  <a:lnTo>
                    <a:pt x="109474" y="0"/>
                  </a:lnTo>
                  <a:lnTo>
                    <a:pt x="5157470" y="0"/>
                  </a:lnTo>
                  <a:lnTo>
                    <a:pt x="5200078" y="8604"/>
                  </a:lnTo>
                  <a:lnTo>
                    <a:pt x="5234876" y="32067"/>
                  </a:lnTo>
                  <a:lnTo>
                    <a:pt x="5258339" y="66865"/>
                  </a:lnTo>
                  <a:lnTo>
                    <a:pt x="5266944" y="109474"/>
                  </a:lnTo>
                  <a:lnTo>
                    <a:pt x="5266944" y="984757"/>
                  </a:lnTo>
                  <a:lnTo>
                    <a:pt x="5258339" y="1027366"/>
                  </a:lnTo>
                  <a:lnTo>
                    <a:pt x="5234876" y="1062164"/>
                  </a:lnTo>
                  <a:lnTo>
                    <a:pt x="5200078" y="1085627"/>
                  </a:lnTo>
                  <a:lnTo>
                    <a:pt x="5157470" y="1094231"/>
                  </a:lnTo>
                  <a:lnTo>
                    <a:pt x="109474" y="1094231"/>
                  </a:lnTo>
                  <a:lnTo>
                    <a:pt x="66865" y="1085627"/>
                  </a:lnTo>
                  <a:lnTo>
                    <a:pt x="32067" y="1062164"/>
                  </a:lnTo>
                  <a:lnTo>
                    <a:pt x="8604" y="1027366"/>
                  </a:lnTo>
                  <a:lnTo>
                    <a:pt x="0" y="984757"/>
                  </a:lnTo>
                  <a:lnTo>
                    <a:pt x="0" y="1094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169919" y="2395727"/>
              <a:ext cx="5267325" cy="1097280"/>
            </a:xfrm>
            <a:custGeom>
              <a:avLst/>
              <a:gdLst/>
              <a:ahLst/>
              <a:cxnLst/>
              <a:rect l="l" t="t" r="r" b="b"/>
              <a:pathLst>
                <a:path w="5267325" h="1097279">
                  <a:moveTo>
                    <a:pt x="5157215" y="0"/>
                  </a:moveTo>
                  <a:lnTo>
                    <a:pt x="109728" y="0"/>
                  </a:lnTo>
                  <a:lnTo>
                    <a:pt x="67026" y="8626"/>
                  </a:lnTo>
                  <a:lnTo>
                    <a:pt x="32146" y="32146"/>
                  </a:lnTo>
                  <a:lnTo>
                    <a:pt x="8626" y="67026"/>
                  </a:lnTo>
                  <a:lnTo>
                    <a:pt x="0" y="109727"/>
                  </a:lnTo>
                  <a:lnTo>
                    <a:pt x="0" y="987551"/>
                  </a:lnTo>
                  <a:lnTo>
                    <a:pt x="8626" y="1030253"/>
                  </a:lnTo>
                  <a:lnTo>
                    <a:pt x="32146" y="1065133"/>
                  </a:lnTo>
                  <a:lnTo>
                    <a:pt x="67026" y="1088653"/>
                  </a:lnTo>
                  <a:lnTo>
                    <a:pt x="109728" y="1097280"/>
                  </a:lnTo>
                  <a:lnTo>
                    <a:pt x="5157215" y="1097280"/>
                  </a:lnTo>
                  <a:lnTo>
                    <a:pt x="5199917" y="1088653"/>
                  </a:lnTo>
                  <a:lnTo>
                    <a:pt x="5234797" y="1065133"/>
                  </a:lnTo>
                  <a:lnTo>
                    <a:pt x="5258317" y="1030253"/>
                  </a:lnTo>
                  <a:lnTo>
                    <a:pt x="5266944" y="987551"/>
                  </a:lnTo>
                  <a:lnTo>
                    <a:pt x="5266944" y="109727"/>
                  </a:lnTo>
                  <a:lnTo>
                    <a:pt x="5258317" y="67026"/>
                  </a:lnTo>
                  <a:lnTo>
                    <a:pt x="5234797" y="32146"/>
                  </a:lnTo>
                  <a:lnTo>
                    <a:pt x="5199917" y="8626"/>
                  </a:lnTo>
                  <a:lnTo>
                    <a:pt x="515721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169919" y="2395727"/>
              <a:ext cx="5267325" cy="1097280"/>
            </a:xfrm>
            <a:custGeom>
              <a:avLst/>
              <a:gdLst/>
              <a:ahLst/>
              <a:cxnLst/>
              <a:rect l="l" t="t" r="r" b="b"/>
              <a:pathLst>
                <a:path w="5267325" h="1097279">
                  <a:moveTo>
                    <a:pt x="0" y="109727"/>
                  </a:moveTo>
                  <a:lnTo>
                    <a:pt x="8626" y="67026"/>
                  </a:lnTo>
                  <a:lnTo>
                    <a:pt x="32146" y="32146"/>
                  </a:lnTo>
                  <a:lnTo>
                    <a:pt x="67026" y="8626"/>
                  </a:lnTo>
                  <a:lnTo>
                    <a:pt x="109728" y="0"/>
                  </a:lnTo>
                  <a:lnTo>
                    <a:pt x="5157215" y="0"/>
                  </a:lnTo>
                  <a:lnTo>
                    <a:pt x="5199917" y="8626"/>
                  </a:lnTo>
                  <a:lnTo>
                    <a:pt x="5234797" y="32146"/>
                  </a:lnTo>
                  <a:lnTo>
                    <a:pt x="5258317" y="67026"/>
                  </a:lnTo>
                  <a:lnTo>
                    <a:pt x="5266944" y="109727"/>
                  </a:lnTo>
                  <a:lnTo>
                    <a:pt x="5266944" y="987551"/>
                  </a:lnTo>
                  <a:lnTo>
                    <a:pt x="5258317" y="1030253"/>
                  </a:lnTo>
                  <a:lnTo>
                    <a:pt x="5234797" y="1065133"/>
                  </a:lnTo>
                  <a:lnTo>
                    <a:pt x="5199917" y="1088653"/>
                  </a:lnTo>
                  <a:lnTo>
                    <a:pt x="5157215" y="1097280"/>
                  </a:lnTo>
                  <a:lnTo>
                    <a:pt x="109728" y="1097280"/>
                  </a:lnTo>
                  <a:lnTo>
                    <a:pt x="67026" y="1088653"/>
                  </a:lnTo>
                  <a:lnTo>
                    <a:pt x="32146" y="1065133"/>
                  </a:lnTo>
                  <a:lnTo>
                    <a:pt x="8626" y="1030253"/>
                  </a:lnTo>
                  <a:lnTo>
                    <a:pt x="0" y="987551"/>
                  </a:lnTo>
                  <a:lnTo>
                    <a:pt x="0" y="109727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52696" y="2798191"/>
            <a:ext cx="349885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5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Модели</a:t>
            </a:r>
            <a:r>
              <a:rPr sz="1500" kern="1200" spc="-8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5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уроков</a:t>
            </a:r>
            <a:r>
              <a:rPr sz="15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5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5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смешанном</a:t>
            </a:r>
            <a:r>
              <a:rPr sz="1500" kern="1200" spc="-8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обучении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4001" y="3806697"/>
            <a:ext cx="1930400" cy="1290320"/>
            <a:chOff x="524001" y="3806697"/>
            <a:chExt cx="1930400" cy="1290320"/>
          </a:xfrm>
        </p:grpSpPr>
        <p:sp>
          <p:nvSpPr>
            <p:cNvPr id="11" name="object 11"/>
            <p:cNvSpPr/>
            <p:nvPr/>
          </p:nvSpPr>
          <p:spPr>
            <a:xfrm>
              <a:off x="530351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1615694" y="0"/>
                  </a:moveTo>
                  <a:lnTo>
                    <a:pt x="109423" y="0"/>
                  </a:lnTo>
                  <a:lnTo>
                    <a:pt x="66833" y="8604"/>
                  </a:lnTo>
                  <a:lnTo>
                    <a:pt x="32051" y="32067"/>
                  </a:lnTo>
                  <a:lnTo>
                    <a:pt x="8599" y="66865"/>
                  </a:lnTo>
                  <a:lnTo>
                    <a:pt x="0" y="109474"/>
                  </a:lnTo>
                  <a:lnTo>
                    <a:pt x="0" y="984757"/>
                  </a:lnTo>
                  <a:lnTo>
                    <a:pt x="8599" y="1027366"/>
                  </a:lnTo>
                  <a:lnTo>
                    <a:pt x="32051" y="1062164"/>
                  </a:lnTo>
                  <a:lnTo>
                    <a:pt x="66833" y="1085627"/>
                  </a:lnTo>
                  <a:lnTo>
                    <a:pt x="109423" y="1094232"/>
                  </a:lnTo>
                  <a:lnTo>
                    <a:pt x="1615694" y="1094232"/>
                  </a:lnTo>
                  <a:lnTo>
                    <a:pt x="1658302" y="1085627"/>
                  </a:lnTo>
                  <a:lnTo>
                    <a:pt x="1693100" y="1062164"/>
                  </a:lnTo>
                  <a:lnTo>
                    <a:pt x="1716563" y="1027366"/>
                  </a:lnTo>
                  <a:lnTo>
                    <a:pt x="1725168" y="984757"/>
                  </a:lnTo>
                  <a:lnTo>
                    <a:pt x="1725168" y="109474"/>
                  </a:lnTo>
                  <a:lnTo>
                    <a:pt x="1716563" y="66865"/>
                  </a:lnTo>
                  <a:lnTo>
                    <a:pt x="1693100" y="32067"/>
                  </a:lnTo>
                  <a:lnTo>
                    <a:pt x="1658302" y="8604"/>
                  </a:lnTo>
                  <a:lnTo>
                    <a:pt x="161569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30351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0" y="109474"/>
                  </a:moveTo>
                  <a:lnTo>
                    <a:pt x="8599" y="66865"/>
                  </a:lnTo>
                  <a:lnTo>
                    <a:pt x="32051" y="32067"/>
                  </a:lnTo>
                  <a:lnTo>
                    <a:pt x="66833" y="8604"/>
                  </a:lnTo>
                  <a:lnTo>
                    <a:pt x="109423" y="0"/>
                  </a:lnTo>
                  <a:lnTo>
                    <a:pt x="1615694" y="0"/>
                  </a:lnTo>
                  <a:lnTo>
                    <a:pt x="1658302" y="8604"/>
                  </a:lnTo>
                  <a:lnTo>
                    <a:pt x="1693100" y="32067"/>
                  </a:lnTo>
                  <a:lnTo>
                    <a:pt x="1716563" y="66865"/>
                  </a:lnTo>
                  <a:lnTo>
                    <a:pt x="1725168" y="109474"/>
                  </a:lnTo>
                  <a:lnTo>
                    <a:pt x="1725168" y="984757"/>
                  </a:lnTo>
                  <a:lnTo>
                    <a:pt x="1716563" y="1027366"/>
                  </a:lnTo>
                  <a:lnTo>
                    <a:pt x="1693100" y="1062164"/>
                  </a:lnTo>
                  <a:lnTo>
                    <a:pt x="1658302" y="1085627"/>
                  </a:lnTo>
                  <a:lnTo>
                    <a:pt x="1615694" y="1094232"/>
                  </a:lnTo>
                  <a:lnTo>
                    <a:pt x="109423" y="1094232"/>
                  </a:lnTo>
                  <a:lnTo>
                    <a:pt x="66833" y="1085627"/>
                  </a:lnTo>
                  <a:lnTo>
                    <a:pt x="32051" y="1062164"/>
                  </a:lnTo>
                  <a:lnTo>
                    <a:pt x="8599" y="1027366"/>
                  </a:lnTo>
                  <a:lnTo>
                    <a:pt x="0" y="984757"/>
                  </a:lnTo>
                  <a:lnTo>
                    <a:pt x="0" y="10947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22375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1615440" y="0"/>
                  </a:moveTo>
                  <a:lnTo>
                    <a:pt x="109727" y="0"/>
                  </a:lnTo>
                  <a:lnTo>
                    <a:pt x="67015" y="8626"/>
                  </a:lnTo>
                  <a:lnTo>
                    <a:pt x="32137" y="32146"/>
                  </a:lnTo>
                  <a:lnTo>
                    <a:pt x="8622" y="67026"/>
                  </a:lnTo>
                  <a:lnTo>
                    <a:pt x="0" y="109728"/>
                  </a:lnTo>
                  <a:lnTo>
                    <a:pt x="0" y="987552"/>
                  </a:lnTo>
                  <a:lnTo>
                    <a:pt x="8622" y="1030253"/>
                  </a:lnTo>
                  <a:lnTo>
                    <a:pt x="32137" y="1065133"/>
                  </a:lnTo>
                  <a:lnTo>
                    <a:pt x="67015" y="1088653"/>
                  </a:lnTo>
                  <a:lnTo>
                    <a:pt x="109727" y="1097280"/>
                  </a:lnTo>
                  <a:lnTo>
                    <a:pt x="1615440" y="1097280"/>
                  </a:lnTo>
                  <a:lnTo>
                    <a:pt x="1658141" y="1088653"/>
                  </a:lnTo>
                  <a:lnTo>
                    <a:pt x="1693021" y="1065133"/>
                  </a:lnTo>
                  <a:lnTo>
                    <a:pt x="1716541" y="1030253"/>
                  </a:lnTo>
                  <a:lnTo>
                    <a:pt x="1725168" y="987552"/>
                  </a:lnTo>
                  <a:lnTo>
                    <a:pt x="1725168" y="109728"/>
                  </a:lnTo>
                  <a:lnTo>
                    <a:pt x="1716541" y="67026"/>
                  </a:lnTo>
                  <a:lnTo>
                    <a:pt x="1693021" y="32146"/>
                  </a:lnTo>
                  <a:lnTo>
                    <a:pt x="1658141" y="8626"/>
                  </a:lnTo>
                  <a:lnTo>
                    <a:pt x="161544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22375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0" y="109728"/>
                  </a:moveTo>
                  <a:lnTo>
                    <a:pt x="8622" y="67026"/>
                  </a:lnTo>
                  <a:lnTo>
                    <a:pt x="32137" y="32146"/>
                  </a:lnTo>
                  <a:lnTo>
                    <a:pt x="67015" y="8626"/>
                  </a:lnTo>
                  <a:lnTo>
                    <a:pt x="109727" y="0"/>
                  </a:lnTo>
                  <a:lnTo>
                    <a:pt x="1615440" y="0"/>
                  </a:lnTo>
                  <a:lnTo>
                    <a:pt x="1658141" y="8626"/>
                  </a:lnTo>
                  <a:lnTo>
                    <a:pt x="1693021" y="32146"/>
                  </a:lnTo>
                  <a:lnTo>
                    <a:pt x="1716541" y="67026"/>
                  </a:lnTo>
                  <a:lnTo>
                    <a:pt x="1725168" y="109728"/>
                  </a:lnTo>
                  <a:lnTo>
                    <a:pt x="1725168" y="987552"/>
                  </a:lnTo>
                  <a:lnTo>
                    <a:pt x="1716541" y="1030253"/>
                  </a:lnTo>
                  <a:lnTo>
                    <a:pt x="1693021" y="1065133"/>
                  </a:lnTo>
                  <a:lnTo>
                    <a:pt x="1658141" y="1088653"/>
                  </a:lnTo>
                  <a:lnTo>
                    <a:pt x="1615440" y="1097280"/>
                  </a:lnTo>
                  <a:lnTo>
                    <a:pt x="109727" y="1097280"/>
                  </a:lnTo>
                  <a:lnTo>
                    <a:pt x="67015" y="1088653"/>
                  </a:lnTo>
                  <a:lnTo>
                    <a:pt x="32137" y="1065133"/>
                  </a:lnTo>
                  <a:lnTo>
                    <a:pt x="8622" y="1030253"/>
                  </a:lnTo>
                  <a:lnTo>
                    <a:pt x="0" y="987552"/>
                  </a:lnTo>
                  <a:lnTo>
                    <a:pt x="0" y="109728"/>
                  </a:lnTo>
                  <a:close/>
                </a:path>
              </a:pathLst>
            </a:custGeom>
            <a:ln w="12699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37056" y="4215434"/>
            <a:ext cx="1297940" cy="574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6875" marR="5080" indent="-384810" algn="l" rtl="0">
              <a:lnSpc>
                <a:spcPct val="120000"/>
              </a:lnSpc>
              <a:spcBef>
                <a:spcPts val="95"/>
              </a:spcBef>
            </a:pP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пе</a:t>
            </a:r>
            <a:r>
              <a:rPr sz="15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5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5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5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ёрн</a:t>
            </a:r>
            <a:r>
              <a:rPr sz="15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5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тый  </a:t>
            </a: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класс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633217" y="3806697"/>
            <a:ext cx="1930400" cy="1290320"/>
            <a:chOff x="2633217" y="3806697"/>
            <a:chExt cx="1930400" cy="1290320"/>
          </a:xfrm>
        </p:grpSpPr>
        <p:sp>
          <p:nvSpPr>
            <p:cNvPr id="17" name="object 17"/>
            <p:cNvSpPr/>
            <p:nvPr/>
          </p:nvSpPr>
          <p:spPr>
            <a:xfrm>
              <a:off x="2639567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1615694" y="0"/>
                  </a:moveTo>
                  <a:lnTo>
                    <a:pt x="109474" y="0"/>
                  </a:lnTo>
                  <a:lnTo>
                    <a:pt x="66865" y="8604"/>
                  </a:lnTo>
                  <a:lnTo>
                    <a:pt x="32067" y="32067"/>
                  </a:lnTo>
                  <a:lnTo>
                    <a:pt x="8604" y="66865"/>
                  </a:lnTo>
                  <a:lnTo>
                    <a:pt x="0" y="109474"/>
                  </a:lnTo>
                  <a:lnTo>
                    <a:pt x="0" y="984757"/>
                  </a:lnTo>
                  <a:lnTo>
                    <a:pt x="8604" y="1027366"/>
                  </a:lnTo>
                  <a:lnTo>
                    <a:pt x="32067" y="1062164"/>
                  </a:lnTo>
                  <a:lnTo>
                    <a:pt x="66865" y="1085627"/>
                  </a:lnTo>
                  <a:lnTo>
                    <a:pt x="109474" y="1094232"/>
                  </a:lnTo>
                  <a:lnTo>
                    <a:pt x="1615694" y="1094232"/>
                  </a:lnTo>
                  <a:lnTo>
                    <a:pt x="1658302" y="1085627"/>
                  </a:lnTo>
                  <a:lnTo>
                    <a:pt x="1693100" y="1062164"/>
                  </a:lnTo>
                  <a:lnTo>
                    <a:pt x="1716563" y="1027366"/>
                  </a:lnTo>
                  <a:lnTo>
                    <a:pt x="1725168" y="984757"/>
                  </a:lnTo>
                  <a:lnTo>
                    <a:pt x="1725168" y="109474"/>
                  </a:lnTo>
                  <a:lnTo>
                    <a:pt x="1716563" y="66865"/>
                  </a:lnTo>
                  <a:lnTo>
                    <a:pt x="1693100" y="32067"/>
                  </a:lnTo>
                  <a:lnTo>
                    <a:pt x="1658302" y="8604"/>
                  </a:lnTo>
                  <a:lnTo>
                    <a:pt x="161569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639567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0" y="109474"/>
                  </a:moveTo>
                  <a:lnTo>
                    <a:pt x="8604" y="66865"/>
                  </a:lnTo>
                  <a:lnTo>
                    <a:pt x="32067" y="32067"/>
                  </a:lnTo>
                  <a:lnTo>
                    <a:pt x="66865" y="8604"/>
                  </a:lnTo>
                  <a:lnTo>
                    <a:pt x="109474" y="0"/>
                  </a:lnTo>
                  <a:lnTo>
                    <a:pt x="1615694" y="0"/>
                  </a:lnTo>
                  <a:lnTo>
                    <a:pt x="1658302" y="8604"/>
                  </a:lnTo>
                  <a:lnTo>
                    <a:pt x="1693100" y="32067"/>
                  </a:lnTo>
                  <a:lnTo>
                    <a:pt x="1716563" y="66865"/>
                  </a:lnTo>
                  <a:lnTo>
                    <a:pt x="1725168" y="109474"/>
                  </a:lnTo>
                  <a:lnTo>
                    <a:pt x="1725168" y="984757"/>
                  </a:lnTo>
                  <a:lnTo>
                    <a:pt x="1716563" y="1027366"/>
                  </a:lnTo>
                  <a:lnTo>
                    <a:pt x="1693100" y="1062164"/>
                  </a:lnTo>
                  <a:lnTo>
                    <a:pt x="1658302" y="1085627"/>
                  </a:lnTo>
                  <a:lnTo>
                    <a:pt x="1615694" y="1094232"/>
                  </a:lnTo>
                  <a:lnTo>
                    <a:pt x="109474" y="1094232"/>
                  </a:lnTo>
                  <a:lnTo>
                    <a:pt x="66865" y="1085627"/>
                  </a:lnTo>
                  <a:lnTo>
                    <a:pt x="32067" y="1062164"/>
                  </a:lnTo>
                  <a:lnTo>
                    <a:pt x="8604" y="1027366"/>
                  </a:lnTo>
                  <a:lnTo>
                    <a:pt x="0" y="984757"/>
                  </a:lnTo>
                  <a:lnTo>
                    <a:pt x="0" y="10947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831591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1615440" y="0"/>
                  </a:moveTo>
                  <a:lnTo>
                    <a:pt x="109727" y="0"/>
                  </a:lnTo>
                  <a:lnTo>
                    <a:pt x="67026" y="8626"/>
                  </a:lnTo>
                  <a:lnTo>
                    <a:pt x="32146" y="32146"/>
                  </a:lnTo>
                  <a:lnTo>
                    <a:pt x="8626" y="67026"/>
                  </a:lnTo>
                  <a:lnTo>
                    <a:pt x="0" y="109728"/>
                  </a:lnTo>
                  <a:lnTo>
                    <a:pt x="0" y="987552"/>
                  </a:lnTo>
                  <a:lnTo>
                    <a:pt x="8626" y="1030253"/>
                  </a:lnTo>
                  <a:lnTo>
                    <a:pt x="32146" y="1065133"/>
                  </a:lnTo>
                  <a:lnTo>
                    <a:pt x="67026" y="1088653"/>
                  </a:lnTo>
                  <a:lnTo>
                    <a:pt x="109727" y="1097280"/>
                  </a:lnTo>
                  <a:lnTo>
                    <a:pt x="1615440" y="1097280"/>
                  </a:lnTo>
                  <a:lnTo>
                    <a:pt x="1658141" y="1088653"/>
                  </a:lnTo>
                  <a:lnTo>
                    <a:pt x="1693021" y="1065133"/>
                  </a:lnTo>
                  <a:lnTo>
                    <a:pt x="1716541" y="1030253"/>
                  </a:lnTo>
                  <a:lnTo>
                    <a:pt x="1725168" y="987552"/>
                  </a:lnTo>
                  <a:lnTo>
                    <a:pt x="1725168" y="109728"/>
                  </a:lnTo>
                  <a:lnTo>
                    <a:pt x="1716541" y="67026"/>
                  </a:lnTo>
                  <a:lnTo>
                    <a:pt x="1693021" y="32146"/>
                  </a:lnTo>
                  <a:lnTo>
                    <a:pt x="1658141" y="8626"/>
                  </a:lnTo>
                  <a:lnTo>
                    <a:pt x="161544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831591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0" y="109728"/>
                  </a:moveTo>
                  <a:lnTo>
                    <a:pt x="8626" y="67026"/>
                  </a:lnTo>
                  <a:lnTo>
                    <a:pt x="32146" y="32146"/>
                  </a:lnTo>
                  <a:lnTo>
                    <a:pt x="67026" y="8626"/>
                  </a:lnTo>
                  <a:lnTo>
                    <a:pt x="109727" y="0"/>
                  </a:lnTo>
                  <a:lnTo>
                    <a:pt x="1615440" y="0"/>
                  </a:lnTo>
                  <a:lnTo>
                    <a:pt x="1658141" y="8626"/>
                  </a:lnTo>
                  <a:lnTo>
                    <a:pt x="1693021" y="32146"/>
                  </a:lnTo>
                  <a:lnTo>
                    <a:pt x="1716541" y="67026"/>
                  </a:lnTo>
                  <a:lnTo>
                    <a:pt x="1725168" y="109728"/>
                  </a:lnTo>
                  <a:lnTo>
                    <a:pt x="1725168" y="987552"/>
                  </a:lnTo>
                  <a:lnTo>
                    <a:pt x="1716541" y="1030253"/>
                  </a:lnTo>
                  <a:lnTo>
                    <a:pt x="1693021" y="1065133"/>
                  </a:lnTo>
                  <a:lnTo>
                    <a:pt x="1658141" y="1088653"/>
                  </a:lnTo>
                  <a:lnTo>
                    <a:pt x="1615440" y="1097280"/>
                  </a:lnTo>
                  <a:lnTo>
                    <a:pt x="109727" y="1097280"/>
                  </a:lnTo>
                  <a:lnTo>
                    <a:pt x="67026" y="1088653"/>
                  </a:lnTo>
                  <a:lnTo>
                    <a:pt x="32146" y="1065133"/>
                  </a:lnTo>
                  <a:lnTo>
                    <a:pt x="8626" y="1030253"/>
                  </a:lnTo>
                  <a:lnTo>
                    <a:pt x="0" y="987552"/>
                  </a:lnTo>
                  <a:lnTo>
                    <a:pt x="0" y="109728"/>
                  </a:lnTo>
                  <a:close/>
                </a:path>
              </a:pathLst>
            </a:custGeom>
            <a:ln w="12699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153282" y="4297121"/>
            <a:ext cx="1083310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 rtl="0">
              <a:lnSpc>
                <a:spcPts val="1680"/>
              </a:lnSpc>
              <a:spcBef>
                <a:spcPts val="115"/>
              </a:spcBef>
            </a:pPr>
            <a:r>
              <a:rPr sz="15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автономная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lnSpc>
                <a:spcPts val="1680"/>
              </a:lnSpc>
            </a:pPr>
            <a:r>
              <a:rPr sz="15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группа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42434" y="3806697"/>
            <a:ext cx="1930400" cy="1290320"/>
            <a:chOff x="4742434" y="3806697"/>
            <a:chExt cx="1930400" cy="1290320"/>
          </a:xfrm>
        </p:grpSpPr>
        <p:sp>
          <p:nvSpPr>
            <p:cNvPr id="23" name="object 23"/>
            <p:cNvSpPr/>
            <p:nvPr/>
          </p:nvSpPr>
          <p:spPr>
            <a:xfrm>
              <a:off x="4748784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1615693" y="0"/>
                  </a:moveTo>
                  <a:lnTo>
                    <a:pt x="109474" y="0"/>
                  </a:lnTo>
                  <a:lnTo>
                    <a:pt x="66865" y="8604"/>
                  </a:lnTo>
                  <a:lnTo>
                    <a:pt x="32067" y="32067"/>
                  </a:lnTo>
                  <a:lnTo>
                    <a:pt x="8604" y="66865"/>
                  </a:lnTo>
                  <a:lnTo>
                    <a:pt x="0" y="109474"/>
                  </a:lnTo>
                  <a:lnTo>
                    <a:pt x="0" y="984757"/>
                  </a:lnTo>
                  <a:lnTo>
                    <a:pt x="8604" y="1027366"/>
                  </a:lnTo>
                  <a:lnTo>
                    <a:pt x="32067" y="1062164"/>
                  </a:lnTo>
                  <a:lnTo>
                    <a:pt x="66865" y="1085627"/>
                  </a:lnTo>
                  <a:lnTo>
                    <a:pt x="109474" y="1094232"/>
                  </a:lnTo>
                  <a:lnTo>
                    <a:pt x="1615693" y="1094232"/>
                  </a:lnTo>
                  <a:lnTo>
                    <a:pt x="1658302" y="1085627"/>
                  </a:lnTo>
                  <a:lnTo>
                    <a:pt x="1693100" y="1062164"/>
                  </a:lnTo>
                  <a:lnTo>
                    <a:pt x="1716563" y="1027366"/>
                  </a:lnTo>
                  <a:lnTo>
                    <a:pt x="1725167" y="984757"/>
                  </a:lnTo>
                  <a:lnTo>
                    <a:pt x="1725167" y="109474"/>
                  </a:lnTo>
                  <a:lnTo>
                    <a:pt x="1716563" y="66865"/>
                  </a:lnTo>
                  <a:lnTo>
                    <a:pt x="1693100" y="32067"/>
                  </a:lnTo>
                  <a:lnTo>
                    <a:pt x="1658302" y="8604"/>
                  </a:lnTo>
                  <a:lnTo>
                    <a:pt x="1615693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748784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0" y="109474"/>
                  </a:moveTo>
                  <a:lnTo>
                    <a:pt x="8604" y="66865"/>
                  </a:lnTo>
                  <a:lnTo>
                    <a:pt x="32067" y="32067"/>
                  </a:lnTo>
                  <a:lnTo>
                    <a:pt x="66865" y="8604"/>
                  </a:lnTo>
                  <a:lnTo>
                    <a:pt x="109474" y="0"/>
                  </a:lnTo>
                  <a:lnTo>
                    <a:pt x="1615693" y="0"/>
                  </a:lnTo>
                  <a:lnTo>
                    <a:pt x="1658302" y="8604"/>
                  </a:lnTo>
                  <a:lnTo>
                    <a:pt x="1693100" y="32067"/>
                  </a:lnTo>
                  <a:lnTo>
                    <a:pt x="1716563" y="66865"/>
                  </a:lnTo>
                  <a:lnTo>
                    <a:pt x="1725167" y="109474"/>
                  </a:lnTo>
                  <a:lnTo>
                    <a:pt x="1725167" y="984757"/>
                  </a:lnTo>
                  <a:lnTo>
                    <a:pt x="1716563" y="1027366"/>
                  </a:lnTo>
                  <a:lnTo>
                    <a:pt x="1693100" y="1062164"/>
                  </a:lnTo>
                  <a:lnTo>
                    <a:pt x="1658302" y="1085627"/>
                  </a:lnTo>
                  <a:lnTo>
                    <a:pt x="1615693" y="1094232"/>
                  </a:lnTo>
                  <a:lnTo>
                    <a:pt x="109474" y="1094232"/>
                  </a:lnTo>
                  <a:lnTo>
                    <a:pt x="66865" y="1085627"/>
                  </a:lnTo>
                  <a:lnTo>
                    <a:pt x="32067" y="1062164"/>
                  </a:lnTo>
                  <a:lnTo>
                    <a:pt x="8604" y="1027366"/>
                  </a:lnTo>
                  <a:lnTo>
                    <a:pt x="0" y="984757"/>
                  </a:lnTo>
                  <a:lnTo>
                    <a:pt x="0" y="1094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940808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1615439" y="0"/>
                  </a:moveTo>
                  <a:lnTo>
                    <a:pt x="109727" y="0"/>
                  </a:lnTo>
                  <a:lnTo>
                    <a:pt x="67026" y="8626"/>
                  </a:lnTo>
                  <a:lnTo>
                    <a:pt x="32146" y="32146"/>
                  </a:lnTo>
                  <a:lnTo>
                    <a:pt x="8626" y="67026"/>
                  </a:lnTo>
                  <a:lnTo>
                    <a:pt x="0" y="109728"/>
                  </a:lnTo>
                  <a:lnTo>
                    <a:pt x="0" y="987552"/>
                  </a:lnTo>
                  <a:lnTo>
                    <a:pt x="8626" y="1030253"/>
                  </a:lnTo>
                  <a:lnTo>
                    <a:pt x="32146" y="1065133"/>
                  </a:lnTo>
                  <a:lnTo>
                    <a:pt x="67026" y="1088653"/>
                  </a:lnTo>
                  <a:lnTo>
                    <a:pt x="109727" y="1097280"/>
                  </a:lnTo>
                  <a:lnTo>
                    <a:pt x="1615439" y="1097280"/>
                  </a:lnTo>
                  <a:lnTo>
                    <a:pt x="1658141" y="1088653"/>
                  </a:lnTo>
                  <a:lnTo>
                    <a:pt x="1693021" y="1065133"/>
                  </a:lnTo>
                  <a:lnTo>
                    <a:pt x="1716541" y="1030253"/>
                  </a:lnTo>
                  <a:lnTo>
                    <a:pt x="1725167" y="987552"/>
                  </a:lnTo>
                  <a:lnTo>
                    <a:pt x="1725167" y="109728"/>
                  </a:lnTo>
                  <a:lnTo>
                    <a:pt x="1716541" y="67026"/>
                  </a:lnTo>
                  <a:lnTo>
                    <a:pt x="1693021" y="32146"/>
                  </a:lnTo>
                  <a:lnTo>
                    <a:pt x="1658141" y="8626"/>
                  </a:lnTo>
                  <a:lnTo>
                    <a:pt x="161543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940808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0" y="109728"/>
                  </a:moveTo>
                  <a:lnTo>
                    <a:pt x="8626" y="67026"/>
                  </a:lnTo>
                  <a:lnTo>
                    <a:pt x="32146" y="32146"/>
                  </a:lnTo>
                  <a:lnTo>
                    <a:pt x="67026" y="8626"/>
                  </a:lnTo>
                  <a:lnTo>
                    <a:pt x="109727" y="0"/>
                  </a:lnTo>
                  <a:lnTo>
                    <a:pt x="1615439" y="0"/>
                  </a:lnTo>
                  <a:lnTo>
                    <a:pt x="1658141" y="8626"/>
                  </a:lnTo>
                  <a:lnTo>
                    <a:pt x="1693021" y="32146"/>
                  </a:lnTo>
                  <a:lnTo>
                    <a:pt x="1716541" y="67026"/>
                  </a:lnTo>
                  <a:lnTo>
                    <a:pt x="1725167" y="109728"/>
                  </a:lnTo>
                  <a:lnTo>
                    <a:pt x="1725167" y="987552"/>
                  </a:lnTo>
                  <a:lnTo>
                    <a:pt x="1716541" y="1030253"/>
                  </a:lnTo>
                  <a:lnTo>
                    <a:pt x="1693021" y="1065133"/>
                  </a:lnTo>
                  <a:lnTo>
                    <a:pt x="1658141" y="1088653"/>
                  </a:lnTo>
                  <a:lnTo>
                    <a:pt x="1615439" y="1097280"/>
                  </a:lnTo>
                  <a:lnTo>
                    <a:pt x="109727" y="1097280"/>
                  </a:lnTo>
                  <a:lnTo>
                    <a:pt x="67026" y="1088653"/>
                  </a:lnTo>
                  <a:lnTo>
                    <a:pt x="32146" y="1065133"/>
                  </a:lnTo>
                  <a:lnTo>
                    <a:pt x="8626" y="1030253"/>
                  </a:lnTo>
                  <a:lnTo>
                    <a:pt x="0" y="987552"/>
                  </a:lnTo>
                  <a:lnTo>
                    <a:pt x="0" y="109728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052186" y="4297121"/>
            <a:ext cx="150685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 rtl="0">
              <a:lnSpc>
                <a:spcPts val="1680"/>
              </a:lnSpc>
              <a:spcBef>
                <a:spcPts val="115"/>
              </a:spcBef>
            </a:pPr>
            <a:r>
              <a:rPr sz="15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индивидуальная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lnSpc>
                <a:spcPts val="1680"/>
              </a:lnSpc>
            </a:pP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траектория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851650" y="3806697"/>
            <a:ext cx="1930400" cy="1290320"/>
            <a:chOff x="6851650" y="3806697"/>
            <a:chExt cx="1930400" cy="1290320"/>
          </a:xfrm>
        </p:grpSpPr>
        <p:sp>
          <p:nvSpPr>
            <p:cNvPr id="29" name="object 29"/>
            <p:cNvSpPr/>
            <p:nvPr/>
          </p:nvSpPr>
          <p:spPr>
            <a:xfrm>
              <a:off x="6858000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1615694" y="0"/>
                  </a:moveTo>
                  <a:lnTo>
                    <a:pt x="109474" y="0"/>
                  </a:lnTo>
                  <a:lnTo>
                    <a:pt x="66865" y="8604"/>
                  </a:lnTo>
                  <a:lnTo>
                    <a:pt x="32067" y="32067"/>
                  </a:lnTo>
                  <a:lnTo>
                    <a:pt x="8604" y="66865"/>
                  </a:lnTo>
                  <a:lnTo>
                    <a:pt x="0" y="109474"/>
                  </a:lnTo>
                  <a:lnTo>
                    <a:pt x="0" y="984757"/>
                  </a:lnTo>
                  <a:lnTo>
                    <a:pt x="8604" y="1027366"/>
                  </a:lnTo>
                  <a:lnTo>
                    <a:pt x="32067" y="1062164"/>
                  </a:lnTo>
                  <a:lnTo>
                    <a:pt x="66865" y="1085627"/>
                  </a:lnTo>
                  <a:lnTo>
                    <a:pt x="109474" y="1094232"/>
                  </a:lnTo>
                  <a:lnTo>
                    <a:pt x="1615694" y="1094232"/>
                  </a:lnTo>
                  <a:lnTo>
                    <a:pt x="1658302" y="1085627"/>
                  </a:lnTo>
                  <a:lnTo>
                    <a:pt x="1693100" y="1062164"/>
                  </a:lnTo>
                  <a:lnTo>
                    <a:pt x="1716563" y="1027366"/>
                  </a:lnTo>
                  <a:lnTo>
                    <a:pt x="1725168" y="984757"/>
                  </a:lnTo>
                  <a:lnTo>
                    <a:pt x="1725168" y="109474"/>
                  </a:lnTo>
                  <a:lnTo>
                    <a:pt x="1716563" y="66865"/>
                  </a:lnTo>
                  <a:lnTo>
                    <a:pt x="1693100" y="32067"/>
                  </a:lnTo>
                  <a:lnTo>
                    <a:pt x="1658302" y="8604"/>
                  </a:lnTo>
                  <a:lnTo>
                    <a:pt x="161569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6858000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0" y="109474"/>
                  </a:moveTo>
                  <a:lnTo>
                    <a:pt x="8604" y="66865"/>
                  </a:lnTo>
                  <a:lnTo>
                    <a:pt x="32067" y="32067"/>
                  </a:lnTo>
                  <a:lnTo>
                    <a:pt x="66865" y="8604"/>
                  </a:lnTo>
                  <a:lnTo>
                    <a:pt x="109474" y="0"/>
                  </a:lnTo>
                  <a:lnTo>
                    <a:pt x="1615694" y="0"/>
                  </a:lnTo>
                  <a:lnTo>
                    <a:pt x="1658302" y="8604"/>
                  </a:lnTo>
                  <a:lnTo>
                    <a:pt x="1693100" y="32067"/>
                  </a:lnTo>
                  <a:lnTo>
                    <a:pt x="1716563" y="66865"/>
                  </a:lnTo>
                  <a:lnTo>
                    <a:pt x="1725168" y="109474"/>
                  </a:lnTo>
                  <a:lnTo>
                    <a:pt x="1725168" y="984757"/>
                  </a:lnTo>
                  <a:lnTo>
                    <a:pt x="1716563" y="1027366"/>
                  </a:lnTo>
                  <a:lnTo>
                    <a:pt x="1693100" y="1062164"/>
                  </a:lnTo>
                  <a:lnTo>
                    <a:pt x="1658302" y="1085627"/>
                  </a:lnTo>
                  <a:lnTo>
                    <a:pt x="1615694" y="1094232"/>
                  </a:lnTo>
                  <a:lnTo>
                    <a:pt x="109474" y="1094232"/>
                  </a:lnTo>
                  <a:lnTo>
                    <a:pt x="66865" y="1085627"/>
                  </a:lnTo>
                  <a:lnTo>
                    <a:pt x="32067" y="1062164"/>
                  </a:lnTo>
                  <a:lnTo>
                    <a:pt x="8604" y="1027366"/>
                  </a:lnTo>
                  <a:lnTo>
                    <a:pt x="0" y="984757"/>
                  </a:lnTo>
                  <a:lnTo>
                    <a:pt x="0" y="1094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050023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1615440" y="0"/>
                  </a:moveTo>
                  <a:lnTo>
                    <a:pt x="109727" y="0"/>
                  </a:lnTo>
                  <a:lnTo>
                    <a:pt x="67026" y="8626"/>
                  </a:lnTo>
                  <a:lnTo>
                    <a:pt x="32146" y="32146"/>
                  </a:lnTo>
                  <a:lnTo>
                    <a:pt x="8626" y="67026"/>
                  </a:lnTo>
                  <a:lnTo>
                    <a:pt x="0" y="109728"/>
                  </a:lnTo>
                  <a:lnTo>
                    <a:pt x="0" y="987552"/>
                  </a:lnTo>
                  <a:lnTo>
                    <a:pt x="8626" y="1030253"/>
                  </a:lnTo>
                  <a:lnTo>
                    <a:pt x="32146" y="1065133"/>
                  </a:lnTo>
                  <a:lnTo>
                    <a:pt x="67026" y="1088653"/>
                  </a:lnTo>
                  <a:lnTo>
                    <a:pt x="109727" y="1097280"/>
                  </a:lnTo>
                  <a:lnTo>
                    <a:pt x="1615440" y="1097280"/>
                  </a:lnTo>
                  <a:lnTo>
                    <a:pt x="1658141" y="1088653"/>
                  </a:lnTo>
                  <a:lnTo>
                    <a:pt x="1693021" y="1065133"/>
                  </a:lnTo>
                  <a:lnTo>
                    <a:pt x="1716541" y="1030253"/>
                  </a:lnTo>
                  <a:lnTo>
                    <a:pt x="1725168" y="987552"/>
                  </a:lnTo>
                  <a:lnTo>
                    <a:pt x="1725168" y="109728"/>
                  </a:lnTo>
                  <a:lnTo>
                    <a:pt x="1716541" y="67026"/>
                  </a:lnTo>
                  <a:lnTo>
                    <a:pt x="1693021" y="32146"/>
                  </a:lnTo>
                  <a:lnTo>
                    <a:pt x="1658141" y="8626"/>
                  </a:lnTo>
                  <a:lnTo>
                    <a:pt x="161544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050023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0" y="109728"/>
                  </a:moveTo>
                  <a:lnTo>
                    <a:pt x="8626" y="67026"/>
                  </a:lnTo>
                  <a:lnTo>
                    <a:pt x="32146" y="32146"/>
                  </a:lnTo>
                  <a:lnTo>
                    <a:pt x="67026" y="8626"/>
                  </a:lnTo>
                  <a:lnTo>
                    <a:pt x="109727" y="0"/>
                  </a:lnTo>
                  <a:lnTo>
                    <a:pt x="1615440" y="0"/>
                  </a:lnTo>
                  <a:lnTo>
                    <a:pt x="1658141" y="8626"/>
                  </a:lnTo>
                  <a:lnTo>
                    <a:pt x="1693021" y="32146"/>
                  </a:lnTo>
                  <a:lnTo>
                    <a:pt x="1716541" y="67026"/>
                  </a:lnTo>
                  <a:lnTo>
                    <a:pt x="1725168" y="109728"/>
                  </a:lnTo>
                  <a:lnTo>
                    <a:pt x="1725168" y="987552"/>
                  </a:lnTo>
                  <a:lnTo>
                    <a:pt x="1716541" y="1030253"/>
                  </a:lnTo>
                  <a:lnTo>
                    <a:pt x="1693021" y="1065133"/>
                  </a:lnTo>
                  <a:lnTo>
                    <a:pt x="1658141" y="1088653"/>
                  </a:lnTo>
                  <a:lnTo>
                    <a:pt x="1615440" y="1097280"/>
                  </a:lnTo>
                  <a:lnTo>
                    <a:pt x="109727" y="1097280"/>
                  </a:lnTo>
                  <a:lnTo>
                    <a:pt x="67026" y="1088653"/>
                  </a:lnTo>
                  <a:lnTo>
                    <a:pt x="32146" y="1065133"/>
                  </a:lnTo>
                  <a:lnTo>
                    <a:pt x="8626" y="1030253"/>
                  </a:lnTo>
                  <a:lnTo>
                    <a:pt x="0" y="987552"/>
                  </a:lnTo>
                  <a:lnTo>
                    <a:pt x="0" y="109728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237603" y="4297121"/>
            <a:ext cx="1353185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 rtl="0">
              <a:lnSpc>
                <a:spcPts val="1680"/>
              </a:lnSpc>
              <a:spcBef>
                <a:spcPts val="115"/>
              </a:spcBef>
            </a:pP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смена</a:t>
            </a:r>
            <a:r>
              <a:rPr sz="15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рабочих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635" algn="ctr" rtl="0">
              <a:lnSpc>
                <a:spcPts val="1680"/>
              </a:lnSpc>
            </a:pPr>
            <a:r>
              <a:rPr sz="15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зон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960866" y="3806697"/>
            <a:ext cx="1930400" cy="1290320"/>
            <a:chOff x="8960866" y="3806697"/>
            <a:chExt cx="1930400" cy="1290320"/>
          </a:xfrm>
        </p:grpSpPr>
        <p:sp>
          <p:nvSpPr>
            <p:cNvPr id="35" name="object 35"/>
            <p:cNvSpPr/>
            <p:nvPr/>
          </p:nvSpPr>
          <p:spPr>
            <a:xfrm>
              <a:off x="8967216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1615693" y="0"/>
                  </a:moveTo>
                  <a:lnTo>
                    <a:pt x="109474" y="0"/>
                  </a:lnTo>
                  <a:lnTo>
                    <a:pt x="66865" y="8604"/>
                  </a:lnTo>
                  <a:lnTo>
                    <a:pt x="32067" y="32067"/>
                  </a:lnTo>
                  <a:lnTo>
                    <a:pt x="8604" y="66865"/>
                  </a:lnTo>
                  <a:lnTo>
                    <a:pt x="0" y="109474"/>
                  </a:lnTo>
                  <a:lnTo>
                    <a:pt x="0" y="984757"/>
                  </a:lnTo>
                  <a:lnTo>
                    <a:pt x="8604" y="1027366"/>
                  </a:lnTo>
                  <a:lnTo>
                    <a:pt x="32067" y="1062164"/>
                  </a:lnTo>
                  <a:lnTo>
                    <a:pt x="66865" y="1085627"/>
                  </a:lnTo>
                  <a:lnTo>
                    <a:pt x="109474" y="1094232"/>
                  </a:lnTo>
                  <a:lnTo>
                    <a:pt x="1615693" y="1094232"/>
                  </a:lnTo>
                  <a:lnTo>
                    <a:pt x="1658302" y="1085627"/>
                  </a:lnTo>
                  <a:lnTo>
                    <a:pt x="1693100" y="1062164"/>
                  </a:lnTo>
                  <a:lnTo>
                    <a:pt x="1716563" y="1027366"/>
                  </a:lnTo>
                  <a:lnTo>
                    <a:pt x="1725167" y="984757"/>
                  </a:lnTo>
                  <a:lnTo>
                    <a:pt x="1725167" y="109474"/>
                  </a:lnTo>
                  <a:lnTo>
                    <a:pt x="1716563" y="66865"/>
                  </a:lnTo>
                  <a:lnTo>
                    <a:pt x="1693100" y="32067"/>
                  </a:lnTo>
                  <a:lnTo>
                    <a:pt x="1658302" y="8604"/>
                  </a:lnTo>
                  <a:lnTo>
                    <a:pt x="1615693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967216" y="3813047"/>
              <a:ext cx="1725295" cy="1094740"/>
            </a:xfrm>
            <a:custGeom>
              <a:avLst/>
              <a:gdLst/>
              <a:ahLst/>
              <a:cxnLst/>
              <a:rect l="l" t="t" r="r" b="b"/>
              <a:pathLst>
                <a:path w="1725295" h="1094739">
                  <a:moveTo>
                    <a:pt x="0" y="109474"/>
                  </a:moveTo>
                  <a:lnTo>
                    <a:pt x="8604" y="66865"/>
                  </a:lnTo>
                  <a:lnTo>
                    <a:pt x="32067" y="32067"/>
                  </a:lnTo>
                  <a:lnTo>
                    <a:pt x="66865" y="8604"/>
                  </a:lnTo>
                  <a:lnTo>
                    <a:pt x="109474" y="0"/>
                  </a:lnTo>
                  <a:lnTo>
                    <a:pt x="1615693" y="0"/>
                  </a:lnTo>
                  <a:lnTo>
                    <a:pt x="1658302" y="8604"/>
                  </a:lnTo>
                  <a:lnTo>
                    <a:pt x="1693100" y="32067"/>
                  </a:lnTo>
                  <a:lnTo>
                    <a:pt x="1716563" y="66865"/>
                  </a:lnTo>
                  <a:lnTo>
                    <a:pt x="1725167" y="109474"/>
                  </a:lnTo>
                  <a:lnTo>
                    <a:pt x="1725167" y="984757"/>
                  </a:lnTo>
                  <a:lnTo>
                    <a:pt x="1716563" y="1027366"/>
                  </a:lnTo>
                  <a:lnTo>
                    <a:pt x="1693100" y="1062164"/>
                  </a:lnTo>
                  <a:lnTo>
                    <a:pt x="1658302" y="1085627"/>
                  </a:lnTo>
                  <a:lnTo>
                    <a:pt x="1615693" y="1094232"/>
                  </a:lnTo>
                  <a:lnTo>
                    <a:pt x="109474" y="1094232"/>
                  </a:lnTo>
                  <a:lnTo>
                    <a:pt x="66865" y="1085627"/>
                  </a:lnTo>
                  <a:lnTo>
                    <a:pt x="32067" y="1062164"/>
                  </a:lnTo>
                  <a:lnTo>
                    <a:pt x="8604" y="1027366"/>
                  </a:lnTo>
                  <a:lnTo>
                    <a:pt x="0" y="984757"/>
                  </a:lnTo>
                  <a:lnTo>
                    <a:pt x="0" y="10947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159240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1615439" y="0"/>
                  </a:moveTo>
                  <a:lnTo>
                    <a:pt x="109727" y="0"/>
                  </a:lnTo>
                  <a:lnTo>
                    <a:pt x="67026" y="8626"/>
                  </a:lnTo>
                  <a:lnTo>
                    <a:pt x="32146" y="32146"/>
                  </a:lnTo>
                  <a:lnTo>
                    <a:pt x="8626" y="67026"/>
                  </a:lnTo>
                  <a:lnTo>
                    <a:pt x="0" y="109728"/>
                  </a:lnTo>
                  <a:lnTo>
                    <a:pt x="0" y="987552"/>
                  </a:lnTo>
                  <a:lnTo>
                    <a:pt x="8626" y="1030253"/>
                  </a:lnTo>
                  <a:lnTo>
                    <a:pt x="32146" y="1065133"/>
                  </a:lnTo>
                  <a:lnTo>
                    <a:pt x="67026" y="1088653"/>
                  </a:lnTo>
                  <a:lnTo>
                    <a:pt x="109727" y="1097280"/>
                  </a:lnTo>
                  <a:lnTo>
                    <a:pt x="1615439" y="1097280"/>
                  </a:lnTo>
                  <a:lnTo>
                    <a:pt x="1658141" y="1088653"/>
                  </a:lnTo>
                  <a:lnTo>
                    <a:pt x="1693021" y="1065133"/>
                  </a:lnTo>
                  <a:lnTo>
                    <a:pt x="1716541" y="1030253"/>
                  </a:lnTo>
                  <a:lnTo>
                    <a:pt x="1725167" y="987552"/>
                  </a:lnTo>
                  <a:lnTo>
                    <a:pt x="1725167" y="109728"/>
                  </a:lnTo>
                  <a:lnTo>
                    <a:pt x="1716541" y="67026"/>
                  </a:lnTo>
                  <a:lnTo>
                    <a:pt x="1693021" y="32146"/>
                  </a:lnTo>
                  <a:lnTo>
                    <a:pt x="1658141" y="8626"/>
                  </a:lnTo>
                  <a:lnTo>
                    <a:pt x="161543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9159240" y="3992879"/>
              <a:ext cx="1725295" cy="1097280"/>
            </a:xfrm>
            <a:custGeom>
              <a:avLst/>
              <a:gdLst/>
              <a:ahLst/>
              <a:cxnLst/>
              <a:rect l="l" t="t" r="r" b="b"/>
              <a:pathLst>
                <a:path w="1725295" h="1097279">
                  <a:moveTo>
                    <a:pt x="0" y="109728"/>
                  </a:moveTo>
                  <a:lnTo>
                    <a:pt x="8626" y="67026"/>
                  </a:lnTo>
                  <a:lnTo>
                    <a:pt x="32146" y="32146"/>
                  </a:lnTo>
                  <a:lnTo>
                    <a:pt x="67026" y="8626"/>
                  </a:lnTo>
                  <a:lnTo>
                    <a:pt x="109727" y="0"/>
                  </a:lnTo>
                  <a:lnTo>
                    <a:pt x="1615439" y="0"/>
                  </a:lnTo>
                  <a:lnTo>
                    <a:pt x="1658141" y="8626"/>
                  </a:lnTo>
                  <a:lnTo>
                    <a:pt x="1693021" y="32146"/>
                  </a:lnTo>
                  <a:lnTo>
                    <a:pt x="1716541" y="67026"/>
                  </a:lnTo>
                  <a:lnTo>
                    <a:pt x="1725167" y="109728"/>
                  </a:lnTo>
                  <a:lnTo>
                    <a:pt x="1725167" y="987552"/>
                  </a:lnTo>
                  <a:lnTo>
                    <a:pt x="1716541" y="1030253"/>
                  </a:lnTo>
                  <a:lnTo>
                    <a:pt x="1693021" y="1065133"/>
                  </a:lnTo>
                  <a:lnTo>
                    <a:pt x="1658141" y="1088653"/>
                  </a:lnTo>
                  <a:lnTo>
                    <a:pt x="1615439" y="1097280"/>
                  </a:lnTo>
                  <a:lnTo>
                    <a:pt x="109727" y="1097280"/>
                  </a:lnTo>
                  <a:lnTo>
                    <a:pt x="67026" y="1088653"/>
                  </a:lnTo>
                  <a:lnTo>
                    <a:pt x="32146" y="1065133"/>
                  </a:lnTo>
                  <a:lnTo>
                    <a:pt x="8626" y="1030253"/>
                  </a:lnTo>
                  <a:lnTo>
                    <a:pt x="0" y="987552"/>
                  </a:lnTo>
                  <a:lnTo>
                    <a:pt x="0" y="109728"/>
                  </a:lnTo>
                  <a:close/>
                </a:path>
              </a:pathLst>
            </a:custGeom>
            <a:ln w="12699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9408032" y="4396232"/>
            <a:ext cx="122872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5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</a:t>
            </a:r>
            <a:r>
              <a:rPr sz="15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вне</a:t>
            </a:r>
            <a:r>
              <a:rPr sz="15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5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стен</a:t>
            </a:r>
            <a:endParaRPr sz="15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57583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2719" y="2197607"/>
            <a:ext cx="5324856" cy="342290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3961" y="1393698"/>
            <a:ext cx="188150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2000" b="1" kern="1200" spc="-2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Преимущества</a:t>
            </a:r>
            <a:endParaRPr sz="20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2879" y="2604960"/>
            <a:ext cx="549275" cy="450215"/>
            <a:chOff x="332879" y="2604960"/>
            <a:chExt cx="549275" cy="4502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280" y="2609088"/>
              <a:ext cx="546354" cy="44577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7642" y="2609723"/>
              <a:ext cx="507365" cy="408305"/>
            </a:xfrm>
            <a:custGeom>
              <a:avLst/>
              <a:gdLst/>
              <a:ahLst/>
              <a:cxnLst/>
              <a:rect l="l" t="t" r="r" b="b"/>
              <a:pathLst>
                <a:path w="507365" h="408305">
                  <a:moveTo>
                    <a:pt x="129641" y="0"/>
                  </a:moveTo>
                  <a:lnTo>
                    <a:pt x="78028" y="10255"/>
                  </a:lnTo>
                  <a:lnTo>
                    <a:pt x="39217" y="40893"/>
                  </a:lnTo>
                  <a:lnTo>
                    <a:pt x="9802" y="106235"/>
                  </a:lnTo>
                  <a:lnTo>
                    <a:pt x="2450" y="150764"/>
                  </a:lnTo>
                  <a:lnTo>
                    <a:pt x="0" y="203200"/>
                  </a:lnTo>
                  <a:lnTo>
                    <a:pt x="2229" y="256327"/>
                  </a:lnTo>
                  <a:lnTo>
                    <a:pt x="8916" y="300656"/>
                  </a:lnTo>
                  <a:lnTo>
                    <a:pt x="35674" y="362965"/>
                  </a:lnTo>
                  <a:lnTo>
                    <a:pt x="77004" y="396573"/>
                  </a:lnTo>
                  <a:lnTo>
                    <a:pt x="129641" y="407797"/>
                  </a:lnTo>
                  <a:lnTo>
                    <a:pt x="157045" y="405229"/>
                  </a:lnTo>
                  <a:lnTo>
                    <a:pt x="181249" y="397541"/>
                  </a:lnTo>
                  <a:lnTo>
                    <a:pt x="202256" y="384758"/>
                  </a:lnTo>
                  <a:lnTo>
                    <a:pt x="220065" y="366902"/>
                  </a:lnTo>
                  <a:lnTo>
                    <a:pt x="233548" y="344297"/>
                  </a:lnTo>
                  <a:lnTo>
                    <a:pt x="129641" y="344297"/>
                  </a:lnTo>
                  <a:lnTo>
                    <a:pt x="122885" y="343747"/>
                  </a:lnTo>
                  <a:lnTo>
                    <a:pt x="90919" y="312656"/>
                  </a:lnTo>
                  <a:lnTo>
                    <a:pt x="81843" y="263302"/>
                  </a:lnTo>
                  <a:lnTo>
                    <a:pt x="80073" y="204088"/>
                  </a:lnTo>
                  <a:lnTo>
                    <a:pt x="80566" y="171469"/>
                  </a:lnTo>
                  <a:lnTo>
                    <a:pt x="84515" y="121471"/>
                  </a:lnTo>
                  <a:lnTo>
                    <a:pt x="95183" y="84693"/>
                  </a:lnTo>
                  <a:lnTo>
                    <a:pt x="129641" y="63500"/>
                  </a:lnTo>
                  <a:lnTo>
                    <a:pt x="233509" y="63500"/>
                  </a:lnTo>
                  <a:lnTo>
                    <a:pt x="220332" y="41401"/>
                  </a:lnTo>
                  <a:lnTo>
                    <a:pt x="202411" y="23306"/>
                  </a:lnTo>
                  <a:lnTo>
                    <a:pt x="181321" y="10366"/>
                  </a:lnTo>
                  <a:lnTo>
                    <a:pt x="157063" y="2593"/>
                  </a:lnTo>
                  <a:lnTo>
                    <a:pt x="129641" y="0"/>
                  </a:lnTo>
                  <a:close/>
                </a:path>
                <a:path w="507365" h="408305">
                  <a:moveTo>
                    <a:pt x="233509" y="63500"/>
                  </a:moveTo>
                  <a:lnTo>
                    <a:pt x="129641" y="63500"/>
                  </a:lnTo>
                  <a:lnTo>
                    <a:pt x="136390" y="64049"/>
                  </a:lnTo>
                  <a:lnTo>
                    <a:pt x="142748" y="65706"/>
                  </a:lnTo>
                  <a:lnTo>
                    <a:pt x="168356" y="95392"/>
                  </a:lnTo>
                  <a:lnTo>
                    <a:pt x="177438" y="144764"/>
                  </a:lnTo>
                  <a:lnTo>
                    <a:pt x="179209" y="204088"/>
                  </a:lnTo>
                  <a:lnTo>
                    <a:pt x="178716" y="236614"/>
                  </a:lnTo>
                  <a:lnTo>
                    <a:pt x="174768" y="286474"/>
                  </a:lnTo>
                  <a:lnTo>
                    <a:pt x="164088" y="323119"/>
                  </a:lnTo>
                  <a:lnTo>
                    <a:pt x="129641" y="344297"/>
                  </a:lnTo>
                  <a:lnTo>
                    <a:pt x="233548" y="344297"/>
                  </a:lnTo>
                  <a:lnTo>
                    <a:pt x="237219" y="338141"/>
                  </a:lnTo>
                  <a:lnTo>
                    <a:pt x="249475" y="301402"/>
                  </a:lnTo>
                  <a:lnTo>
                    <a:pt x="256830" y="256710"/>
                  </a:lnTo>
                  <a:lnTo>
                    <a:pt x="259283" y="204088"/>
                  </a:lnTo>
                  <a:lnTo>
                    <a:pt x="256849" y="151290"/>
                  </a:lnTo>
                  <a:lnTo>
                    <a:pt x="249547" y="106600"/>
                  </a:lnTo>
                  <a:lnTo>
                    <a:pt x="237375" y="69982"/>
                  </a:lnTo>
                  <a:lnTo>
                    <a:pt x="233509" y="63500"/>
                  </a:lnTo>
                  <a:close/>
                </a:path>
                <a:path w="507365" h="408305">
                  <a:moveTo>
                    <a:pt x="506996" y="112522"/>
                  </a:moveTo>
                  <a:lnTo>
                    <a:pt x="430453" y="112522"/>
                  </a:lnTo>
                  <a:lnTo>
                    <a:pt x="430453" y="400938"/>
                  </a:lnTo>
                  <a:lnTo>
                    <a:pt x="506996" y="400938"/>
                  </a:lnTo>
                  <a:lnTo>
                    <a:pt x="506996" y="112522"/>
                  </a:lnTo>
                  <a:close/>
                </a:path>
                <a:path w="507365" h="408305">
                  <a:moveTo>
                    <a:pt x="506996" y="0"/>
                  </a:moveTo>
                  <a:lnTo>
                    <a:pt x="444893" y="0"/>
                  </a:lnTo>
                  <a:lnTo>
                    <a:pt x="436978" y="17714"/>
                  </a:lnTo>
                  <a:lnTo>
                    <a:pt x="426304" y="34274"/>
                  </a:lnTo>
                  <a:lnTo>
                    <a:pt x="396684" y="63880"/>
                  </a:lnTo>
                  <a:lnTo>
                    <a:pt x="362845" y="86915"/>
                  </a:lnTo>
                  <a:lnTo>
                    <a:pt x="331597" y="101091"/>
                  </a:lnTo>
                  <a:lnTo>
                    <a:pt x="331597" y="170561"/>
                  </a:lnTo>
                  <a:lnTo>
                    <a:pt x="359121" y="159867"/>
                  </a:lnTo>
                  <a:lnTo>
                    <a:pt x="384773" y="146637"/>
                  </a:lnTo>
                  <a:lnTo>
                    <a:pt x="408551" y="130859"/>
                  </a:lnTo>
                  <a:lnTo>
                    <a:pt x="430453" y="112522"/>
                  </a:lnTo>
                  <a:lnTo>
                    <a:pt x="506996" y="112522"/>
                  </a:lnTo>
                  <a:lnTo>
                    <a:pt x="506996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37642" y="2609723"/>
              <a:ext cx="507365" cy="408305"/>
            </a:xfrm>
            <a:custGeom>
              <a:avLst/>
              <a:gdLst/>
              <a:ahLst/>
              <a:cxnLst/>
              <a:rect l="l" t="t" r="r" b="b"/>
              <a:pathLst>
                <a:path w="507365" h="408305">
                  <a:moveTo>
                    <a:pt x="129641" y="63500"/>
                  </a:moveTo>
                  <a:lnTo>
                    <a:pt x="95183" y="84693"/>
                  </a:lnTo>
                  <a:lnTo>
                    <a:pt x="84515" y="121471"/>
                  </a:lnTo>
                  <a:lnTo>
                    <a:pt x="80566" y="171469"/>
                  </a:lnTo>
                  <a:lnTo>
                    <a:pt x="80073" y="204088"/>
                  </a:lnTo>
                  <a:lnTo>
                    <a:pt x="80516" y="236422"/>
                  </a:lnTo>
                  <a:lnTo>
                    <a:pt x="84054" y="284706"/>
                  </a:lnTo>
                  <a:lnTo>
                    <a:pt x="95149" y="322500"/>
                  </a:lnTo>
                  <a:lnTo>
                    <a:pt x="129641" y="344297"/>
                  </a:lnTo>
                  <a:lnTo>
                    <a:pt x="136399" y="343747"/>
                  </a:lnTo>
                  <a:lnTo>
                    <a:pt x="168004" y="314332"/>
                  </a:lnTo>
                  <a:lnTo>
                    <a:pt x="177236" y="264080"/>
                  </a:lnTo>
                  <a:lnTo>
                    <a:pt x="179209" y="204088"/>
                  </a:lnTo>
                  <a:lnTo>
                    <a:pt x="178766" y="171682"/>
                  </a:lnTo>
                  <a:lnTo>
                    <a:pt x="175223" y="123346"/>
                  </a:lnTo>
                  <a:lnTo>
                    <a:pt x="164126" y="85534"/>
                  </a:lnTo>
                  <a:lnTo>
                    <a:pt x="129641" y="63500"/>
                  </a:lnTo>
                  <a:close/>
                </a:path>
                <a:path w="507365" h="408305">
                  <a:moveTo>
                    <a:pt x="444893" y="0"/>
                  </a:moveTo>
                  <a:lnTo>
                    <a:pt x="506996" y="0"/>
                  </a:lnTo>
                  <a:lnTo>
                    <a:pt x="506996" y="400938"/>
                  </a:lnTo>
                  <a:lnTo>
                    <a:pt x="430453" y="400938"/>
                  </a:lnTo>
                  <a:lnTo>
                    <a:pt x="430453" y="112522"/>
                  </a:lnTo>
                  <a:lnTo>
                    <a:pt x="408551" y="130859"/>
                  </a:lnTo>
                  <a:lnTo>
                    <a:pt x="384773" y="146637"/>
                  </a:lnTo>
                  <a:lnTo>
                    <a:pt x="359121" y="159867"/>
                  </a:lnTo>
                  <a:lnTo>
                    <a:pt x="331597" y="170561"/>
                  </a:lnTo>
                  <a:lnTo>
                    <a:pt x="331597" y="101091"/>
                  </a:lnTo>
                  <a:lnTo>
                    <a:pt x="346896" y="95117"/>
                  </a:lnTo>
                  <a:lnTo>
                    <a:pt x="362845" y="86915"/>
                  </a:lnTo>
                  <a:lnTo>
                    <a:pt x="396684" y="63880"/>
                  </a:lnTo>
                  <a:lnTo>
                    <a:pt x="426304" y="34274"/>
                  </a:lnTo>
                  <a:lnTo>
                    <a:pt x="436978" y="17714"/>
                  </a:lnTo>
                  <a:lnTo>
                    <a:pt x="444893" y="0"/>
                  </a:lnTo>
                  <a:close/>
                </a:path>
                <a:path w="507365" h="408305">
                  <a:moveTo>
                    <a:pt x="129641" y="0"/>
                  </a:moveTo>
                  <a:lnTo>
                    <a:pt x="181321" y="10366"/>
                  </a:lnTo>
                  <a:lnTo>
                    <a:pt x="220332" y="41401"/>
                  </a:lnTo>
                  <a:lnTo>
                    <a:pt x="249547" y="106600"/>
                  </a:lnTo>
                  <a:lnTo>
                    <a:pt x="256849" y="151290"/>
                  </a:lnTo>
                  <a:lnTo>
                    <a:pt x="259283" y="204088"/>
                  </a:lnTo>
                  <a:lnTo>
                    <a:pt x="256830" y="256710"/>
                  </a:lnTo>
                  <a:lnTo>
                    <a:pt x="249475" y="301402"/>
                  </a:lnTo>
                  <a:lnTo>
                    <a:pt x="237219" y="338141"/>
                  </a:lnTo>
                  <a:lnTo>
                    <a:pt x="202256" y="384758"/>
                  </a:lnTo>
                  <a:lnTo>
                    <a:pt x="157045" y="405229"/>
                  </a:lnTo>
                  <a:lnTo>
                    <a:pt x="129641" y="407797"/>
                  </a:lnTo>
                  <a:lnTo>
                    <a:pt x="101909" y="404989"/>
                  </a:lnTo>
                  <a:lnTo>
                    <a:pt x="54926" y="382561"/>
                  </a:lnTo>
                  <a:lnTo>
                    <a:pt x="20065" y="336198"/>
                  </a:lnTo>
                  <a:lnTo>
                    <a:pt x="2229" y="256327"/>
                  </a:lnTo>
                  <a:lnTo>
                    <a:pt x="0" y="203200"/>
                  </a:lnTo>
                  <a:lnTo>
                    <a:pt x="2450" y="150764"/>
                  </a:lnTo>
                  <a:lnTo>
                    <a:pt x="9802" y="106235"/>
                  </a:lnTo>
                  <a:lnTo>
                    <a:pt x="22058" y="69611"/>
                  </a:lnTo>
                  <a:lnTo>
                    <a:pt x="57021" y="23038"/>
                  </a:lnTo>
                  <a:lnTo>
                    <a:pt x="102236" y="2567"/>
                  </a:lnTo>
                  <a:lnTo>
                    <a:pt x="129641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10540" y="4466907"/>
            <a:ext cx="610870" cy="450850"/>
            <a:chOff x="310540" y="4466907"/>
            <a:chExt cx="610870" cy="4508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943" y="4471416"/>
              <a:ext cx="607313" cy="4457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5302" y="4471670"/>
              <a:ext cx="570230" cy="407670"/>
            </a:xfrm>
            <a:custGeom>
              <a:avLst/>
              <a:gdLst/>
              <a:ahLst/>
              <a:cxnLst/>
              <a:rect l="l" t="t" r="r" b="b"/>
              <a:pathLst>
                <a:path w="570230" h="407670">
                  <a:moveTo>
                    <a:pt x="129641" y="0"/>
                  </a:moveTo>
                  <a:lnTo>
                    <a:pt x="78035" y="10207"/>
                  </a:lnTo>
                  <a:lnTo>
                    <a:pt x="39230" y="40893"/>
                  </a:lnTo>
                  <a:lnTo>
                    <a:pt x="9809" y="106235"/>
                  </a:lnTo>
                  <a:lnTo>
                    <a:pt x="2452" y="150764"/>
                  </a:lnTo>
                  <a:lnTo>
                    <a:pt x="0" y="203199"/>
                  </a:lnTo>
                  <a:lnTo>
                    <a:pt x="2231" y="256256"/>
                  </a:lnTo>
                  <a:lnTo>
                    <a:pt x="8923" y="300561"/>
                  </a:lnTo>
                  <a:lnTo>
                    <a:pt x="35687" y="362965"/>
                  </a:lnTo>
                  <a:lnTo>
                    <a:pt x="77015" y="396509"/>
                  </a:lnTo>
                  <a:lnTo>
                    <a:pt x="129641" y="407669"/>
                  </a:lnTo>
                  <a:lnTo>
                    <a:pt x="157052" y="405122"/>
                  </a:lnTo>
                  <a:lnTo>
                    <a:pt x="181259" y="397478"/>
                  </a:lnTo>
                  <a:lnTo>
                    <a:pt x="202263" y="384738"/>
                  </a:lnTo>
                  <a:lnTo>
                    <a:pt x="220065" y="366902"/>
                  </a:lnTo>
                  <a:lnTo>
                    <a:pt x="233526" y="344296"/>
                  </a:lnTo>
                  <a:lnTo>
                    <a:pt x="129641" y="344296"/>
                  </a:lnTo>
                  <a:lnTo>
                    <a:pt x="122893" y="343749"/>
                  </a:lnTo>
                  <a:lnTo>
                    <a:pt x="90932" y="312531"/>
                  </a:lnTo>
                  <a:lnTo>
                    <a:pt x="81845" y="263270"/>
                  </a:lnTo>
                  <a:lnTo>
                    <a:pt x="80073" y="203961"/>
                  </a:lnTo>
                  <a:lnTo>
                    <a:pt x="80568" y="171360"/>
                  </a:lnTo>
                  <a:lnTo>
                    <a:pt x="84520" y="121398"/>
                  </a:lnTo>
                  <a:lnTo>
                    <a:pt x="95194" y="84661"/>
                  </a:lnTo>
                  <a:lnTo>
                    <a:pt x="129641" y="63499"/>
                  </a:lnTo>
                  <a:lnTo>
                    <a:pt x="233542" y="63499"/>
                  </a:lnTo>
                  <a:lnTo>
                    <a:pt x="220345" y="41401"/>
                  </a:lnTo>
                  <a:lnTo>
                    <a:pt x="202418" y="23306"/>
                  </a:lnTo>
                  <a:lnTo>
                    <a:pt x="181327" y="10366"/>
                  </a:lnTo>
                  <a:lnTo>
                    <a:pt x="157069" y="2593"/>
                  </a:lnTo>
                  <a:lnTo>
                    <a:pt x="129641" y="0"/>
                  </a:lnTo>
                  <a:close/>
                </a:path>
                <a:path w="570230" h="407670">
                  <a:moveTo>
                    <a:pt x="233542" y="63499"/>
                  </a:moveTo>
                  <a:lnTo>
                    <a:pt x="129641" y="63499"/>
                  </a:lnTo>
                  <a:lnTo>
                    <a:pt x="136397" y="64047"/>
                  </a:lnTo>
                  <a:lnTo>
                    <a:pt x="142757" y="65690"/>
                  </a:lnTo>
                  <a:lnTo>
                    <a:pt x="168363" y="95390"/>
                  </a:lnTo>
                  <a:lnTo>
                    <a:pt x="177444" y="144700"/>
                  </a:lnTo>
                  <a:lnTo>
                    <a:pt x="179209" y="203961"/>
                  </a:lnTo>
                  <a:lnTo>
                    <a:pt x="178716" y="236559"/>
                  </a:lnTo>
                  <a:lnTo>
                    <a:pt x="174773" y="286418"/>
                  </a:lnTo>
                  <a:lnTo>
                    <a:pt x="164101" y="323056"/>
                  </a:lnTo>
                  <a:lnTo>
                    <a:pt x="129641" y="344296"/>
                  </a:lnTo>
                  <a:lnTo>
                    <a:pt x="233526" y="344296"/>
                  </a:lnTo>
                  <a:lnTo>
                    <a:pt x="237225" y="338085"/>
                  </a:lnTo>
                  <a:lnTo>
                    <a:pt x="249480" y="301339"/>
                  </a:lnTo>
                  <a:lnTo>
                    <a:pt x="256832" y="256639"/>
                  </a:lnTo>
                  <a:lnTo>
                    <a:pt x="259283" y="203961"/>
                  </a:lnTo>
                  <a:lnTo>
                    <a:pt x="256849" y="151219"/>
                  </a:lnTo>
                  <a:lnTo>
                    <a:pt x="249548" y="106537"/>
                  </a:lnTo>
                  <a:lnTo>
                    <a:pt x="237380" y="69927"/>
                  </a:lnTo>
                  <a:lnTo>
                    <a:pt x="233542" y="63499"/>
                  </a:lnTo>
                  <a:close/>
                </a:path>
                <a:path w="570230" h="407670">
                  <a:moveTo>
                    <a:pt x="558903" y="63499"/>
                  </a:moveTo>
                  <a:lnTo>
                    <a:pt x="441083" y="63499"/>
                  </a:lnTo>
                  <a:lnTo>
                    <a:pt x="452551" y="64357"/>
                  </a:lnTo>
                  <a:lnTo>
                    <a:pt x="462707" y="66928"/>
                  </a:lnTo>
                  <a:lnTo>
                    <a:pt x="491976" y="104487"/>
                  </a:lnTo>
                  <a:lnTo>
                    <a:pt x="492836" y="116585"/>
                  </a:lnTo>
                  <a:lnTo>
                    <a:pt x="491848" y="128158"/>
                  </a:lnTo>
                  <a:lnTo>
                    <a:pt x="477037" y="163448"/>
                  </a:lnTo>
                  <a:lnTo>
                    <a:pt x="436950" y="206579"/>
                  </a:lnTo>
                  <a:lnTo>
                    <a:pt x="413575" y="228726"/>
                  </a:lnTo>
                  <a:lnTo>
                    <a:pt x="384093" y="257083"/>
                  </a:lnTo>
                  <a:lnTo>
                    <a:pt x="341064" y="304986"/>
                  </a:lnTo>
                  <a:lnTo>
                    <a:pt x="317714" y="342824"/>
                  </a:lnTo>
                  <a:lnTo>
                    <a:pt x="304640" y="381027"/>
                  </a:lnTo>
                  <a:lnTo>
                    <a:pt x="301371" y="400938"/>
                  </a:lnTo>
                  <a:lnTo>
                    <a:pt x="569645" y="400938"/>
                  </a:lnTo>
                  <a:lnTo>
                    <a:pt x="569645" y="329818"/>
                  </a:lnTo>
                  <a:lnTo>
                    <a:pt x="417664" y="329818"/>
                  </a:lnTo>
                  <a:lnTo>
                    <a:pt x="420995" y="324484"/>
                  </a:lnTo>
                  <a:lnTo>
                    <a:pt x="449633" y="292131"/>
                  </a:lnTo>
                  <a:lnTo>
                    <a:pt x="495933" y="248794"/>
                  </a:lnTo>
                  <a:lnTo>
                    <a:pt x="509855" y="235092"/>
                  </a:lnTo>
                  <a:lnTo>
                    <a:pt x="539110" y="200294"/>
                  </a:lnTo>
                  <a:lnTo>
                    <a:pt x="559968" y="162432"/>
                  </a:lnTo>
                  <a:lnTo>
                    <a:pt x="569040" y="124410"/>
                  </a:lnTo>
                  <a:lnTo>
                    <a:pt x="569645" y="111124"/>
                  </a:lnTo>
                  <a:lnTo>
                    <a:pt x="567533" y="88384"/>
                  </a:lnTo>
                  <a:lnTo>
                    <a:pt x="561198" y="67595"/>
                  </a:lnTo>
                  <a:lnTo>
                    <a:pt x="558903" y="63499"/>
                  </a:lnTo>
                  <a:close/>
                </a:path>
                <a:path w="570230" h="407670">
                  <a:moveTo>
                    <a:pt x="442988" y="0"/>
                  </a:moveTo>
                  <a:lnTo>
                    <a:pt x="393565" y="6873"/>
                  </a:lnTo>
                  <a:lnTo>
                    <a:pt x="353123" y="27558"/>
                  </a:lnTo>
                  <a:lnTo>
                    <a:pt x="324451" y="63944"/>
                  </a:lnTo>
                  <a:lnTo>
                    <a:pt x="310362" y="118236"/>
                  </a:lnTo>
                  <a:lnTo>
                    <a:pt x="386613" y="125856"/>
                  </a:lnTo>
                  <a:lnTo>
                    <a:pt x="388456" y="110283"/>
                  </a:lnTo>
                  <a:lnTo>
                    <a:pt x="391795" y="97091"/>
                  </a:lnTo>
                  <a:lnTo>
                    <a:pt x="419568" y="67103"/>
                  </a:lnTo>
                  <a:lnTo>
                    <a:pt x="441083" y="63499"/>
                  </a:lnTo>
                  <a:lnTo>
                    <a:pt x="558903" y="63499"/>
                  </a:lnTo>
                  <a:lnTo>
                    <a:pt x="550641" y="48760"/>
                  </a:lnTo>
                  <a:lnTo>
                    <a:pt x="535863" y="31876"/>
                  </a:lnTo>
                  <a:lnTo>
                    <a:pt x="517399" y="17948"/>
                  </a:lnTo>
                  <a:lnTo>
                    <a:pt x="495765" y="7985"/>
                  </a:lnTo>
                  <a:lnTo>
                    <a:pt x="470961" y="1998"/>
                  </a:lnTo>
                  <a:lnTo>
                    <a:pt x="442988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15302" y="4471670"/>
              <a:ext cx="570230" cy="407670"/>
            </a:xfrm>
            <a:custGeom>
              <a:avLst/>
              <a:gdLst/>
              <a:ahLst/>
              <a:cxnLst/>
              <a:rect l="l" t="t" r="r" b="b"/>
              <a:pathLst>
                <a:path w="570230" h="407670">
                  <a:moveTo>
                    <a:pt x="129641" y="63499"/>
                  </a:moveTo>
                  <a:lnTo>
                    <a:pt x="95194" y="84661"/>
                  </a:lnTo>
                  <a:lnTo>
                    <a:pt x="84520" y="121398"/>
                  </a:lnTo>
                  <a:lnTo>
                    <a:pt x="80568" y="171360"/>
                  </a:lnTo>
                  <a:lnTo>
                    <a:pt x="80073" y="203961"/>
                  </a:lnTo>
                  <a:lnTo>
                    <a:pt x="80516" y="236366"/>
                  </a:lnTo>
                  <a:lnTo>
                    <a:pt x="84059" y="284650"/>
                  </a:lnTo>
                  <a:lnTo>
                    <a:pt x="95162" y="322389"/>
                  </a:lnTo>
                  <a:lnTo>
                    <a:pt x="129641" y="344296"/>
                  </a:lnTo>
                  <a:lnTo>
                    <a:pt x="136404" y="343729"/>
                  </a:lnTo>
                  <a:lnTo>
                    <a:pt x="168017" y="314225"/>
                  </a:lnTo>
                  <a:lnTo>
                    <a:pt x="177238" y="264048"/>
                  </a:lnTo>
                  <a:lnTo>
                    <a:pt x="179209" y="203961"/>
                  </a:lnTo>
                  <a:lnTo>
                    <a:pt x="178768" y="171575"/>
                  </a:lnTo>
                  <a:lnTo>
                    <a:pt x="175234" y="123326"/>
                  </a:lnTo>
                  <a:lnTo>
                    <a:pt x="164133" y="85518"/>
                  </a:lnTo>
                  <a:lnTo>
                    <a:pt x="129641" y="63499"/>
                  </a:lnTo>
                  <a:close/>
                </a:path>
                <a:path w="570230" h="407670">
                  <a:moveTo>
                    <a:pt x="442988" y="0"/>
                  </a:moveTo>
                  <a:lnTo>
                    <a:pt x="495765" y="7985"/>
                  </a:lnTo>
                  <a:lnTo>
                    <a:pt x="535863" y="31876"/>
                  </a:lnTo>
                  <a:lnTo>
                    <a:pt x="561198" y="67595"/>
                  </a:lnTo>
                  <a:lnTo>
                    <a:pt x="569645" y="111124"/>
                  </a:lnTo>
                  <a:lnTo>
                    <a:pt x="569040" y="124410"/>
                  </a:lnTo>
                  <a:lnTo>
                    <a:pt x="559968" y="162432"/>
                  </a:lnTo>
                  <a:lnTo>
                    <a:pt x="539110" y="200294"/>
                  </a:lnTo>
                  <a:lnTo>
                    <a:pt x="509855" y="235092"/>
                  </a:lnTo>
                  <a:lnTo>
                    <a:pt x="479221" y="264413"/>
                  </a:lnTo>
                  <a:lnTo>
                    <a:pt x="462766" y="279677"/>
                  </a:lnTo>
                  <a:lnTo>
                    <a:pt x="449633" y="292131"/>
                  </a:lnTo>
                  <a:lnTo>
                    <a:pt x="420893" y="324629"/>
                  </a:lnTo>
                  <a:lnTo>
                    <a:pt x="417664" y="329818"/>
                  </a:lnTo>
                  <a:lnTo>
                    <a:pt x="569645" y="329818"/>
                  </a:lnTo>
                  <a:lnTo>
                    <a:pt x="569645" y="400938"/>
                  </a:lnTo>
                  <a:lnTo>
                    <a:pt x="301371" y="400938"/>
                  </a:lnTo>
                  <a:lnTo>
                    <a:pt x="304640" y="381027"/>
                  </a:lnTo>
                  <a:lnTo>
                    <a:pt x="317714" y="342824"/>
                  </a:lnTo>
                  <a:lnTo>
                    <a:pt x="341064" y="304986"/>
                  </a:lnTo>
                  <a:lnTo>
                    <a:pt x="384093" y="257083"/>
                  </a:lnTo>
                  <a:lnTo>
                    <a:pt x="413575" y="228726"/>
                  </a:lnTo>
                  <a:lnTo>
                    <a:pt x="436950" y="206579"/>
                  </a:lnTo>
                  <a:lnTo>
                    <a:pt x="455317" y="188325"/>
                  </a:lnTo>
                  <a:lnTo>
                    <a:pt x="483947" y="151590"/>
                  </a:lnTo>
                  <a:lnTo>
                    <a:pt x="492836" y="116585"/>
                  </a:lnTo>
                  <a:lnTo>
                    <a:pt x="491976" y="104487"/>
                  </a:lnTo>
                  <a:lnTo>
                    <a:pt x="471550" y="71215"/>
                  </a:lnTo>
                  <a:lnTo>
                    <a:pt x="441083" y="63499"/>
                  </a:lnTo>
                  <a:lnTo>
                    <a:pt x="429713" y="64402"/>
                  </a:lnTo>
                  <a:lnTo>
                    <a:pt x="396628" y="86280"/>
                  </a:lnTo>
                  <a:lnTo>
                    <a:pt x="386613" y="125856"/>
                  </a:lnTo>
                  <a:lnTo>
                    <a:pt x="310362" y="118236"/>
                  </a:lnTo>
                  <a:lnTo>
                    <a:pt x="324451" y="63944"/>
                  </a:lnTo>
                  <a:lnTo>
                    <a:pt x="353123" y="27558"/>
                  </a:lnTo>
                  <a:lnTo>
                    <a:pt x="393565" y="6873"/>
                  </a:lnTo>
                  <a:lnTo>
                    <a:pt x="417154" y="1716"/>
                  </a:lnTo>
                  <a:lnTo>
                    <a:pt x="442988" y="0"/>
                  </a:lnTo>
                  <a:close/>
                </a:path>
                <a:path w="570230" h="407670">
                  <a:moveTo>
                    <a:pt x="129641" y="0"/>
                  </a:moveTo>
                  <a:lnTo>
                    <a:pt x="181327" y="10366"/>
                  </a:lnTo>
                  <a:lnTo>
                    <a:pt x="220345" y="41401"/>
                  </a:lnTo>
                  <a:lnTo>
                    <a:pt x="249548" y="106537"/>
                  </a:lnTo>
                  <a:lnTo>
                    <a:pt x="256849" y="151219"/>
                  </a:lnTo>
                  <a:lnTo>
                    <a:pt x="259283" y="203961"/>
                  </a:lnTo>
                  <a:lnTo>
                    <a:pt x="256832" y="256639"/>
                  </a:lnTo>
                  <a:lnTo>
                    <a:pt x="249480" y="301339"/>
                  </a:lnTo>
                  <a:lnTo>
                    <a:pt x="237225" y="338085"/>
                  </a:lnTo>
                  <a:lnTo>
                    <a:pt x="202263" y="384738"/>
                  </a:lnTo>
                  <a:lnTo>
                    <a:pt x="157052" y="405122"/>
                  </a:lnTo>
                  <a:lnTo>
                    <a:pt x="129641" y="407669"/>
                  </a:lnTo>
                  <a:lnTo>
                    <a:pt x="101916" y="404881"/>
                  </a:lnTo>
                  <a:lnTo>
                    <a:pt x="54939" y="382541"/>
                  </a:lnTo>
                  <a:lnTo>
                    <a:pt x="20075" y="336127"/>
                  </a:lnTo>
                  <a:lnTo>
                    <a:pt x="2231" y="256256"/>
                  </a:lnTo>
                  <a:lnTo>
                    <a:pt x="0" y="203199"/>
                  </a:lnTo>
                  <a:lnTo>
                    <a:pt x="2452" y="150764"/>
                  </a:lnTo>
                  <a:lnTo>
                    <a:pt x="9809" y="106235"/>
                  </a:lnTo>
                  <a:lnTo>
                    <a:pt x="22068" y="69611"/>
                  </a:lnTo>
                  <a:lnTo>
                    <a:pt x="57032" y="22985"/>
                  </a:lnTo>
                  <a:lnTo>
                    <a:pt x="102238" y="2549"/>
                  </a:lnTo>
                  <a:lnTo>
                    <a:pt x="129641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79298" y="4303852"/>
            <a:ext cx="64770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4400" b="1" kern="1200" spc="-5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02</a:t>
            </a:r>
            <a:endParaRPr sz="4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6148" y="2198065"/>
            <a:ext cx="5377815" cy="111252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796290" algn="l" rtl="0">
              <a:lnSpc>
                <a:spcPts val="520"/>
              </a:lnSpc>
              <a:spcBef>
                <a:spcPts val="969"/>
              </a:spcBef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Поддерживается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развитие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качеств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умений</a:t>
            </a:r>
            <a:r>
              <a:rPr sz="1600"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21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38100" algn="l" rtl="0">
              <a:lnSpc>
                <a:spcPts val="3600"/>
              </a:lnSpc>
              <a:tabLst>
                <a:tab pos="796290" algn="l"/>
              </a:tabLst>
            </a:pPr>
            <a:r>
              <a:rPr sz="6600" b="1" kern="1200" spc="-7" baseline="-23989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0	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века,</a:t>
            </a:r>
            <a:r>
              <a:rPr sz="1600"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таких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как</a:t>
            </a:r>
            <a:r>
              <a:rPr sz="1600" kern="1200" spc="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сотрудничество,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творческий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796290" algn="l" rtl="0">
              <a:lnSpc>
                <a:spcPts val="1639"/>
              </a:lnSpc>
            </a:pP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подход,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способность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решать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проблемы,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796290" algn="l" rtl="0"/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самостоятельность,</a:t>
            </a:r>
            <a:r>
              <a:rPr sz="16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грамотность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области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ИКТ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2141" y="4102989"/>
            <a:ext cx="4909820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spcBef>
                <a:spcPts val="105"/>
              </a:spcBef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Обеспечивается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возможность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для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поддержки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развития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каждого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учащегося,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формирования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него </a:t>
            </a:r>
            <a:r>
              <a:rPr sz="1600" kern="1200" spc="-409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таких</a:t>
            </a:r>
            <a:r>
              <a:rPr sz="1600"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качеств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личности,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которые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позволят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впоследствии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результативно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учиться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spcBef>
                <a:spcPts val="5"/>
              </a:spcBef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протяжении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всей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жизни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7570" y="5870066"/>
            <a:ext cx="11479530" cy="790575"/>
            <a:chOff x="377570" y="5870066"/>
            <a:chExt cx="11479530" cy="790575"/>
          </a:xfrm>
        </p:grpSpPr>
        <p:sp>
          <p:nvSpPr>
            <p:cNvPr id="16" name="object 16"/>
            <p:cNvSpPr/>
            <p:nvPr/>
          </p:nvSpPr>
          <p:spPr>
            <a:xfrm>
              <a:off x="387095" y="5879591"/>
              <a:ext cx="11460480" cy="771525"/>
            </a:xfrm>
            <a:custGeom>
              <a:avLst/>
              <a:gdLst/>
              <a:ahLst/>
              <a:cxnLst/>
              <a:rect l="l" t="t" r="r" b="b"/>
              <a:pathLst>
                <a:path w="11460480" h="771525">
                  <a:moveTo>
                    <a:pt x="11239500" y="0"/>
                  </a:moveTo>
                  <a:lnTo>
                    <a:pt x="220980" y="0"/>
                  </a:lnTo>
                  <a:lnTo>
                    <a:pt x="176443" y="4489"/>
                  </a:lnTo>
                  <a:lnTo>
                    <a:pt x="134963" y="17365"/>
                  </a:lnTo>
                  <a:lnTo>
                    <a:pt x="97426" y="37739"/>
                  </a:lnTo>
                  <a:lnTo>
                    <a:pt x="64722" y="64722"/>
                  </a:lnTo>
                  <a:lnTo>
                    <a:pt x="37739" y="97426"/>
                  </a:lnTo>
                  <a:lnTo>
                    <a:pt x="17365" y="134963"/>
                  </a:lnTo>
                  <a:lnTo>
                    <a:pt x="4489" y="176443"/>
                  </a:lnTo>
                  <a:lnTo>
                    <a:pt x="0" y="220980"/>
                  </a:lnTo>
                  <a:lnTo>
                    <a:pt x="0" y="550164"/>
                  </a:lnTo>
                  <a:lnTo>
                    <a:pt x="4489" y="594700"/>
                  </a:lnTo>
                  <a:lnTo>
                    <a:pt x="17365" y="636180"/>
                  </a:lnTo>
                  <a:lnTo>
                    <a:pt x="37739" y="673717"/>
                  </a:lnTo>
                  <a:lnTo>
                    <a:pt x="64722" y="706421"/>
                  </a:lnTo>
                  <a:lnTo>
                    <a:pt x="97426" y="733404"/>
                  </a:lnTo>
                  <a:lnTo>
                    <a:pt x="134963" y="753778"/>
                  </a:lnTo>
                  <a:lnTo>
                    <a:pt x="176443" y="766654"/>
                  </a:lnTo>
                  <a:lnTo>
                    <a:pt x="220980" y="771144"/>
                  </a:lnTo>
                  <a:lnTo>
                    <a:pt x="11239500" y="771144"/>
                  </a:lnTo>
                  <a:lnTo>
                    <a:pt x="11284036" y="766654"/>
                  </a:lnTo>
                  <a:lnTo>
                    <a:pt x="11325516" y="753778"/>
                  </a:lnTo>
                  <a:lnTo>
                    <a:pt x="11363053" y="733404"/>
                  </a:lnTo>
                  <a:lnTo>
                    <a:pt x="11395757" y="706421"/>
                  </a:lnTo>
                  <a:lnTo>
                    <a:pt x="11422740" y="673717"/>
                  </a:lnTo>
                  <a:lnTo>
                    <a:pt x="11443114" y="636180"/>
                  </a:lnTo>
                  <a:lnTo>
                    <a:pt x="11455990" y="594700"/>
                  </a:lnTo>
                  <a:lnTo>
                    <a:pt x="11460480" y="550164"/>
                  </a:lnTo>
                  <a:lnTo>
                    <a:pt x="11460480" y="220980"/>
                  </a:lnTo>
                  <a:lnTo>
                    <a:pt x="11455990" y="176443"/>
                  </a:lnTo>
                  <a:lnTo>
                    <a:pt x="11443114" y="134963"/>
                  </a:lnTo>
                  <a:lnTo>
                    <a:pt x="11422740" y="97426"/>
                  </a:lnTo>
                  <a:lnTo>
                    <a:pt x="11395757" y="64722"/>
                  </a:lnTo>
                  <a:lnTo>
                    <a:pt x="11363053" y="37739"/>
                  </a:lnTo>
                  <a:lnTo>
                    <a:pt x="11325516" y="17365"/>
                  </a:lnTo>
                  <a:lnTo>
                    <a:pt x="11284036" y="4489"/>
                  </a:lnTo>
                  <a:lnTo>
                    <a:pt x="11239500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87095" y="5879591"/>
              <a:ext cx="11460480" cy="771525"/>
            </a:xfrm>
            <a:custGeom>
              <a:avLst/>
              <a:gdLst/>
              <a:ahLst/>
              <a:cxnLst/>
              <a:rect l="l" t="t" r="r" b="b"/>
              <a:pathLst>
                <a:path w="11460480" h="771525">
                  <a:moveTo>
                    <a:pt x="0" y="220980"/>
                  </a:moveTo>
                  <a:lnTo>
                    <a:pt x="4489" y="176443"/>
                  </a:lnTo>
                  <a:lnTo>
                    <a:pt x="17365" y="134963"/>
                  </a:lnTo>
                  <a:lnTo>
                    <a:pt x="37739" y="97426"/>
                  </a:lnTo>
                  <a:lnTo>
                    <a:pt x="64722" y="64722"/>
                  </a:lnTo>
                  <a:lnTo>
                    <a:pt x="97426" y="37739"/>
                  </a:lnTo>
                  <a:lnTo>
                    <a:pt x="134963" y="17365"/>
                  </a:lnTo>
                  <a:lnTo>
                    <a:pt x="176443" y="4489"/>
                  </a:lnTo>
                  <a:lnTo>
                    <a:pt x="220980" y="0"/>
                  </a:lnTo>
                  <a:lnTo>
                    <a:pt x="11239500" y="0"/>
                  </a:lnTo>
                  <a:lnTo>
                    <a:pt x="11284036" y="4489"/>
                  </a:lnTo>
                  <a:lnTo>
                    <a:pt x="11325516" y="17365"/>
                  </a:lnTo>
                  <a:lnTo>
                    <a:pt x="11363053" y="37739"/>
                  </a:lnTo>
                  <a:lnTo>
                    <a:pt x="11395757" y="64722"/>
                  </a:lnTo>
                  <a:lnTo>
                    <a:pt x="11422740" y="97426"/>
                  </a:lnTo>
                  <a:lnTo>
                    <a:pt x="11443114" y="134963"/>
                  </a:lnTo>
                  <a:lnTo>
                    <a:pt x="11455990" y="176443"/>
                  </a:lnTo>
                  <a:lnTo>
                    <a:pt x="11460480" y="220980"/>
                  </a:lnTo>
                  <a:lnTo>
                    <a:pt x="11460480" y="550164"/>
                  </a:lnTo>
                  <a:lnTo>
                    <a:pt x="11455990" y="594700"/>
                  </a:lnTo>
                  <a:lnTo>
                    <a:pt x="11443114" y="636180"/>
                  </a:lnTo>
                  <a:lnTo>
                    <a:pt x="11422740" y="673717"/>
                  </a:lnTo>
                  <a:lnTo>
                    <a:pt x="11395757" y="706421"/>
                  </a:lnTo>
                  <a:lnTo>
                    <a:pt x="11363053" y="733404"/>
                  </a:lnTo>
                  <a:lnTo>
                    <a:pt x="11325516" y="753778"/>
                  </a:lnTo>
                  <a:lnTo>
                    <a:pt x="11284036" y="766654"/>
                  </a:lnTo>
                  <a:lnTo>
                    <a:pt x="11239500" y="771144"/>
                  </a:lnTo>
                  <a:lnTo>
                    <a:pt x="220980" y="771144"/>
                  </a:lnTo>
                  <a:lnTo>
                    <a:pt x="176443" y="766654"/>
                  </a:lnTo>
                  <a:lnTo>
                    <a:pt x="134963" y="753778"/>
                  </a:lnTo>
                  <a:lnTo>
                    <a:pt x="97426" y="733404"/>
                  </a:lnTo>
                  <a:lnTo>
                    <a:pt x="64722" y="706421"/>
                  </a:lnTo>
                  <a:lnTo>
                    <a:pt x="37739" y="673717"/>
                  </a:lnTo>
                  <a:lnTo>
                    <a:pt x="17365" y="636180"/>
                  </a:lnTo>
                  <a:lnTo>
                    <a:pt x="4489" y="594700"/>
                  </a:lnTo>
                  <a:lnTo>
                    <a:pt x="0" y="550164"/>
                  </a:lnTo>
                  <a:lnTo>
                    <a:pt x="0" y="220980"/>
                  </a:lnTo>
                  <a:close/>
                </a:path>
              </a:pathLst>
            </a:custGeom>
            <a:ln w="1905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20902" y="5973571"/>
            <a:ext cx="103860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spcBef>
                <a:spcPts val="100"/>
              </a:spcBef>
            </a:pPr>
            <a:r>
              <a:rPr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Используется,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если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обучающиеся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классе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незначительно</a:t>
            </a:r>
            <a:r>
              <a:rPr kern="1200" spc="8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отличаются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своему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уровню</a:t>
            </a:r>
            <a:r>
              <a:rPr kern="1200" spc="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знаний,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3810" algn="ctr" rtl="0">
              <a:spcBef>
                <a:spcPts val="5"/>
              </a:spcBef>
            </a:pP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психологическим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особенностям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уровню</a:t>
            </a:r>
            <a:r>
              <a:rPr kern="1200" spc="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сформированности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22234" y="1727149"/>
            <a:ext cx="41154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Учитель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выполняет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роль</a:t>
            </a:r>
            <a:r>
              <a:rPr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консультанта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403961" y="346405"/>
            <a:ext cx="374713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10" dirty="0"/>
              <a:t>Перевёрнутый</a:t>
            </a:r>
            <a:r>
              <a:rPr spc="70" dirty="0"/>
              <a:t> </a:t>
            </a:r>
            <a:r>
              <a:rPr spc="5" dirty="0"/>
              <a:t>класс</a:t>
            </a:r>
          </a:p>
        </p:txBody>
      </p:sp>
      <p:sp>
        <p:nvSpPr>
          <p:cNvPr id="21" name="object 21"/>
          <p:cNvSpPr/>
          <p:nvPr/>
        </p:nvSpPr>
        <p:spPr>
          <a:xfrm>
            <a:off x="179831" y="2063495"/>
            <a:ext cx="6041390" cy="1527175"/>
          </a:xfrm>
          <a:custGeom>
            <a:avLst/>
            <a:gdLst/>
            <a:ahLst/>
            <a:cxnLst/>
            <a:rect l="l" t="t" r="r" b="b"/>
            <a:pathLst>
              <a:path w="6041390" h="1527175">
                <a:moveTo>
                  <a:pt x="0" y="311403"/>
                </a:moveTo>
                <a:lnTo>
                  <a:pt x="3376" y="265392"/>
                </a:lnTo>
                <a:lnTo>
                  <a:pt x="13184" y="221475"/>
                </a:lnTo>
                <a:lnTo>
                  <a:pt x="28942" y="180135"/>
                </a:lnTo>
                <a:lnTo>
                  <a:pt x="50168" y="141852"/>
                </a:lnTo>
                <a:lnTo>
                  <a:pt x="76381" y="107110"/>
                </a:lnTo>
                <a:lnTo>
                  <a:pt x="107098" y="76390"/>
                </a:lnTo>
                <a:lnTo>
                  <a:pt x="141838" y="50175"/>
                </a:lnTo>
                <a:lnTo>
                  <a:pt x="180119" y="28946"/>
                </a:lnTo>
                <a:lnTo>
                  <a:pt x="221459" y="13186"/>
                </a:lnTo>
                <a:lnTo>
                  <a:pt x="265377" y="3376"/>
                </a:lnTo>
                <a:lnTo>
                  <a:pt x="311391" y="0"/>
                </a:lnTo>
                <a:lnTo>
                  <a:pt x="5729732" y="0"/>
                </a:lnTo>
                <a:lnTo>
                  <a:pt x="5775743" y="3376"/>
                </a:lnTo>
                <a:lnTo>
                  <a:pt x="5819660" y="13186"/>
                </a:lnTo>
                <a:lnTo>
                  <a:pt x="5861000" y="28946"/>
                </a:lnTo>
                <a:lnTo>
                  <a:pt x="5899283" y="50175"/>
                </a:lnTo>
                <a:lnTo>
                  <a:pt x="5934025" y="76390"/>
                </a:lnTo>
                <a:lnTo>
                  <a:pt x="5964745" y="107110"/>
                </a:lnTo>
                <a:lnTo>
                  <a:pt x="5990960" y="141852"/>
                </a:lnTo>
                <a:lnTo>
                  <a:pt x="6012189" y="180135"/>
                </a:lnTo>
                <a:lnTo>
                  <a:pt x="6027949" y="221475"/>
                </a:lnTo>
                <a:lnTo>
                  <a:pt x="6037759" y="265392"/>
                </a:lnTo>
                <a:lnTo>
                  <a:pt x="6041135" y="311403"/>
                </a:lnTo>
                <a:lnTo>
                  <a:pt x="6041135" y="1215643"/>
                </a:lnTo>
                <a:lnTo>
                  <a:pt x="6037759" y="1261655"/>
                </a:lnTo>
                <a:lnTo>
                  <a:pt x="6027949" y="1305572"/>
                </a:lnTo>
                <a:lnTo>
                  <a:pt x="6012189" y="1346912"/>
                </a:lnTo>
                <a:lnTo>
                  <a:pt x="5990960" y="1385195"/>
                </a:lnTo>
                <a:lnTo>
                  <a:pt x="5964745" y="1419937"/>
                </a:lnTo>
                <a:lnTo>
                  <a:pt x="5934025" y="1450657"/>
                </a:lnTo>
                <a:lnTo>
                  <a:pt x="5899283" y="1476872"/>
                </a:lnTo>
                <a:lnTo>
                  <a:pt x="5861000" y="1498101"/>
                </a:lnTo>
                <a:lnTo>
                  <a:pt x="5819660" y="1513861"/>
                </a:lnTo>
                <a:lnTo>
                  <a:pt x="5775743" y="1523671"/>
                </a:lnTo>
                <a:lnTo>
                  <a:pt x="5729732" y="1527048"/>
                </a:lnTo>
                <a:lnTo>
                  <a:pt x="311391" y="1527048"/>
                </a:lnTo>
                <a:lnTo>
                  <a:pt x="265377" y="1523671"/>
                </a:lnTo>
                <a:lnTo>
                  <a:pt x="221459" y="1513861"/>
                </a:lnTo>
                <a:lnTo>
                  <a:pt x="180119" y="1498101"/>
                </a:lnTo>
                <a:lnTo>
                  <a:pt x="141838" y="1476872"/>
                </a:lnTo>
                <a:lnTo>
                  <a:pt x="107098" y="1450657"/>
                </a:lnTo>
                <a:lnTo>
                  <a:pt x="76381" y="1419937"/>
                </a:lnTo>
                <a:lnTo>
                  <a:pt x="50168" y="1385195"/>
                </a:lnTo>
                <a:lnTo>
                  <a:pt x="28942" y="1346912"/>
                </a:lnTo>
                <a:lnTo>
                  <a:pt x="13184" y="1305572"/>
                </a:lnTo>
                <a:lnTo>
                  <a:pt x="3376" y="1261655"/>
                </a:lnTo>
                <a:lnTo>
                  <a:pt x="0" y="1215643"/>
                </a:lnTo>
                <a:lnTo>
                  <a:pt x="0" y="311403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9456" y="3986784"/>
            <a:ext cx="6038215" cy="1527175"/>
          </a:xfrm>
          <a:custGeom>
            <a:avLst/>
            <a:gdLst/>
            <a:ahLst/>
            <a:cxnLst/>
            <a:rect l="l" t="t" r="r" b="b"/>
            <a:pathLst>
              <a:path w="6038215" h="1527175">
                <a:moveTo>
                  <a:pt x="0" y="311404"/>
                </a:moveTo>
                <a:lnTo>
                  <a:pt x="3376" y="265392"/>
                </a:lnTo>
                <a:lnTo>
                  <a:pt x="13184" y="221475"/>
                </a:lnTo>
                <a:lnTo>
                  <a:pt x="28942" y="180135"/>
                </a:lnTo>
                <a:lnTo>
                  <a:pt x="50168" y="141852"/>
                </a:lnTo>
                <a:lnTo>
                  <a:pt x="76381" y="107110"/>
                </a:lnTo>
                <a:lnTo>
                  <a:pt x="107098" y="76390"/>
                </a:lnTo>
                <a:lnTo>
                  <a:pt x="141838" y="50175"/>
                </a:lnTo>
                <a:lnTo>
                  <a:pt x="180119" y="28946"/>
                </a:lnTo>
                <a:lnTo>
                  <a:pt x="221459" y="13186"/>
                </a:lnTo>
                <a:lnTo>
                  <a:pt x="265377" y="3376"/>
                </a:lnTo>
                <a:lnTo>
                  <a:pt x="311391" y="0"/>
                </a:lnTo>
                <a:lnTo>
                  <a:pt x="5726683" y="0"/>
                </a:lnTo>
                <a:lnTo>
                  <a:pt x="5772695" y="3376"/>
                </a:lnTo>
                <a:lnTo>
                  <a:pt x="5816612" y="13186"/>
                </a:lnTo>
                <a:lnTo>
                  <a:pt x="5857952" y="28946"/>
                </a:lnTo>
                <a:lnTo>
                  <a:pt x="5896235" y="50175"/>
                </a:lnTo>
                <a:lnTo>
                  <a:pt x="5930977" y="76390"/>
                </a:lnTo>
                <a:lnTo>
                  <a:pt x="5961697" y="107110"/>
                </a:lnTo>
                <a:lnTo>
                  <a:pt x="5987912" y="141852"/>
                </a:lnTo>
                <a:lnTo>
                  <a:pt x="6009141" y="180135"/>
                </a:lnTo>
                <a:lnTo>
                  <a:pt x="6024901" y="221475"/>
                </a:lnTo>
                <a:lnTo>
                  <a:pt x="6034711" y="265392"/>
                </a:lnTo>
                <a:lnTo>
                  <a:pt x="6038088" y="311404"/>
                </a:lnTo>
                <a:lnTo>
                  <a:pt x="6038088" y="1215644"/>
                </a:lnTo>
                <a:lnTo>
                  <a:pt x="6034711" y="1261655"/>
                </a:lnTo>
                <a:lnTo>
                  <a:pt x="6024901" y="1305572"/>
                </a:lnTo>
                <a:lnTo>
                  <a:pt x="6009141" y="1346912"/>
                </a:lnTo>
                <a:lnTo>
                  <a:pt x="5987912" y="1385195"/>
                </a:lnTo>
                <a:lnTo>
                  <a:pt x="5961697" y="1419937"/>
                </a:lnTo>
                <a:lnTo>
                  <a:pt x="5930977" y="1450657"/>
                </a:lnTo>
                <a:lnTo>
                  <a:pt x="5896235" y="1476872"/>
                </a:lnTo>
                <a:lnTo>
                  <a:pt x="5857952" y="1498101"/>
                </a:lnTo>
                <a:lnTo>
                  <a:pt x="5816612" y="1513861"/>
                </a:lnTo>
                <a:lnTo>
                  <a:pt x="5772695" y="1523671"/>
                </a:lnTo>
                <a:lnTo>
                  <a:pt x="5726683" y="1527048"/>
                </a:lnTo>
                <a:lnTo>
                  <a:pt x="311391" y="1527048"/>
                </a:lnTo>
                <a:lnTo>
                  <a:pt x="265377" y="1523671"/>
                </a:lnTo>
                <a:lnTo>
                  <a:pt x="221459" y="1513861"/>
                </a:lnTo>
                <a:lnTo>
                  <a:pt x="180119" y="1498101"/>
                </a:lnTo>
                <a:lnTo>
                  <a:pt x="141838" y="1476872"/>
                </a:lnTo>
                <a:lnTo>
                  <a:pt x="107098" y="1450657"/>
                </a:lnTo>
                <a:lnTo>
                  <a:pt x="76381" y="1419937"/>
                </a:lnTo>
                <a:lnTo>
                  <a:pt x="50168" y="1385195"/>
                </a:lnTo>
                <a:lnTo>
                  <a:pt x="28942" y="1346912"/>
                </a:lnTo>
                <a:lnTo>
                  <a:pt x="13184" y="1305572"/>
                </a:lnTo>
                <a:lnTo>
                  <a:pt x="3376" y="1261655"/>
                </a:lnTo>
                <a:lnTo>
                  <a:pt x="0" y="1215644"/>
                </a:lnTo>
                <a:lnTo>
                  <a:pt x="0" y="311404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524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9802" y="1112266"/>
            <a:ext cx="111379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2000" b="1" kern="1200" spc="-3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Группа</a:t>
            </a:r>
            <a:r>
              <a:rPr sz="2000" b="1" kern="1200" spc="-2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1</a:t>
            </a:r>
            <a:endParaRPr sz="20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4130" y="1126617"/>
            <a:ext cx="111569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2000" b="1" kern="1200" spc="-2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Группа </a:t>
            </a:r>
            <a:r>
              <a:rPr sz="2000" b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2</a:t>
            </a:r>
            <a:endParaRPr sz="20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3961" y="4064254"/>
            <a:ext cx="4562475" cy="1002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Демонстрация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основного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содержания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интерактивной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доске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мотивации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(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создание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marR="325120" algn="l" rtl="0">
              <a:spcBef>
                <a:spcPts val="5"/>
              </a:spcBef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«интриги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урока»)</a:t>
            </a:r>
            <a:r>
              <a:rPr sz="1600" kern="1200" spc="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или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объяснения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основного </a:t>
            </a:r>
            <a:r>
              <a:rPr sz="1600" kern="1200" spc="-409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содержания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04382" y="4187444"/>
            <a:ext cx="5149850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spcBef>
                <a:spcPts val="105"/>
              </a:spcBef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Использование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дополнительных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материалов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как </a:t>
            </a:r>
            <a:r>
              <a:rPr sz="16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основы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разнообразных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заданий;</a:t>
            </a:r>
            <a:r>
              <a:rPr sz="1600" kern="1200" spc="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индивидуальная </a:t>
            </a:r>
            <a:r>
              <a:rPr sz="1600" kern="1200" spc="-409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работа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продвинутыми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или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отстающими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учениками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2035" y="1712531"/>
            <a:ext cx="3460750" cy="1982470"/>
            <a:chOff x="1042035" y="1712531"/>
            <a:chExt cx="3460750" cy="19824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60" y="1722120"/>
              <a:ext cx="3441191" cy="19629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6797" y="1717294"/>
              <a:ext cx="3451225" cy="1972945"/>
            </a:xfrm>
            <a:custGeom>
              <a:avLst/>
              <a:gdLst/>
              <a:ahLst/>
              <a:cxnLst/>
              <a:rect l="l" t="t" r="r" b="b"/>
              <a:pathLst>
                <a:path w="3451225" h="1972945">
                  <a:moveTo>
                    <a:pt x="331787" y="0"/>
                  </a:moveTo>
                  <a:lnTo>
                    <a:pt x="3118929" y="0"/>
                  </a:lnTo>
                  <a:lnTo>
                    <a:pt x="3152711" y="1777"/>
                  </a:lnTo>
                  <a:lnTo>
                    <a:pt x="3217481" y="14985"/>
                  </a:lnTo>
                  <a:lnTo>
                    <a:pt x="3277044" y="40131"/>
                  </a:lnTo>
                  <a:lnTo>
                    <a:pt x="3329876" y="75818"/>
                  </a:lnTo>
                  <a:lnTo>
                    <a:pt x="3374961" y="120903"/>
                  </a:lnTo>
                  <a:lnTo>
                    <a:pt x="3410648" y="173735"/>
                  </a:lnTo>
                  <a:lnTo>
                    <a:pt x="3435794" y="233298"/>
                  </a:lnTo>
                  <a:lnTo>
                    <a:pt x="3449002" y="298068"/>
                  </a:lnTo>
                  <a:lnTo>
                    <a:pt x="3450653" y="331850"/>
                  </a:lnTo>
                  <a:lnTo>
                    <a:pt x="3450653" y="1640713"/>
                  </a:lnTo>
                  <a:lnTo>
                    <a:pt x="3443922" y="1707514"/>
                  </a:lnTo>
                  <a:lnTo>
                    <a:pt x="3424618" y="1769744"/>
                  </a:lnTo>
                  <a:lnTo>
                    <a:pt x="3394011" y="1826132"/>
                  </a:lnTo>
                  <a:lnTo>
                    <a:pt x="3353498" y="1875281"/>
                  </a:lnTo>
                  <a:lnTo>
                    <a:pt x="3304349" y="1915794"/>
                  </a:lnTo>
                  <a:lnTo>
                    <a:pt x="3247961" y="1946401"/>
                  </a:lnTo>
                  <a:lnTo>
                    <a:pt x="3185731" y="1965705"/>
                  </a:lnTo>
                  <a:lnTo>
                    <a:pt x="3118929" y="1972436"/>
                  </a:lnTo>
                  <a:lnTo>
                    <a:pt x="331787" y="1972436"/>
                  </a:lnTo>
                  <a:lnTo>
                    <a:pt x="264985" y="1965705"/>
                  </a:lnTo>
                  <a:lnTo>
                    <a:pt x="202717" y="1946401"/>
                  </a:lnTo>
                  <a:lnTo>
                    <a:pt x="146329" y="1915794"/>
                  </a:lnTo>
                  <a:lnTo>
                    <a:pt x="97218" y="1875281"/>
                  </a:lnTo>
                  <a:lnTo>
                    <a:pt x="56680" y="1826132"/>
                  </a:lnTo>
                  <a:lnTo>
                    <a:pt x="26085" y="1769744"/>
                  </a:lnTo>
                  <a:lnTo>
                    <a:pt x="6743" y="1707514"/>
                  </a:lnTo>
                  <a:lnTo>
                    <a:pt x="0" y="1640713"/>
                  </a:lnTo>
                  <a:lnTo>
                    <a:pt x="0" y="331850"/>
                  </a:lnTo>
                  <a:lnTo>
                    <a:pt x="6731" y="265048"/>
                  </a:lnTo>
                  <a:lnTo>
                    <a:pt x="26085" y="202818"/>
                  </a:lnTo>
                  <a:lnTo>
                    <a:pt x="56680" y="146430"/>
                  </a:lnTo>
                  <a:lnTo>
                    <a:pt x="97218" y="97281"/>
                  </a:lnTo>
                  <a:lnTo>
                    <a:pt x="146329" y="56768"/>
                  </a:lnTo>
                  <a:lnTo>
                    <a:pt x="202717" y="26161"/>
                  </a:lnTo>
                  <a:lnTo>
                    <a:pt x="264985" y="6857"/>
                  </a:lnTo>
                  <a:lnTo>
                    <a:pt x="331787" y="0"/>
                  </a:lnTo>
                  <a:close/>
                </a:path>
              </a:pathLst>
            </a:custGeom>
            <a:ln w="9525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982523" y="1724723"/>
            <a:ext cx="3076575" cy="1985010"/>
            <a:chOff x="6982523" y="1724723"/>
            <a:chExt cx="3076575" cy="198501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92111" y="1734311"/>
              <a:ext cx="3057144" cy="19659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987285" y="1729485"/>
              <a:ext cx="3067050" cy="1975485"/>
            </a:xfrm>
            <a:custGeom>
              <a:avLst/>
              <a:gdLst/>
              <a:ahLst/>
              <a:cxnLst/>
              <a:rect l="l" t="t" r="r" b="b"/>
              <a:pathLst>
                <a:path w="3067050" h="1975485">
                  <a:moveTo>
                    <a:pt x="332359" y="0"/>
                  </a:moveTo>
                  <a:lnTo>
                    <a:pt x="2734437" y="0"/>
                  </a:lnTo>
                  <a:lnTo>
                    <a:pt x="2768346" y="1777"/>
                  </a:lnTo>
                  <a:lnTo>
                    <a:pt x="2833116" y="14986"/>
                  </a:lnTo>
                  <a:lnTo>
                    <a:pt x="2892806" y="40131"/>
                  </a:lnTo>
                  <a:lnTo>
                    <a:pt x="2945765" y="75946"/>
                  </a:lnTo>
                  <a:lnTo>
                    <a:pt x="2990850" y="121030"/>
                  </a:lnTo>
                  <a:lnTo>
                    <a:pt x="3026664" y="173989"/>
                  </a:lnTo>
                  <a:lnTo>
                    <a:pt x="3051810" y="233679"/>
                  </a:lnTo>
                  <a:lnTo>
                    <a:pt x="3065018" y="298450"/>
                  </a:lnTo>
                  <a:lnTo>
                    <a:pt x="3066669" y="332359"/>
                  </a:lnTo>
                  <a:lnTo>
                    <a:pt x="3066669" y="1643252"/>
                  </a:lnTo>
                  <a:lnTo>
                    <a:pt x="3059938" y="1710054"/>
                  </a:lnTo>
                  <a:lnTo>
                    <a:pt x="3040634" y="1772539"/>
                  </a:lnTo>
                  <a:lnTo>
                    <a:pt x="3009900" y="1828927"/>
                  </a:lnTo>
                  <a:lnTo>
                    <a:pt x="2969387" y="1878202"/>
                  </a:lnTo>
                  <a:lnTo>
                    <a:pt x="2920111" y="1918715"/>
                  </a:lnTo>
                  <a:lnTo>
                    <a:pt x="2863723" y="1949450"/>
                  </a:lnTo>
                  <a:lnTo>
                    <a:pt x="2801239" y="1968753"/>
                  </a:lnTo>
                  <a:lnTo>
                    <a:pt x="2734437" y="1975484"/>
                  </a:lnTo>
                  <a:lnTo>
                    <a:pt x="332359" y="1975484"/>
                  </a:lnTo>
                  <a:lnTo>
                    <a:pt x="265557" y="1968753"/>
                  </a:lnTo>
                  <a:lnTo>
                    <a:pt x="203073" y="1949450"/>
                  </a:lnTo>
                  <a:lnTo>
                    <a:pt x="146685" y="1918715"/>
                  </a:lnTo>
                  <a:lnTo>
                    <a:pt x="97409" y="1878202"/>
                  </a:lnTo>
                  <a:lnTo>
                    <a:pt x="56896" y="1828927"/>
                  </a:lnTo>
                  <a:lnTo>
                    <a:pt x="26162" y="1772539"/>
                  </a:lnTo>
                  <a:lnTo>
                    <a:pt x="6858" y="1710054"/>
                  </a:lnTo>
                  <a:lnTo>
                    <a:pt x="0" y="1643252"/>
                  </a:lnTo>
                  <a:lnTo>
                    <a:pt x="0" y="332359"/>
                  </a:lnTo>
                  <a:lnTo>
                    <a:pt x="6858" y="265556"/>
                  </a:lnTo>
                  <a:lnTo>
                    <a:pt x="26162" y="203073"/>
                  </a:lnTo>
                  <a:lnTo>
                    <a:pt x="56896" y="146685"/>
                  </a:lnTo>
                  <a:lnTo>
                    <a:pt x="97409" y="97409"/>
                  </a:lnTo>
                  <a:lnTo>
                    <a:pt x="146685" y="56896"/>
                  </a:lnTo>
                  <a:lnTo>
                    <a:pt x="203073" y="26162"/>
                  </a:lnTo>
                  <a:lnTo>
                    <a:pt x="265557" y="6858"/>
                  </a:lnTo>
                  <a:lnTo>
                    <a:pt x="332359" y="0"/>
                  </a:lnTo>
                  <a:close/>
                </a:path>
              </a:pathLst>
            </a:custGeom>
            <a:ln w="9525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03961" y="346405"/>
            <a:ext cx="347027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20" dirty="0"/>
              <a:t>Автономная</a:t>
            </a:r>
            <a:r>
              <a:rPr spc="-5" dirty="0"/>
              <a:t> </a:t>
            </a:r>
            <a:r>
              <a:rPr spc="-20" dirty="0"/>
              <a:t>группа</a:t>
            </a:r>
          </a:p>
        </p:txBody>
      </p:sp>
      <p:sp>
        <p:nvSpPr>
          <p:cNvPr id="13" name="object 13"/>
          <p:cNvSpPr/>
          <p:nvPr/>
        </p:nvSpPr>
        <p:spPr>
          <a:xfrm>
            <a:off x="295656" y="3919728"/>
            <a:ext cx="4800600" cy="1347470"/>
          </a:xfrm>
          <a:custGeom>
            <a:avLst/>
            <a:gdLst/>
            <a:ahLst/>
            <a:cxnLst/>
            <a:rect l="l" t="t" r="r" b="b"/>
            <a:pathLst>
              <a:path w="4800600" h="1347470">
                <a:moveTo>
                  <a:pt x="0" y="274701"/>
                </a:moveTo>
                <a:lnTo>
                  <a:pt x="4426" y="225309"/>
                </a:lnTo>
                <a:lnTo>
                  <a:pt x="17187" y="178828"/>
                </a:lnTo>
                <a:lnTo>
                  <a:pt x="37508" y="136031"/>
                </a:lnTo>
                <a:lnTo>
                  <a:pt x="64612" y="97693"/>
                </a:lnTo>
                <a:lnTo>
                  <a:pt x="97723" y="64589"/>
                </a:lnTo>
                <a:lnTo>
                  <a:pt x="136066" y="37493"/>
                </a:lnTo>
                <a:lnTo>
                  <a:pt x="178865" y="17180"/>
                </a:lnTo>
                <a:lnTo>
                  <a:pt x="225344" y="4424"/>
                </a:lnTo>
                <a:lnTo>
                  <a:pt x="274726" y="0"/>
                </a:lnTo>
                <a:lnTo>
                  <a:pt x="4525899" y="0"/>
                </a:lnTo>
                <a:lnTo>
                  <a:pt x="4575290" y="4424"/>
                </a:lnTo>
                <a:lnTo>
                  <a:pt x="4621771" y="17180"/>
                </a:lnTo>
                <a:lnTo>
                  <a:pt x="4664568" y="37493"/>
                </a:lnTo>
                <a:lnTo>
                  <a:pt x="4702906" y="64589"/>
                </a:lnTo>
                <a:lnTo>
                  <a:pt x="4736010" y="97693"/>
                </a:lnTo>
                <a:lnTo>
                  <a:pt x="4763106" y="136031"/>
                </a:lnTo>
                <a:lnTo>
                  <a:pt x="4783419" y="178828"/>
                </a:lnTo>
                <a:lnTo>
                  <a:pt x="4796175" y="225309"/>
                </a:lnTo>
                <a:lnTo>
                  <a:pt x="4800600" y="274701"/>
                </a:lnTo>
                <a:lnTo>
                  <a:pt x="4800600" y="1072515"/>
                </a:lnTo>
                <a:lnTo>
                  <a:pt x="4796175" y="1121906"/>
                </a:lnTo>
                <a:lnTo>
                  <a:pt x="4783419" y="1168387"/>
                </a:lnTo>
                <a:lnTo>
                  <a:pt x="4763106" y="1211184"/>
                </a:lnTo>
                <a:lnTo>
                  <a:pt x="4736010" y="1249522"/>
                </a:lnTo>
                <a:lnTo>
                  <a:pt x="4702906" y="1282626"/>
                </a:lnTo>
                <a:lnTo>
                  <a:pt x="4664568" y="1309722"/>
                </a:lnTo>
                <a:lnTo>
                  <a:pt x="4621771" y="1330035"/>
                </a:lnTo>
                <a:lnTo>
                  <a:pt x="4575290" y="1342791"/>
                </a:lnTo>
                <a:lnTo>
                  <a:pt x="4525899" y="1347216"/>
                </a:lnTo>
                <a:lnTo>
                  <a:pt x="274726" y="1347216"/>
                </a:lnTo>
                <a:lnTo>
                  <a:pt x="225344" y="1342791"/>
                </a:lnTo>
                <a:lnTo>
                  <a:pt x="178865" y="1330035"/>
                </a:lnTo>
                <a:lnTo>
                  <a:pt x="136066" y="1309722"/>
                </a:lnTo>
                <a:lnTo>
                  <a:pt x="97723" y="1282626"/>
                </a:lnTo>
                <a:lnTo>
                  <a:pt x="64612" y="1249522"/>
                </a:lnTo>
                <a:lnTo>
                  <a:pt x="37508" y="1211184"/>
                </a:lnTo>
                <a:lnTo>
                  <a:pt x="17187" y="1168387"/>
                </a:lnTo>
                <a:lnTo>
                  <a:pt x="4426" y="1121906"/>
                </a:lnTo>
                <a:lnTo>
                  <a:pt x="0" y="1072515"/>
                </a:lnTo>
                <a:lnTo>
                  <a:pt x="0" y="274701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22847" y="3919728"/>
            <a:ext cx="5471160" cy="1347470"/>
          </a:xfrm>
          <a:custGeom>
            <a:avLst/>
            <a:gdLst/>
            <a:ahLst/>
            <a:cxnLst/>
            <a:rect l="l" t="t" r="r" b="b"/>
            <a:pathLst>
              <a:path w="5471159" h="1347470">
                <a:moveTo>
                  <a:pt x="0" y="274701"/>
                </a:moveTo>
                <a:lnTo>
                  <a:pt x="4424" y="225309"/>
                </a:lnTo>
                <a:lnTo>
                  <a:pt x="17180" y="178828"/>
                </a:lnTo>
                <a:lnTo>
                  <a:pt x="37493" y="136031"/>
                </a:lnTo>
                <a:lnTo>
                  <a:pt x="64589" y="97693"/>
                </a:lnTo>
                <a:lnTo>
                  <a:pt x="97693" y="64589"/>
                </a:lnTo>
                <a:lnTo>
                  <a:pt x="136031" y="37493"/>
                </a:lnTo>
                <a:lnTo>
                  <a:pt x="178828" y="17180"/>
                </a:lnTo>
                <a:lnTo>
                  <a:pt x="225309" y="4424"/>
                </a:lnTo>
                <a:lnTo>
                  <a:pt x="274700" y="0"/>
                </a:lnTo>
                <a:lnTo>
                  <a:pt x="5196458" y="0"/>
                </a:lnTo>
                <a:lnTo>
                  <a:pt x="5245817" y="4424"/>
                </a:lnTo>
                <a:lnTo>
                  <a:pt x="5292280" y="17180"/>
                </a:lnTo>
                <a:lnTo>
                  <a:pt x="5335072" y="37493"/>
                </a:lnTo>
                <a:lnTo>
                  <a:pt x="5373414" y="64589"/>
                </a:lnTo>
                <a:lnTo>
                  <a:pt x="5406529" y="97693"/>
                </a:lnTo>
                <a:lnTo>
                  <a:pt x="5433638" y="136031"/>
                </a:lnTo>
                <a:lnTo>
                  <a:pt x="5453965" y="178828"/>
                </a:lnTo>
                <a:lnTo>
                  <a:pt x="5466731" y="225309"/>
                </a:lnTo>
                <a:lnTo>
                  <a:pt x="5471159" y="274701"/>
                </a:lnTo>
                <a:lnTo>
                  <a:pt x="5471159" y="1072515"/>
                </a:lnTo>
                <a:lnTo>
                  <a:pt x="5466731" y="1121906"/>
                </a:lnTo>
                <a:lnTo>
                  <a:pt x="5453965" y="1168387"/>
                </a:lnTo>
                <a:lnTo>
                  <a:pt x="5433638" y="1211184"/>
                </a:lnTo>
                <a:lnTo>
                  <a:pt x="5406529" y="1249522"/>
                </a:lnTo>
                <a:lnTo>
                  <a:pt x="5373414" y="1282626"/>
                </a:lnTo>
                <a:lnTo>
                  <a:pt x="5335072" y="1309722"/>
                </a:lnTo>
                <a:lnTo>
                  <a:pt x="5292280" y="1330035"/>
                </a:lnTo>
                <a:lnTo>
                  <a:pt x="5245817" y="1342791"/>
                </a:lnTo>
                <a:lnTo>
                  <a:pt x="5196458" y="1347216"/>
                </a:lnTo>
                <a:lnTo>
                  <a:pt x="274700" y="1347216"/>
                </a:lnTo>
                <a:lnTo>
                  <a:pt x="225309" y="1342791"/>
                </a:lnTo>
                <a:lnTo>
                  <a:pt x="178828" y="1330035"/>
                </a:lnTo>
                <a:lnTo>
                  <a:pt x="136031" y="1309722"/>
                </a:lnTo>
                <a:lnTo>
                  <a:pt x="97693" y="1282626"/>
                </a:lnTo>
                <a:lnTo>
                  <a:pt x="64589" y="1249522"/>
                </a:lnTo>
                <a:lnTo>
                  <a:pt x="37493" y="1211184"/>
                </a:lnTo>
                <a:lnTo>
                  <a:pt x="17180" y="1168387"/>
                </a:lnTo>
                <a:lnTo>
                  <a:pt x="4424" y="1121906"/>
                </a:lnTo>
                <a:lnTo>
                  <a:pt x="0" y="1072515"/>
                </a:lnTo>
                <a:lnTo>
                  <a:pt x="0" y="274701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83083" y="5775578"/>
            <a:ext cx="11482705" cy="790575"/>
            <a:chOff x="283083" y="5775578"/>
            <a:chExt cx="11482705" cy="790575"/>
          </a:xfrm>
        </p:grpSpPr>
        <p:sp>
          <p:nvSpPr>
            <p:cNvPr id="16" name="object 16"/>
            <p:cNvSpPr/>
            <p:nvPr/>
          </p:nvSpPr>
          <p:spPr>
            <a:xfrm>
              <a:off x="292608" y="5785103"/>
              <a:ext cx="11463655" cy="771525"/>
            </a:xfrm>
            <a:custGeom>
              <a:avLst/>
              <a:gdLst/>
              <a:ahLst/>
              <a:cxnLst/>
              <a:rect l="l" t="t" r="r" b="b"/>
              <a:pathLst>
                <a:path w="11463655" h="771525">
                  <a:moveTo>
                    <a:pt x="11242548" y="0"/>
                  </a:moveTo>
                  <a:lnTo>
                    <a:pt x="220967" y="0"/>
                  </a:lnTo>
                  <a:lnTo>
                    <a:pt x="176435" y="4489"/>
                  </a:lnTo>
                  <a:lnTo>
                    <a:pt x="134957" y="17365"/>
                  </a:lnTo>
                  <a:lnTo>
                    <a:pt x="97423" y="37738"/>
                  </a:lnTo>
                  <a:lnTo>
                    <a:pt x="64720" y="64720"/>
                  </a:lnTo>
                  <a:lnTo>
                    <a:pt x="37738" y="97423"/>
                  </a:lnTo>
                  <a:lnTo>
                    <a:pt x="17365" y="134957"/>
                  </a:lnTo>
                  <a:lnTo>
                    <a:pt x="4489" y="176435"/>
                  </a:lnTo>
                  <a:lnTo>
                    <a:pt x="0" y="220967"/>
                  </a:lnTo>
                  <a:lnTo>
                    <a:pt x="0" y="550176"/>
                  </a:lnTo>
                  <a:lnTo>
                    <a:pt x="4489" y="594708"/>
                  </a:lnTo>
                  <a:lnTo>
                    <a:pt x="17365" y="636186"/>
                  </a:lnTo>
                  <a:lnTo>
                    <a:pt x="37738" y="673720"/>
                  </a:lnTo>
                  <a:lnTo>
                    <a:pt x="64720" y="706423"/>
                  </a:lnTo>
                  <a:lnTo>
                    <a:pt x="97423" y="733405"/>
                  </a:lnTo>
                  <a:lnTo>
                    <a:pt x="134957" y="753778"/>
                  </a:lnTo>
                  <a:lnTo>
                    <a:pt x="176435" y="766654"/>
                  </a:lnTo>
                  <a:lnTo>
                    <a:pt x="220967" y="771144"/>
                  </a:lnTo>
                  <a:lnTo>
                    <a:pt x="11242548" y="771144"/>
                  </a:lnTo>
                  <a:lnTo>
                    <a:pt x="11287084" y="766654"/>
                  </a:lnTo>
                  <a:lnTo>
                    <a:pt x="11328564" y="753778"/>
                  </a:lnTo>
                  <a:lnTo>
                    <a:pt x="11366101" y="733405"/>
                  </a:lnTo>
                  <a:lnTo>
                    <a:pt x="11398805" y="706423"/>
                  </a:lnTo>
                  <a:lnTo>
                    <a:pt x="11425788" y="673720"/>
                  </a:lnTo>
                  <a:lnTo>
                    <a:pt x="11446162" y="636186"/>
                  </a:lnTo>
                  <a:lnTo>
                    <a:pt x="11459038" y="594708"/>
                  </a:lnTo>
                  <a:lnTo>
                    <a:pt x="11463528" y="550176"/>
                  </a:lnTo>
                  <a:lnTo>
                    <a:pt x="11463528" y="220967"/>
                  </a:lnTo>
                  <a:lnTo>
                    <a:pt x="11459038" y="176435"/>
                  </a:lnTo>
                  <a:lnTo>
                    <a:pt x="11446162" y="134957"/>
                  </a:lnTo>
                  <a:lnTo>
                    <a:pt x="11425788" y="97423"/>
                  </a:lnTo>
                  <a:lnTo>
                    <a:pt x="11398805" y="64720"/>
                  </a:lnTo>
                  <a:lnTo>
                    <a:pt x="11366101" y="37738"/>
                  </a:lnTo>
                  <a:lnTo>
                    <a:pt x="11328564" y="17365"/>
                  </a:lnTo>
                  <a:lnTo>
                    <a:pt x="11287084" y="4489"/>
                  </a:lnTo>
                  <a:lnTo>
                    <a:pt x="11242548" y="0"/>
                  </a:lnTo>
                  <a:close/>
                </a:path>
              </a:pathLst>
            </a:custGeom>
            <a:solidFill>
              <a:srgbClr val="FFFFFF">
                <a:alpha val="6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92608" y="5785103"/>
              <a:ext cx="11463655" cy="771525"/>
            </a:xfrm>
            <a:custGeom>
              <a:avLst/>
              <a:gdLst/>
              <a:ahLst/>
              <a:cxnLst/>
              <a:rect l="l" t="t" r="r" b="b"/>
              <a:pathLst>
                <a:path w="11463655" h="771525">
                  <a:moveTo>
                    <a:pt x="0" y="220967"/>
                  </a:moveTo>
                  <a:lnTo>
                    <a:pt x="4489" y="176435"/>
                  </a:lnTo>
                  <a:lnTo>
                    <a:pt x="17365" y="134957"/>
                  </a:lnTo>
                  <a:lnTo>
                    <a:pt x="37738" y="97423"/>
                  </a:lnTo>
                  <a:lnTo>
                    <a:pt x="64720" y="64720"/>
                  </a:lnTo>
                  <a:lnTo>
                    <a:pt x="97423" y="37738"/>
                  </a:lnTo>
                  <a:lnTo>
                    <a:pt x="134957" y="17365"/>
                  </a:lnTo>
                  <a:lnTo>
                    <a:pt x="176435" y="4489"/>
                  </a:lnTo>
                  <a:lnTo>
                    <a:pt x="220967" y="0"/>
                  </a:lnTo>
                  <a:lnTo>
                    <a:pt x="11242548" y="0"/>
                  </a:lnTo>
                  <a:lnTo>
                    <a:pt x="11287084" y="4489"/>
                  </a:lnTo>
                  <a:lnTo>
                    <a:pt x="11328564" y="17365"/>
                  </a:lnTo>
                  <a:lnTo>
                    <a:pt x="11366101" y="37738"/>
                  </a:lnTo>
                  <a:lnTo>
                    <a:pt x="11398805" y="64720"/>
                  </a:lnTo>
                  <a:lnTo>
                    <a:pt x="11425788" y="97423"/>
                  </a:lnTo>
                  <a:lnTo>
                    <a:pt x="11446162" y="134957"/>
                  </a:lnTo>
                  <a:lnTo>
                    <a:pt x="11459038" y="176435"/>
                  </a:lnTo>
                  <a:lnTo>
                    <a:pt x="11463528" y="220967"/>
                  </a:lnTo>
                  <a:lnTo>
                    <a:pt x="11463528" y="550176"/>
                  </a:lnTo>
                  <a:lnTo>
                    <a:pt x="11459038" y="594708"/>
                  </a:lnTo>
                  <a:lnTo>
                    <a:pt x="11446162" y="636186"/>
                  </a:lnTo>
                  <a:lnTo>
                    <a:pt x="11425788" y="673720"/>
                  </a:lnTo>
                  <a:lnTo>
                    <a:pt x="11398805" y="706423"/>
                  </a:lnTo>
                  <a:lnTo>
                    <a:pt x="11366101" y="733405"/>
                  </a:lnTo>
                  <a:lnTo>
                    <a:pt x="11328564" y="753778"/>
                  </a:lnTo>
                  <a:lnTo>
                    <a:pt x="11287084" y="766654"/>
                  </a:lnTo>
                  <a:lnTo>
                    <a:pt x="11242548" y="771144"/>
                  </a:lnTo>
                  <a:lnTo>
                    <a:pt x="220967" y="771144"/>
                  </a:lnTo>
                  <a:lnTo>
                    <a:pt x="176435" y="766654"/>
                  </a:lnTo>
                  <a:lnTo>
                    <a:pt x="134957" y="753778"/>
                  </a:lnTo>
                  <a:lnTo>
                    <a:pt x="97423" y="733405"/>
                  </a:lnTo>
                  <a:lnTo>
                    <a:pt x="64720" y="706423"/>
                  </a:lnTo>
                  <a:lnTo>
                    <a:pt x="37738" y="673720"/>
                  </a:lnTo>
                  <a:lnTo>
                    <a:pt x="17365" y="636186"/>
                  </a:lnTo>
                  <a:lnTo>
                    <a:pt x="4489" y="594708"/>
                  </a:lnTo>
                  <a:lnTo>
                    <a:pt x="0" y="550176"/>
                  </a:lnTo>
                  <a:lnTo>
                    <a:pt x="0" y="220967"/>
                  </a:lnTo>
                  <a:close/>
                </a:path>
              </a:pathLst>
            </a:custGeom>
            <a:ln w="1905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53592" y="5880303"/>
            <a:ext cx="107289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 rtl="0">
              <a:spcBef>
                <a:spcPts val="100"/>
              </a:spcBef>
            </a:pPr>
            <a:r>
              <a:rPr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Класс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делится</a:t>
            </a:r>
            <a:r>
              <a:rPr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две</a:t>
            </a:r>
            <a:r>
              <a:rPr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группы,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при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этом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численный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персональный</a:t>
            </a:r>
            <a:r>
              <a:rPr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состав</a:t>
            </a:r>
            <a:r>
              <a:rPr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группы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могут</a:t>
            </a:r>
            <a:r>
              <a:rPr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изменяться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7620" algn="ctr" rtl="0">
              <a:spcBef>
                <a:spcPts val="5"/>
              </a:spcBef>
            </a:pPr>
            <a:r>
              <a:rPr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</a:t>
            </a:r>
            <a:r>
              <a:rPr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урока</a:t>
            </a:r>
            <a:r>
              <a:rPr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14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уроку</a:t>
            </a:r>
            <a:r>
              <a:rPr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зависимости</a:t>
            </a:r>
            <a:r>
              <a:rPr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</a:t>
            </a:r>
            <a:r>
              <a:rPr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поставленных</a:t>
            </a:r>
            <a:r>
              <a:rPr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педагогических</a:t>
            </a: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задач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813035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096067" y="2136203"/>
            <a:ext cx="3597910" cy="2000250"/>
            <a:chOff x="4096067" y="2136203"/>
            <a:chExt cx="3597910" cy="20002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05655" y="2145792"/>
              <a:ext cx="3578352" cy="19811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00829" y="2140966"/>
              <a:ext cx="3588385" cy="1990725"/>
            </a:xfrm>
            <a:custGeom>
              <a:avLst/>
              <a:gdLst/>
              <a:ahLst/>
              <a:cxnLst/>
              <a:rect l="l" t="t" r="r" b="b"/>
              <a:pathLst>
                <a:path w="3588384" h="1990725">
                  <a:moveTo>
                    <a:pt x="334899" y="0"/>
                  </a:moveTo>
                  <a:lnTo>
                    <a:pt x="3253104" y="0"/>
                  </a:lnTo>
                  <a:lnTo>
                    <a:pt x="3287268" y="1778"/>
                  </a:lnTo>
                  <a:lnTo>
                    <a:pt x="3352546" y="15112"/>
                  </a:lnTo>
                  <a:lnTo>
                    <a:pt x="3412617" y="40512"/>
                  </a:lnTo>
                  <a:lnTo>
                    <a:pt x="3466084" y="76581"/>
                  </a:lnTo>
                  <a:lnTo>
                    <a:pt x="3511423" y="121920"/>
                  </a:lnTo>
                  <a:lnTo>
                    <a:pt x="3547491" y="175387"/>
                  </a:lnTo>
                  <a:lnTo>
                    <a:pt x="3572891" y="235458"/>
                  </a:lnTo>
                  <a:lnTo>
                    <a:pt x="3586226" y="300736"/>
                  </a:lnTo>
                  <a:lnTo>
                    <a:pt x="3587877" y="334899"/>
                  </a:lnTo>
                  <a:lnTo>
                    <a:pt x="3587877" y="1655953"/>
                  </a:lnTo>
                  <a:lnTo>
                    <a:pt x="3581146" y="1723263"/>
                  </a:lnTo>
                  <a:lnTo>
                    <a:pt x="3561588" y="1786255"/>
                  </a:lnTo>
                  <a:lnTo>
                    <a:pt x="3530727" y="1843151"/>
                  </a:lnTo>
                  <a:lnTo>
                    <a:pt x="3489833" y="1892681"/>
                  </a:lnTo>
                  <a:lnTo>
                    <a:pt x="3440303" y="1933575"/>
                  </a:lnTo>
                  <a:lnTo>
                    <a:pt x="3383406" y="1964436"/>
                  </a:lnTo>
                  <a:lnTo>
                    <a:pt x="3320415" y="1983994"/>
                  </a:lnTo>
                  <a:lnTo>
                    <a:pt x="3253104" y="1990725"/>
                  </a:lnTo>
                  <a:lnTo>
                    <a:pt x="334899" y="1990725"/>
                  </a:lnTo>
                  <a:lnTo>
                    <a:pt x="267589" y="1983994"/>
                  </a:lnTo>
                  <a:lnTo>
                    <a:pt x="204597" y="1964436"/>
                  </a:lnTo>
                  <a:lnTo>
                    <a:pt x="147700" y="1933575"/>
                  </a:lnTo>
                  <a:lnTo>
                    <a:pt x="98171" y="1892681"/>
                  </a:lnTo>
                  <a:lnTo>
                    <a:pt x="57277" y="1843151"/>
                  </a:lnTo>
                  <a:lnTo>
                    <a:pt x="26416" y="1786255"/>
                  </a:lnTo>
                  <a:lnTo>
                    <a:pt x="6858" y="1723263"/>
                  </a:lnTo>
                  <a:lnTo>
                    <a:pt x="0" y="1655953"/>
                  </a:lnTo>
                  <a:lnTo>
                    <a:pt x="0" y="334899"/>
                  </a:lnTo>
                  <a:lnTo>
                    <a:pt x="6858" y="267588"/>
                  </a:lnTo>
                  <a:lnTo>
                    <a:pt x="26416" y="204597"/>
                  </a:lnTo>
                  <a:lnTo>
                    <a:pt x="57277" y="147700"/>
                  </a:lnTo>
                  <a:lnTo>
                    <a:pt x="98171" y="98171"/>
                  </a:lnTo>
                  <a:lnTo>
                    <a:pt x="147700" y="57276"/>
                  </a:lnTo>
                  <a:lnTo>
                    <a:pt x="204597" y="26416"/>
                  </a:lnTo>
                  <a:lnTo>
                    <a:pt x="267589" y="6858"/>
                  </a:lnTo>
                  <a:lnTo>
                    <a:pt x="334899" y="0"/>
                  </a:lnTo>
                  <a:close/>
                </a:path>
              </a:pathLst>
            </a:custGeom>
            <a:ln w="9525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511683" y="2136203"/>
            <a:ext cx="2710815" cy="2037080"/>
            <a:chOff x="511683" y="2136203"/>
            <a:chExt cx="2710815" cy="20370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208" y="2145792"/>
              <a:ext cx="2691384" cy="20177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6445" y="2140966"/>
              <a:ext cx="2701290" cy="2027555"/>
            </a:xfrm>
            <a:custGeom>
              <a:avLst/>
              <a:gdLst/>
              <a:ahLst/>
              <a:cxnLst/>
              <a:rect l="l" t="t" r="r" b="b"/>
              <a:pathLst>
                <a:path w="2701290" h="2027554">
                  <a:moveTo>
                    <a:pt x="340944" y="0"/>
                  </a:moveTo>
                  <a:lnTo>
                    <a:pt x="2359977" y="0"/>
                  </a:lnTo>
                  <a:lnTo>
                    <a:pt x="2394648" y="1778"/>
                  </a:lnTo>
                  <a:lnTo>
                    <a:pt x="2461323" y="15367"/>
                  </a:lnTo>
                  <a:lnTo>
                    <a:pt x="2522410" y="41275"/>
                  </a:lnTo>
                  <a:lnTo>
                    <a:pt x="2576766" y="77978"/>
                  </a:lnTo>
                  <a:lnTo>
                    <a:pt x="2622994" y="124206"/>
                  </a:lnTo>
                  <a:lnTo>
                    <a:pt x="2659697" y="178562"/>
                  </a:lnTo>
                  <a:lnTo>
                    <a:pt x="2685605" y="239649"/>
                  </a:lnTo>
                  <a:lnTo>
                    <a:pt x="2699194" y="306324"/>
                  </a:lnTo>
                  <a:lnTo>
                    <a:pt x="2700845" y="340995"/>
                  </a:lnTo>
                  <a:lnTo>
                    <a:pt x="2700845" y="1686433"/>
                  </a:lnTo>
                  <a:lnTo>
                    <a:pt x="2693987" y="1755013"/>
                  </a:lnTo>
                  <a:lnTo>
                    <a:pt x="2674048" y="1819021"/>
                  </a:lnTo>
                  <a:lnTo>
                    <a:pt x="2642679" y="1877060"/>
                  </a:lnTo>
                  <a:lnTo>
                    <a:pt x="2601023" y="1927479"/>
                  </a:lnTo>
                  <a:lnTo>
                    <a:pt x="2550604" y="1969135"/>
                  </a:lnTo>
                  <a:lnTo>
                    <a:pt x="2492565" y="2000504"/>
                  </a:lnTo>
                  <a:lnTo>
                    <a:pt x="2428557" y="2020443"/>
                  </a:lnTo>
                  <a:lnTo>
                    <a:pt x="2359977" y="2027301"/>
                  </a:lnTo>
                  <a:lnTo>
                    <a:pt x="340944" y="2027301"/>
                  </a:lnTo>
                  <a:lnTo>
                    <a:pt x="272338" y="2020443"/>
                  </a:lnTo>
                  <a:lnTo>
                    <a:pt x="208305" y="2000504"/>
                  </a:lnTo>
                  <a:lnTo>
                    <a:pt x="150368" y="1969135"/>
                  </a:lnTo>
                  <a:lnTo>
                    <a:pt x="99885" y="1927479"/>
                  </a:lnTo>
                  <a:lnTo>
                    <a:pt x="58242" y="1877060"/>
                  </a:lnTo>
                  <a:lnTo>
                    <a:pt x="26796" y="1819021"/>
                  </a:lnTo>
                  <a:lnTo>
                    <a:pt x="6921" y="1755013"/>
                  </a:lnTo>
                  <a:lnTo>
                    <a:pt x="0" y="1686433"/>
                  </a:lnTo>
                  <a:lnTo>
                    <a:pt x="0" y="340995"/>
                  </a:lnTo>
                  <a:lnTo>
                    <a:pt x="6921" y="272414"/>
                  </a:lnTo>
                  <a:lnTo>
                    <a:pt x="26796" y="208407"/>
                  </a:lnTo>
                  <a:lnTo>
                    <a:pt x="58242" y="150368"/>
                  </a:lnTo>
                  <a:lnTo>
                    <a:pt x="99885" y="99949"/>
                  </a:lnTo>
                  <a:lnTo>
                    <a:pt x="150368" y="58293"/>
                  </a:lnTo>
                  <a:lnTo>
                    <a:pt x="208305" y="26924"/>
                  </a:lnTo>
                  <a:lnTo>
                    <a:pt x="272338" y="6985"/>
                  </a:lnTo>
                  <a:lnTo>
                    <a:pt x="340944" y="0"/>
                  </a:lnTo>
                  <a:close/>
                </a:path>
              </a:pathLst>
            </a:custGeom>
            <a:ln w="9524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8466899" y="2136203"/>
            <a:ext cx="2921000" cy="2000250"/>
            <a:chOff x="8466899" y="2136203"/>
            <a:chExt cx="2921000" cy="20002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76487" y="2145792"/>
              <a:ext cx="2901695" cy="19811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471661" y="2140966"/>
              <a:ext cx="2911475" cy="1990725"/>
            </a:xfrm>
            <a:custGeom>
              <a:avLst/>
              <a:gdLst/>
              <a:ahLst/>
              <a:cxnLst/>
              <a:rect l="l" t="t" r="r" b="b"/>
              <a:pathLst>
                <a:path w="2911475" h="1990725">
                  <a:moveTo>
                    <a:pt x="334899" y="0"/>
                  </a:moveTo>
                  <a:lnTo>
                    <a:pt x="2576449" y="0"/>
                  </a:lnTo>
                  <a:lnTo>
                    <a:pt x="2610612" y="1778"/>
                  </a:lnTo>
                  <a:lnTo>
                    <a:pt x="2675890" y="15112"/>
                  </a:lnTo>
                  <a:lnTo>
                    <a:pt x="2735961" y="40512"/>
                  </a:lnTo>
                  <a:lnTo>
                    <a:pt x="2789428" y="76581"/>
                  </a:lnTo>
                  <a:lnTo>
                    <a:pt x="2834767" y="121920"/>
                  </a:lnTo>
                  <a:lnTo>
                    <a:pt x="2870835" y="175387"/>
                  </a:lnTo>
                  <a:lnTo>
                    <a:pt x="2896235" y="235458"/>
                  </a:lnTo>
                  <a:lnTo>
                    <a:pt x="2909570" y="300736"/>
                  </a:lnTo>
                  <a:lnTo>
                    <a:pt x="2911221" y="334899"/>
                  </a:lnTo>
                  <a:lnTo>
                    <a:pt x="2911221" y="1655953"/>
                  </a:lnTo>
                  <a:lnTo>
                    <a:pt x="2904490" y="1723263"/>
                  </a:lnTo>
                  <a:lnTo>
                    <a:pt x="2884932" y="1786255"/>
                  </a:lnTo>
                  <a:lnTo>
                    <a:pt x="2854071" y="1843151"/>
                  </a:lnTo>
                  <a:lnTo>
                    <a:pt x="2813177" y="1892681"/>
                  </a:lnTo>
                  <a:lnTo>
                    <a:pt x="2763647" y="1933575"/>
                  </a:lnTo>
                  <a:lnTo>
                    <a:pt x="2706751" y="1964436"/>
                  </a:lnTo>
                  <a:lnTo>
                    <a:pt x="2643759" y="1983994"/>
                  </a:lnTo>
                  <a:lnTo>
                    <a:pt x="2576449" y="1990725"/>
                  </a:lnTo>
                  <a:lnTo>
                    <a:pt x="334899" y="1990725"/>
                  </a:lnTo>
                  <a:lnTo>
                    <a:pt x="267589" y="1983994"/>
                  </a:lnTo>
                  <a:lnTo>
                    <a:pt x="204597" y="1964436"/>
                  </a:lnTo>
                  <a:lnTo>
                    <a:pt x="147701" y="1933575"/>
                  </a:lnTo>
                  <a:lnTo>
                    <a:pt x="98171" y="1892681"/>
                  </a:lnTo>
                  <a:lnTo>
                    <a:pt x="57277" y="1843151"/>
                  </a:lnTo>
                  <a:lnTo>
                    <a:pt x="26416" y="1786255"/>
                  </a:lnTo>
                  <a:lnTo>
                    <a:pt x="6858" y="1723263"/>
                  </a:lnTo>
                  <a:lnTo>
                    <a:pt x="0" y="1655953"/>
                  </a:lnTo>
                  <a:lnTo>
                    <a:pt x="0" y="334899"/>
                  </a:lnTo>
                  <a:lnTo>
                    <a:pt x="6858" y="267588"/>
                  </a:lnTo>
                  <a:lnTo>
                    <a:pt x="26416" y="204597"/>
                  </a:lnTo>
                  <a:lnTo>
                    <a:pt x="57277" y="147700"/>
                  </a:lnTo>
                  <a:lnTo>
                    <a:pt x="98171" y="98171"/>
                  </a:lnTo>
                  <a:lnTo>
                    <a:pt x="147701" y="57276"/>
                  </a:lnTo>
                  <a:lnTo>
                    <a:pt x="204597" y="26416"/>
                  </a:lnTo>
                  <a:lnTo>
                    <a:pt x="267589" y="6858"/>
                  </a:lnTo>
                  <a:lnTo>
                    <a:pt x="334899" y="0"/>
                  </a:lnTo>
                  <a:close/>
                </a:path>
              </a:pathLst>
            </a:custGeom>
            <a:ln w="9525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3877" y="1583181"/>
            <a:ext cx="28549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b="1" kern="1200" spc="-3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Группа</a:t>
            </a:r>
            <a:r>
              <a:rPr sz="1600" b="1" kern="1200" spc="4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работает</a:t>
            </a:r>
            <a:r>
              <a:rPr sz="1600" b="1" kern="1200" spc="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с</a:t>
            </a:r>
            <a:r>
              <a:rPr sz="1600" b="1" kern="1200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-2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учителем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46116" y="1583181"/>
            <a:ext cx="239331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b="1" kern="1200" spc="-3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Группа</a:t>
            </a:r>
            <a:r>
              <a:rPr sz="1600" b="1" kern="1200" spc="6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работает</a:t>
            </a:r>
            <a:r>
              <a:rPr sz="1600" b="1" kern="1200" spc="2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с</a:t>
            </a:r>
            <a:r>
              <a:rPr sz="16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ЭОМ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75726" y="1583181"/>
            <a:ext cx="3030855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b="1" kern="1200" spc="-3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Группа</a:t>
            </a:r>
            <a:r>
              <a:rPr sz="1600" b="1" kern="1200" spc="4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работает</a:t>
            </a:r>
            <a:r>
              <a:rPr sz="1600" b="1" kern="1200" spc="2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коллективно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41042" y="4406900"/>
            <a:ext cx="7486015" cy="1962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37490" algn="ctr" rtl="0">
              <a:spcBef>
                <a:spcPts val="105"/>
              </a:spcBef>
            </a:pPr>
            <a:r>
              <a:rPr sz="1600" b="1" kern="1200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Условия</a:t>
            </a:r>
            <a:r>
              <a:rPr sz="1600" b="1" kern="1200" spc="-4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-2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результативности: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l" rtl="0"/>
            <a:endParaRPr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l" rtl="0">
              <a:spcBef>
                <a:spcPts val="35"/>
              </a:spcBef>
            </a:pPr>
            <a:endParaRPr sz="1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99085" indent="-287020" algn="l" rtl="0">
              <a:buFontTx/>
              <a:buChar char="•"/>
              <a:tabLst>
                <a:tab pos="299085" algn="l"/>
                <a:tab pos="299720" algn="l"/>
              </a:tabLst>
            </a:pP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Работа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одной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зоне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обязательно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должна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быть</a:t>
            </a:r>
            <a:r>
              <a:rPr sz="1600" kern="1200" spc="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основана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6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использовании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algn="l" rtl="0">
              <a:spcBef>
                <a:spcPts val="5"/>
              </a:spcBef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электронных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средств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обучения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Tx/>
              <a:buChar char="•"/>
              <a:tabLst>
                <a:tab pos="299085" algn="l"/>
                <a:tab pos="299720" algn="l"/>
              </a:tabLst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Время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каждой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зоны</a:t>
            </a:r>
            <a:r>
              <a:rPr sz="16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-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10-12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минут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Tx/>
              <a:buChar char="•"/>
              <a:tabLst>
                <a:tab pos="299085" algn="l"/>
                <a:tab pos="299720" algn="l"/>
              </a:tabLst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Оборудование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рабочих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мест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должно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быть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больше,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чем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учащихся</a:t>
            </a:r>
            <a:r>
              <a:rPr sz="1600" kern="1200" spc="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классе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Tx/>
              <a:buChar char="•"/>
              <a:tabLst>
                <a:tab pos="299085" algn="l"/>
                <a:tab pos="299720" algn="l"/>
              </a:tabLst>
            </a:pP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Необходима</a:t>
            </a:r>
            <a:r>
              <a:rPr sz="1600" kern="1200" spc="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организация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предварительной</a:t>
            </a:r>
            <a:r>
              <a:rPr sz="16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подготовки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каждой</a:t>
            </a:r>
            <a:r>
              <a:rPr sz="1600" kern="1200" spc="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зоне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03961" y="346405"/>
            <a:ext cx="342011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Смена</a:t>
            </a:r>
            <a:r>
              <a:rPr spc="-35" dirty="0"/>
              <a:t> </a:t>
            </a:r>
            <a:r>
              <a:rPr spc="-15" dirty="0"/>
              <a:t>рабочих</a:t>
            </a:r>
            <a:r>
              <a:rPr spc="-30" dirty="0"/>
              <a:t> зон</a:t>
            </a:r>
          </a:p>
        </p:txBody>
      </p:sp>
      <p:sp>
        <p:nvSpPr>
          <p:cNvPr id="16" name="object 16"/>
          <p:cNvSpPr/>
          <p:nvPr/>
        </p:nvSpPr>
        <p:spPr>
          <a:xfrm>
            <a:off x="1868423" y="4901184"/>
            <a:ext cx="8293734" cy="1746885"/>
          </a:xfrm>
          <a:custGeom>
            <a:avLst/>
            <a:gdLst/>
            <a:ahLst/>
            <a:cxnLst/>
            <a:rect l="l" t="t" r="r" b="b"/>
            <a:pathLst>
              <a:path w="8293734" h="1746884">
                <a:moveTo>
                  <a:pt x="0" y="356108"/>
                </a:moveTo>
                <a:lnTo>
                  <a:pt x="3252" y="307802"/>
                </a:lnTo>
                <a:lnTo>
                  <a:pt x="12725" y="261467"/>
                </a:lnTo>
                <a:lnTo>
                  <a:pt x="27995" y="217527"/>
                </a:lnTo>
                <a:lnTo>
                  <a:pt x="48636" y="176407"/>
                </a:lnTo>
                <a:lnTo>
                  <a:pt x="74222" y="138533"/>
                </a:lnTo>
                <a:lnTo>
                  <a:pt x="104330" y="104330"/>
                </a:lnTo>
                <a:lnTo>
                  <a:pt x="138533" y="74222"/>
                </a:lnTo>
                <a:lnTo>
                  <a:pt x="176407" y="48636"/>
                </a:lnTo>
                <a:lnTo>
                  <a:pt x="217527" y="27995"/>
                </a:lnTo>
                <a:lnTo>
                  <a:pt x="261467" y="12725"/>
                </a:lnTo>
                <a:lnTo>
                  <a:pt x="307802" y="3252"/>
                </a:lnTo>
                <a:lnTo>
                  <a:pt x="356107" y="0"/>
                </a:lnTo>
                <a:lnTo>
                  <a:pt x="7937500" y="0"/>
                </a:lnTo>
                <a:lnTo>
                  <a:pt x="7985805" y="3252"/>
                </a:lnTo>
                <a:lnTo>
                  <a:pt x="8032140" y="12725"/>
                </a:lnTo>
                <a:lnTo>
                  <a:pt x="8076080" y="27995"/>
                </a:lnTo>
                <a:lnTo>
                  <a:pt x="8117200" y="48636"/>
                </a:lnTo>
                <a:lnTo>
                  <a:pt x="8155074" y="74222"/>
                </a:lnTo>
                <a:lnTo>
                  <a:pt x="8189277" y="104330"/>
                </a:lnTo>
                <a:lnTo>
                  <a:pt x="8219385" y="138533"/>
                </a:lnTo>
                <a:lnTo>
                  <a:pt x="8244971" y="176407"/>
                </a:lnTo>
                <a:lnTo>
                  <a:pt x="8265612" y="217527"/>
                </a:lnTo>
                <a:lnTo>
                  <a:pt x="8280882" y="261467"/>
                </a:lnTo>
                <a:lnTo>
                  <a:pt x="8290355" y="307802"/>
                </a:lnTo>
                <a:lnTo>
                  <a:pt x="8293608" y="356108"/>
                </a:lnTo>
                <a:lnTo>
                  <a:pt x="8293608" y="1390357"/>
                </a:lnTo>
                <a:lnTo>
                  <a:pt x="8290355" y="1438685"/>
                </a:lnTo>
                <a:lnTo>
                  <a:pt x="8280882" y="1485036"/>
                </a:lnTo>
                <a:lnTo>
                  <a:pt x="8265612" y="1528987"/>
                </a:lnTo>
                <a:lnTo>
                  <a:pt x="8244971" y="1570113"/>
                </a:lnTo>
                <a:lnTo>
                  <a:pt x="8219385" y="1607989"/>
                </a:lnTo>
                <a:lnTo>
                  <a:pt x="8189277" y="1642192"/>
                </a:lnTo>
                <a:lnTo>
                  <a:pt x="8155074" y="1672297"/>
                </a:lnTo>
                <a:lnTo>
                  <a:pt x="8117200" y="1697880"/>
                </a:lnTo>
                <a:lnTo>
                  <a:pt x="8076080" y="1718516"/>
                </a:lnTo>
                <a:lnTo>
                  <a:pt x="8032140" y="1733782"/>
                </a:lnTo>
                <a:lnTo>
                  <a:pt x="7985805" y="1743252"/>
                </a:lnTo>
                <a:lnTo>
                  <a:pt x="7937500" y="1746504"/>
                </a:lnTo>
                <a:lnTo>
                  <a:pt x="356107" y="1746504"/>
                </a:lnTo>
                <a:lnTo>
                  <a:pt x="307802" y="1743252"/>
                </a:lnTo>
                <a:lnTo>
                  <a:pt x="261467" y="1733782"/>
                </a:lnTo>
                <a:lnTo>
                  <a:pt x="217527" y="1718516"/>
                </a:lnTo>
                <a:lnTo>
                  <a:pt x="176407" y="1697880"/>
                </a:lnTo>
                <a:lnTo>
                  <a:pt x="138533" y="1672297"/>
                </a:lnTo>
                <a:lnTo>
                  <a:pt x="104330" y="1642192"/>
                </a:lnTo>
                <a:lnTo>
                  <a:pt x="74222" y="1607989"/>
                </a:lnTo>
                <a:lnTo>
                  <a:pt x="48636" y="1570113"/>
                </a:lnTo>
                <a:lnTo>
                  <a:pt x="27995" y="1528987"/>
                </a:lnTo>
                <a:lnTo>
                  <a:pt x="12725" y="1485036"/>
                </a:lnTo>
                <a:lnTo>
                  <a:pt x="3252" y="1438685"/>
                </a:lnTo>
                <a:lnTo>
                  <a:pt x="0" y="1390357"/>
                </a:lnTo>
                <a:lnTo>
                  <a:pt x="0" y="356108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54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Национальная</a:t>
            </a:r>
            <a:r>
              <a:rPr spc="-40" dirty="0"/>
              <a:t> </a:t>
            </a:r>
            <a:r>
              <a:rPr dirty="0"/>
              <a:t>цель</a:t>
            </a:r>
            <a:r>
              <a:rPr spc="-25" dirty="0"/>
              <a:t> </a:t>
            </a:r>
            <a:r>
              <a:rPr spc="-5" dirty="0"/>
              <a:t>развития</a:t>
            </a:r>
            <a:r>
              <a:rPr spc="10" dirty="0"/>
              <a:t> </a:t>
            </a:r>
            <a:r>
              <a:rPr spc="5" dirty="0"/>
              <a:t>РФ</a:t>
            </a:r>
          </a:p>
          <a:p>
            <a:pPr marL="12700" marR="5080">
              <a:lnSpc>
                <a:spcPct val="100000"/>
              </a:lnSpc>
            </a:pPr>
            <a:r>
              <a:rPr spc="-5" dirty="0"/>
              <a:t>«Цифровая</a:t>
            </a:r>
            <a:r>
              <a:rPr spc="30" dirty="0"/>
              <a:t> </a:t>
            </a:r>
            <a:r>
              <a:rPr spc="-10" dirty="0"/>
              <a:t>трансформация</a:t>
            </a:r>
            <a:r>
              <a:rPr spc="10" dirty="0"/>
              <a:t> </a:t>
            </a:r>
            <a:r>
              <a:rPr spc="-5" dirty="0"/>
              <a:t>государственного </a:t>
            </a:r>
            <a:r>
              <a:rPr spc="-760" dirty="0"/>
              <a:t> </a:t>
            </a:r>
            <a:r>
              <a:rPr spc="5" dirty="0"/>
              <a:t>и</a:t>
            </a:r>
            <a:r>
              <a:rPr spc="-15" dirty="0"/>
              <a:t> </a:t>
            </a:r>
            <a:r>
              <a:rPr spc="-5" dirty="0"/>
              <a:t>муниципального</a:t>
            </a:r>
            <a:r>
              <a:rPr spc="15" dirty="0"/>
              <a:t> </a:t>
            </a:r>
            <a:r>
              <a:rPr spc="-10" dirty="0"/>
              <a:t>управления,</a:t>
            </a:r>
            <a:r>
              <a:rPr spc="40" dirty="0"/>
              <a:t> </a:t>
            </a:r>
            <a:r>
              <a:rPr spc="5" dirty="0"/>
              <a:t>экономики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6684" y="1332941"/>
            <a:ext cx="401383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2800" b="1" kern="1200" spc="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и</a:t>
            </a:r>
            <a:r>
              <a:rPr sz="2800" b="1" kern="1200" spc="-4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социальной</a:t>
            </a:r>
            <a:r>
              <a:rPr sz="2800" b="1" kern="1200" spc="-5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800" b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сферы»</a:t>
            </a:r>
            <a:endParaRPr sz="28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0040" y="2950464"/>
            <a:ext cx="2746375" cy="1588135"/>
          </a:xfrm>
          <a:custGeom>
            <a:avLst/>
            <a:gdLst/>
            <a:ahLst/>
            <a:cxnLst/>
            <a:rect l="l" t="t" r="r" b="b"/>
            <a:pathLst>
              <a:path w="2746375" h="1588135">
                <a:moveTo>
                  <a:pt x="2583561" y="0"/>
                </a:moveTo>
                <a:lnTo>
                  <a:pt x="162636" y="0"/>
                </a:lnTo>
                <a:lnTo>
                  <a:pt x="119403" y="5806"/>
                </a:lnTo>
                <a:lnTo>
                  <a:pt x="80553" y="22196"/>
                </a:lnTo>
                <a:lnTo>
                  <a:pt x="47637" y="47625"/>
                </a:lnTo>
                <a:lnTo>
                  <a:pt x="22206" y="80546"/>
                </a:lnTo>
                <a:lnTo>
                  <a:pt x="5810" y="119415"/>
                </a:lnTo>
                <a:lnTo>
                  <a:pt x="0" y="162687"/>
                </a:lnTo>
                <a:lnTo>
                  <a:pt x="0" y="1425321"/>
                </a:lnTo>
                <a:lnTo>
                  <a:pt x="5810" y="1468592"/>
                </a:lnTo>
                <a:lnTo>
                  <a:pt x="22206" y="1507461"/>
                </a:lnTo>
                <a:lnTo>
                  <a:pt x="47637" y="1540383"/>
                </a:lnTo>
                <a:lnTo>
                  <a:pt x="80553" y="1565811"/>
                </a:lnTo>
                <a:lnTo>
                  <a:pt x="119403" y="1582201"/>
                </a:lnTo>
                <a:lnTo>
                  <a:pt x="162636" y="1588008"/>
                </a:lnTo>
                <a:lnTo>
                  <a:pt x="2583561" y="1588008"/>
                </a:lnTo>
                <a:lnTo>
                  <a:pt x="2626832" y="1582201"/>
                </a:lnTo>
                <a:lnTo>
                  <a:pt x="2665701" y="1565811"/>
                </a:lnTo>
                <a:lnTo>
                  <a:pt x="2698623" y="1540383"/>
                </a:lnTo>
                <a:lnTo>
                  <a:pt x="2724051" y="1507461"/>
                </a:lnTo>
                <a:lnTo>
                  <a:pt x="2740441" y="1468592"/>
                </a:lnTo>
                <a:lnTo>
                  <a:pt x="2746248" y="1425321"/>
                </a:lnTo>
                <a:lnTo>
                  <a:pt x="2746248" y="162687"/>
                </a:lnTo>
                <a:lnTo>
                  <a:pt x="2740441" y="119415"/>
                </a:lnTo>
                <a:lnTo>
                  <a:pt x="2724051" y="80546"/>
                </a:lnTo>
                <a:lnTo>
                  <a:pt x="2698623" y="47625"/>
                </a:lnTo>
                <a:lnTo>
                  <a:pt x="2665701" y="22196"/>
                </a:lnTo>
                <a:lnTo>
                  <a:pt x="2626832" y="5806"/>
                </a:lnTo>
                <a:lnTo>
                  <a:pt x="2583561" y="0"/>
                </a:lnTo>
                <a:close/>
              </a:path>
            </a:pathLst>
          </a:custGeom>
          <a:solidFill>
            <a:srgbClr val="0000FF">
              <a:alpha val="65881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5531" y="3170046"/>
            <a:ext cx="2457450" cy="1129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7205" marR="490220" algn="ctr" rtl="0">
              <a:spcBef>
                <a:spcPts val="100"/>
              </a:spcBef>
            </a:pPr>
            <a:r>
              <a:rPr sz="1200" kern="1200" spc="-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Указ 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Президента </a:t>
            </a:r>
            <a:r>
              <a:rPr sz="1200" kern="1200" spc="-6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РФ </a:t>
            </a:r>
            <a:r>
              <a:rPr sz="1200" kern="1200" spc="-3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от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07.05.2024</a:t>
            </a:r>
            <a:r>
              <a:rPr sz="1200" kern="1200" spc="-7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N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309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065" marR="5080" indent="-5080" algn="ctr" rtl="0">
              <a:lnSpc>
                <a:spcPct val="98400"/>
              </a:lnSpc>
              <a:spcBef>
                <a:spcPts val="70"/>
              </a:spcBef>
            </a:pP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«О национальных целях 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развития </a:t>
            </a:r>
            <a:r>
              <a:rPr sz="1200" kern="1200" spc="-30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Российской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Федерации</a:t>
            </a:r>
            <a:r>
              <a:rPr sz="1200" kern="1200" spc="-4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2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период </a:t>
            </a:r>
            <a:r>
              <a:rPr sz="1200" kern="1200" spc="-30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до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2030</a:t>
            </a:r>
            <a:r>
              <a:rPr sz="1200" kern="1200" spc="-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года</a:t>
            </a:r>
            <a:r>
              <a:rPr sz="12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2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перспективу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905" algn="ctr" rtl="0">
              <a:spcBef>
                <a:spcPts val="50"/>
              </a:spcBef>
            </a:pP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до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2036</a:t>
            </a:r>
            <a:r>
              <a:rPr sz="1200" kern="1200" spc="-4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года»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77590" y="3860038"/>
            <a:ext cx="2360295" cy="662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 rtl="0">
              <a:lnSpc>
                <a:spcPts val="1255"/>
              </a:lnSpc>
              <a:spcBef>
                <a:spcPts val="105"/>
              </a:spcBef>
            </a:pP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Цифровая</a:t>
            </a:r>
            <a:r>
              <a:rPr sz="105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трансформация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065" marR="5080" indent="3175" algn="ctr" rtl="0">
              <a:lnSpc>
                <a:spcPct val="99000"/>
              </a:lnSpc>
              <a:spcBef>
                <a:spcPts val="5"/>
              </a:spcBef>
            </a:pPr>
            <a:r>
              <a:rPr sz="105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государственного</a:t>
            </a:r>
            <a:r>
              <a:rPr sz="1050"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муниципального 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управления, </a:t>
            </a:r>
            <a:r>
              <a:rPr sz="105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экономики</a:t>
            </a:r>
            <a:r>
              <a:rPr sz="105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социальной </a:t>
            </a:r>
            <a:r>
              <a:rPr sz="1050" kern="1200" spc="-2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сферы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53524" y="2532507"/>
            <a:ext cx="8828405" cy="2902585"/>
            <a:chOff x="3053524" y="2532507"/>
            <a:chExt cx="8828405" cy="2902585"/>
          </a:xfrm>
        </p:grpSpPr>
        <p:sp>
          <p:nvSpPr>
            <p:cNvPr id="8" name="object 8"/>
            <p:cNvSpPr/>
            <p:nvPr/>
          </p:nvSpPr>
          <p:spPr>
            <a:xfrm>
              <a:off x="3067811" y="3692652"/>
              <a:ext cx="3420110" cy="9525"/>
            </a:xfrm>
            <a:custGeom>
              <a:avLst/>
              <a:gdLst/>
              <a:ahLst/>
              <a:cxnLst/>
              <a:rect l="l" t="t" r="r" b="b"/>
              <a:pathLst>
                <a:path w="3420110" h="9525">
                  <a:moveTo>
                    <a:pt x="0" y="0"/>
                  </a:moveTo>
                  <a:lnTo>
                    <a:pt x="3419855" y="9143"/>
                  </a:lnTo>
                </a:path>
              </a:pathLst>
            </a:custGeom>
            <a:ln w="28574">
              <a:solidFill>
                <a:srgbClr val="036EE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486144" y="2542032"/>
              <a:ext cx="5386070" cy="2883535"/>
            </a:xfrm>
            <a:custGeom>
              <a:avLst/>
              <a:gdLst/>
              <a:ahLst/>
              <a:cxnLst/>
              <a:rect l="l" t="t" r="r" b="b"/>
              <a:pathLst>
                <a:path w="5386070" h="2883535">
                  <a:moveTo>
                    <a:pt x="5130927" y="0"/>
                  </a:moveTo>
                  <a:lnTo>
                    <a:pt x="254888" y="0"/>
                  </a:lnTo>
                  <a:lnTo>
                    <a:pt x="209086" y="4108"/>
                  </a:lnTo>
                  <a:lnTo>
                    <a:pt x="165972" y="15952"/>
                  </a:lnTo>
                  <a:lnTo>
                    <a:pt x="126266" y="34812"/>
                  </a:lnTo>
                  <a:lnTo>
                    <a:pt x="90690" y="59964"/>
                  </a:lnTo>
                  <a:lnTo>
                    <a:pt x="59964" y="90690"/>
                  </a:lnTo>
                  <a:lnTo>
                    <a:pt x="34812" y="126266"/>
                  </a:lnTo>
                  <a:lnTo>
                    <a:pt x="15952" y="165972"/>
                  </a:lnTo>
                  <a:lnTo>
                    <a:pt x="4108" y="209086"/>
                  </a:lnTo>
                  <a:lnTo>
                    <a:pt x="0" y="254888"/>
                  </a:lnTo>
                  <a:lnTo>
                    <a:pt x="0" y="2628518"/>
                  </a:lnTo>
                  <a:lnTo>
                    <a:pt x="4108" y="2674321"/>
                  </a:lnTo>
                  <a:lnTo>
                    <a:pt x="15952" y="2717435"/>
                  </a:lnTo>
                  <a:lnTo>
                    <a:pt x="34812" y="2757141"/>
                  </a:lnTo>
                  <a:lnTo>
                    <a:pt x="59964" y="2792717"/>
                  </a:lnTo>
                  <a:lnTo>
                    <a:pt x="90690" y="2823443"/>
                  </a:lnTo>
                  <a:lnTo>
                    <a:pt x="126266" y="2848595"/>
                  </a:lnTo>
                  <a:lnTo>
                    <a:pt x="165972" y="2867455"/>
                  </a:lnTo>
                  <a:lnTo>
                    <a:pt x="209086" y="2879299"/>
                  </a:lnTo>
                  <a:lnTo>
                    <a:pt x="254888" y="2883407"/>
                  </a:lnTo>
                  <a:lnTo>
                    <a:pt x="5130927" y="2883407"/>
                  </a:lnTo>
                  <a:lnTo>
                    <a:pt x="5176729" y="2879299"/>
                  </a:lnTo>
                  <a:lnTo>
                    <a:pt x="5219843" y="2867455"/>
                  </a:lnTo>
                  <a:lnTo>
                    <a:pt x="5259549" y="2848595"/>
                  </a:lnTo>
                  <a:lnTo>
                    <a:pt x="5295125" y="2823443"/>
                  </a:lnTo>
                  <a:lnTo>
                    <a:pt x="5325851" y="2792717"/>
                  </a:lnTo>
                  <a:lnTo>
                    <a:pt x="5351003" y="2757141"/>
                  </a:lnTo>
                  <a:lnTo>
                    <a:pt x="5369863" y="2717435"/>
                  </a:lnTo>
                  <a:lnTo>
                    <a:pt x="5381707" y="2674321"/>
                  </a:lnTo>
                  <a:lnTo>
                    <a:pt x="5385815" y="2628518"/>
                  </a:lnTo>
                  <a:lnTo>
                    <a:pt x="5385815" y="254888"/>
                  </a:lnTo>
                  <a:lnTo>
                    <a:pt x="5381707" y="209086"/>
                  </a:lnTo>
                  <a:lnTo>
                    <a:pt x="5369863" y="165972"/>
                  </a:lnTo>
                  <a:lnTo>
                    <a:pt x="5351003" y="126266"/>
                  </a:lnTo>
                  <a:lnTo>
                    <a:pt x="5325851" y="90690"/>
                  </a:lnTo>
                  <a:lnTo>
                    <a:pt x="5295125" y="59964"/>
                  </a:lnTo>
                  <a:lnTo>
                    <a:pt x="5259549" y="34812"/>
                  </a:lnTo>
                  <a:lnTo>
                    <a:pt x="5219843" y="15952"/>
                  </a:lnTo>
                  <a:lnTo>
                    <a:pt x="5176729" y="4108"/>
                  </a:lnTo>
                  <a:lnTo>
                    <a:pt x="5130927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486144" y="2542032"/>
              <a:ext cx="5386070" cy="2883535"/>
            </a:xfrm>
            <a:custGeom>
              <a:avLst/>
              <a:gdLst/>
              <a:ahLst/>
              <a:cxnLst/>
              <a:rect l="l" t="t" r="r" b="b"/>
              <a:pathLst>
                <a:path w="5386070" h="2883535">
                  <a:moveTo>
                    <a:pt x="0" y="254888"/>
                  </a:moveTo>
                  <a:lnTo>
                    <a:pt x="4108" y="209086"/>
                  </a:lnTo>
                  <a:lnTo>
                    <a:pt x="15952" y="165972"/>
                  </a:lnTo>
                  <a:lnTo>
                    <a:pt x="34812" y="126266"/>
                  </a:lnTo>
                  <a:lnTo>
                    <a:pt x="59964" y="90690"/>
                  </a:lnTo>
                  <a:lnTo>
                    <a:pt x="90690" y="59964"/>
                  </a:lnTo>
                  <a:lnTo>
                    <a:pt x="126266" y="34812"/>
                  </a:lnTo>
                  <a:lnTo>
                    <a:pt x="165972" y="15952"/>
                  </a:lnTo>
                  <a:lnTo>
                    <a:pt x="209086" y="4108"/>
                  </a:lnTo>
                  <a:lnTo>
                    <a:pt x="254888" y="0"/>
                  </a:lnTo>
                  <a:lnTo>
                    <a:pt x="5130927" y="0"/>
                  </a:lnTo>
                  <a:lnTo>
                    <a:pt x="5176729" y="4108"/>
                  </a:lnTo>
                  <a:lnTo>
                    <a:pt x="5219843" y="15952"/>
                  </a:lnTo>
                  <a:lnTo>
                    <a:pt x="5259549" y="34812"/>
                  </a:lnTo>
                  <a:lnTo>
                    <a:pt x="5295125" y="59964"/>
                  </a:lnTo>
                  <a:lnTo>
                    <a:pt x="5325851" y="90690"/>
                  </a:lnTo>
                  <a:lnTo>
                    <a:pt x="5351003" y="126266"/>
                  </a:lnTo>
                  <a:lnTo>
                    <a:pt x="5369863" y="165972"/>
                  </a:lnTo>
                  <a:lnTo>
                    <a:pt x="5381707" y="209086"/>
                  </a:lnTo>
                  <a:lnTo>
                    <a:pt x="5385815" y="254888"/>
                  </a:lnTo>
                  <a:lnTo>
                    <a:pt x="5385815" y="2628518"/>
                  </a:lnTo>
                  <a:lnTo>
                    <a:pt x="5381707" y="2674321"/>
                  </a:lnTo>
                  <a:lnTo>
                    <a:pt x="5369863" y="2717435"/>
                  </a:lnTo>
                  <a:lnTo>
                    <a:pt x="5351003" y="2757141"/>
                  </a:lnTo>
                  <a:lnTo>
                    <a:pt x="5325851" y="2792717"/>
                  </a:lnTo>
                  <a:lnTo>
                    <a:pt x="5295125" y="2823443"/>
                  </a:lnTo>
                  <a:lnTo>
                    <a:pt x="5259549" y="2848595"/>
                  </a:lnTo>
                  <a:lnTo>
                    <a:pt x="5219843" y="2867455"/>
                  </a:lnTo>
                  <a:lnTo>
                    <a:pt x="5176729" y="2879299"/>
                  </a:lnTo>
                  <a:lnTo>
                    <a:pt x="5130927" y="2883407"/>
                  </a:lnTo>
                  <a:lnTo>
                    <a:pt x="254888" y="2883407"/>
                  </a:lnTo>
                  <a:lnTo>
                    <a:pt x="209086" y="2879299"/>
                  </a:lnTo>
                  <a:lnTo>
                    <a:pt x="165972" y="2867455"/>
                  </a:lnTo>
                  <a:lnTo>
                    <a:pt x="126266" y="2848595"/>
                  </a:lnTo>
                  <a:lnTo>
                    <a:pt x="90690" y="2823443"/>
                  </a:lnTo>
                  <a:lnTo>
                    <a:pt x="59964" y="2792717"/>
                  </a:lnTo>
                  <a:lnTo>
                    <a:pt x="34812" y="2757141"/>
                  </a:lnTo>
                  <a:lnTo>
                    <a:pt x="15952" y="2717435"/>
                  </a:lnTo>
                  <a:lnTo>
                    <a:pt x="4108" y="2674321"/>
                  </a:lnTo>
                  <a:lnTo>
                    <a:pt x="0" y="2628518"/>
                  </a:lnTo>
                  <a:lnTo>
                    <a:pt x="0" y="254888"/>
                  </a:lnTo>
                  <a:close/>
                </a:path>
              </a:pathLst>
            </a:custGeom>
            <a:ln w="19049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86403" y="3021837"/>
            <a:ext cx="2546350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35" algn="ctr" rtl="0">
              <a:spcBef>
                <a:spcPts val="90"/>
              </a:spcBef>
            </a:pPr>
            <a:r>
              <a:rPr sz="1400" kern="1200" spc="-1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400" kern="1200" spc="1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период</a:t>
            </a:r>
            <a:r>
              <a:rPr sz="1400" kern="1200" spc="5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до </a:t>
            </a:r>
            <a:r>
              <a:rPr sz="1400" kern="1200" spc="-1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2030</a:t>
            </a:r>
            <a:r>
              <a:rPr sz="1400" kern="1200" spc="3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года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spcBef>
                <a:spcPts val="5"/>
              </a:spcBef>
            </a:pPr>
            <a:r>
              <a:rPr sz="1400" kern="1200" spc="-1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400" kern="1200" spc="2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400" kern="1200" spc="2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перспективу</a:t>
            </a:r>
            <a:r>
              <a:rPr sz="1400" kern="1200" spc="7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до</a:t>
            </a:r>
            <a:r>
              <a:rPr sz="1400" kern="1200" spc="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2036</a:t>
            </a:r>
            <a:r>
              <a:rPr sz="1400" kern="1200" spc="20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001F5F"/>
                </a:solidFill>
                <a:latin typeface="Microsoft Sans Serif"/>
                <a:ea typeface="+mn-ea"/>
                <a:cs typeface="Microsoft Sans Serif"/>
              </a:rPr>
              <a:t>года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26651" y="2981960"/>
            <a:ext cx="207772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  <a:tabLst>
                <a:tab pos="1216660" algn="l"/>
              </a:tabLst>
            </a:pP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«</a:t>
            </a:r>
            <a:r>
              <a:rPr sz="14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ц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4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4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й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	</a:t>
            </a:r>
            <a:r>
              <a:rPr sz="14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</a:t>
            </a:r>
            <a:r>
              <a:rPr sz="14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4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»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39559" y="2981960"/>
            <a:ext cx="3607435" cy="4514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  <a:tabLst>
                <a:tab pos="1265555" algn="l"/>
                <a:tab pos="1612900" algn="l"/>
                <a:tab pos="2274570" algn="l"/>
              </a:tabLst>
            </a:pP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достижение	</a:t>
            </a:r>
            <a:r>
              <a:rPr sz="1400" kern="1200" spc="-9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	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2030	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году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tabLst>
                <a:tab pos="1804670" algn="l"/>
                <a:tab pos="2235200" algn="l"/>
              </a:tabLst>
            </a:pP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государственного	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	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муниципального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57129" y="3195015"/>
            <a:ext cx="104711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управления,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39559" y="3408933"/>
            <a:ext cx="4967605" cy="1512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 rtl="0">
              <a:lnSpc>
                <a:spcPct val="99600"/>
              </a:lnSpc>
              <a:spcBef>
                <a:spcPts val="95"/>
              </a:spcBef>
            </a:pP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ключевых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отраслей </a:t>
            </a:r>
            <a:r>
              <a:rPr sz="14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экономики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социальной сферы, в 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том 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числе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здравоохранения и образования,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предполагающей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автоматизацию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большей</a:t>
            </a:r>
            <a:r>
              <a:rPr sz="14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части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транзакций</a:t>
            </a:r>
            <a:r>
              <a:rPr sz="1400" kern="1200" spc="3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рамках 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единых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отраслевых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цифровых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платформ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и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модели </a:t>
            </a:r>
            <a:r>
              <a:rPr sz="1400" kern="1200" spc="-3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управления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основе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данных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учетом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ускоренного 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внедрения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технологий</a:t>
            </a:r>
            <a:r>
              <a:rPr sz="1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обработки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больших</a:t>
            </a:r>
            <a:r>
              <a:rPr sz="1400" kern="1200" spc="3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объемов 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данных,</a:t>
            </a:r>
            <a:r>
              <a:rPr sz="1400" kern="1200" spc="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машинного</a:t>
            </a:r>
            <a:r>
              <a:rPr sz="1400" kern="1200" spc="8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обучения</a:t>
            </a:r>
            <a:r>
              <a:rPr sz="1400" kern="1200" spc="1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4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искусственного</a:t>
            </a:r>
            <a:r>
              <a:rPr sz="1400" kern="1200" spc="1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интеллекта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91992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7428" y="1208608"/>
            <a:ext cx="24841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b="1" kern="1200" spc="-2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Условия</a:t>
            </a:r>
            <a:r>
              <a:rPr b="1" kern="1200" spc="-9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b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проведения:</a:t>
            </a:r>
            <a:endParaRPr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18660" indent="-287020">
              <a:lnSpc>
                <a:spcPct val="100000"/>
              </a:lnSpc>
              <a:spcBef>
                <a:spcPts val="105"/>
              </a:spcBef>
              <a:buChar char="•"/>
              <a:tabLst>
                <a:tab pos="4519295" algn="l"/>
                <a:tab pos="4519930" algn="l"/>
              </a:tabLst>
            </a:pPr>
            <a:r>
              <a:rPr spc="-20" dirty="0"/>
              <a:t>чётко</a:t>
            </a:r>
            <a:r>
              <a:rPr spc="-40" dirty="0"/>
              <a:t> </a:t>
            </a:r>
            <a:r>
              <a:rPr spc="-5" dirty="0"/>
              <a:t>сформулированные:</a:t>
            </a:r>
          </a:p>
          <a:p>
            <a:pPr marL="4975860" lvl="1" indent="-287020">
              <a:lnSpc>
                <a:spcPct val="100000"/>
              </a:lnSpc>
              <a:buFont typeface="Wingdings"/>
              <a:buChar char=""/>
              <a:tabLst>
                <a:tab pos="4977130" algn="l"/>
              </a:tabLst>
            </a:pPr>
            <a:r>
              <a:rPr sz="1600" spc="-20" dirty="0">
                <a:solidFill>
                  <a:srgbClr val="1F3863"/>
                </a:solidFill>
                <a:latin typeface="Microsoft Sans Serif"/>
                <a:cs typeface="Microsoft Sans Serif"/>
              </a:rPr>
              <a:t>цель</a:t>
            </a:r>
            <a:r>
              <a:rPr sz="1600" spc="5" dirty="0">
                <a:solidFill>
                  <a:srgbClr val="1F3863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1F3863"/>
                </a:solidFill>
                <a:latin typeface="Microsoft Sans Serif"/>
                <a:cs typeface="Microsoft Sans Serif"/>
              </a:rPr>
              <a:t>и </a:t>
            </a:r>
            <a:r>
              <a:rPr sz="1600" spc="-20" dirty="0">
                <a:solidFill>
                  <a:srgbClr val="1F3863"/>
                </a:solidFill>
                <a:latin typeface="Microsoft Sans Serif"/>
                <a:cs typeface="Microsoft Sans Serif"/>
              </a:rPr>
              <a:t>задачи,</a:t>
            </a:r>
            <a:endParaRPr sz="1600">
              <a:latin typeface="Microsoft Sans Serif"/>
              <a:cs typeface="Microsoft Sans Serif"/>
            </a:endParaRPr>
          </a:p>
          <a:p>
            <a:pPr marL="4975860" lvl="1" indent="-287020">
              <a:lnSpc>
                <a:spcPct val="100000"/>
              </a:lnSpc>
              <a:buFont typeface="Wingdings"/>
              <a:buChar char=""/>
              <a:tabLst>
                <a:tab pos="4977130" algn="l"/>
              </a:tabLst>
            </a:pPr>
            <a:r>
              <a:rPr sz="1600" spc="-15" dirty="0">
                <a:solidFill>
                  <a:srgbClr val="1F3863"/>
                </a:solidFill>
                <a:latin typeface="Microsoft Sans Serif"/>
                <a:cs typeface="Microsoft Sans Serif"/>
              </a:rPr>
              <a:t>задания</a:t>
            </a:r>
            <a:r>
              <a:rPr sz="1600" dirty="0">
                <a:solidFill>
                  <a:srgbClr val="1F3863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1F3863"/>
                </a:solidFill>
                <a:latin typeface="Microsoft Sans Serif"/>
                <a:cs typeface="Microsoft Sans Serif"/>
              </a:rPr>
              <a:t>с</a:t>
            </a:r>
            <a:r>
              <a:rPr sz="1600" dirty="0">
                <a:solidFill>
                  <a:srgbClr val="1F3863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1F3863"/>
                </a:solidFill>
                <a:latin typeface="Microsoft Sans Serif"/>
                <a:cs typeface="Microsoft Sans Serif"/>
              </a:rPr>
              <a:t>критериями</a:t>
            </a:r>
            <a:r>
              <a:rPr sz="1600" spc="20" dirty="0">
                <a:solidFill>
                  <a:srgbClr val="1F3863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1F3863"/>
                </a:solidFill>
                <a:latin typeface="Microsoft Sans Serif"/>
                <a:cs typeface="Microsoft Sans Serif"/>
              </a:rPr>
              <a:t>выполнения</a:t>
            </a:r>
            <a:endParaRPr sz="1600">
              <a:latin typeface="Microsoft Sans Serif"/>
              <a:cs typeface="Microsoft Sans Serif"/>
            </a:endParaRPr>
          </a:p>
          <a:p>
            <a:pPr marL="4518660" indent="-287020">
              <a:lnSpc>
                <a:spcPct val="100000"/>
              </a:lnSpc>
              <a:spcBef>
                <a:spcPts val="5"/>
              </a:spcBef>
              <a:buChar char="•"/>
              <a:tabLst>
                <a:tab pos="4519295" algn="l"/>
                <a:tab pos="4519930" algn="l"/>
              </a:tabLst>
            </a:pPr>
            <a:r>
              <a:rPr spc="-25" dirty="0"/>
              <a:t>конкретный</a:t>
            </a:r>
            <a:r>
              <a:rPr dirty="0"/>
              <a:t> способ</a:t>
            </a:r>
            <a:r>
              <a:rPr spc="-45" dirty="0"/>
              <a:t> </a:t>
            </a:r>
            <a:r>
              <a:rPr spc="-15" dirty="0"/>
              <a:t>использования</a:t>
            </a:r>
            <a:r>
              <a:rPr spc="-10" dirty="0"/>
              <a:t> </a:t>
            </a:r>
            <a:r>
              <a:rPr spc="-5" dirty="0"/>
              <a:t>ЦОР</a:t>
            </a:r>
          </a:p>
          <a:p>
            <a:pPr marL="4518660" indent="-287020">
              <a:lnSpc>
                <a:spcPct val="100000"/>
              </a:lnSpc>
              <a:buChar char="•"/>
              <a:tabLst>
                <a:tab pos="4519295" algn="l"/>
                <a:tab pos="4519930" algn="l"/>
              </a:tabLst>
            </a:pPr>
            <a:r>
              <a:rPr spc="-5" dirty="0"/>
              <a:t>индивидуальная</a:t>
            </a:r>
            <a:r>
              <a:rPr spc="40" dirty="0"/>
              <a:t> </a:t>
            </a:r>
            <a:r>
              <a:rPr dirty="0"/>
              <a:t>или</a:t>
            </a:r>
            <a:r>
              <a:rPr spc="35" dirty="0"/>
              <a:t> </a:t>
            </a:r>
            <a:r>
              <a:rPr spc="-20" dirty="0"/>
              <a:t>групповая</a:t>
            </a:r>
            <a:r>
              <a:rPr spc="20" dirty="0"/>
              <a:t> </a:t>
            </a:r>
            <a:r>
              <a:rPr spc="-10" dirty="0"/>
              <a:t>работа</a:t>
            </a:r>
            <a:r>
              <a:rPr spc="-5" dirty="0"/>
              <a:t> на</a:t>
            </a:r>
            <a:r>
              <a:rPr spc="15" dirty="0"/>
              <a:t> </a:t>
            </a:r>
            <a:r>
              <a:rPr spc="-25" dirty="0"/>
              <a:t>объекте</a:t>
            </a:r>
          </a:p>
          <a:p>
            <a:pPr marL="4518660" indent="-287020">
              <a:lnSpc>
                <a:spcPct val="100000"/>
              </a:lnSpc>
              <a:buChar char="•"/>
              <a:tabLst>
                <a:tab pos="4519295" algn="l"/>
                <a:tab pos="4519930" algn="l"/>
              </a:tabLst>
            </a:pPr>
            <a:r>
              <a:rPr spc="-15" dirty="0"/>
              <a:t>подведение</a:t>
            </a:r>
            <a:r>
              <a:rPr spc="-10" dirty="0"/>
              <a:t> </a:t>
            </a:r>
            <a:r>
              <a:rPr spc="-15" dirty="0"/>
              <a:t>итогов</a:t>
            </a:r>
            <a:r>
              <a:rPr spc="35" dirty="0"/>
              <a:t> </a:t>
            </a:r>
            <a:r>
              <a:rPr spc="5" dirty="0"/>
              <a:t>и</a:t>
            </a:r>
            <a:r>
              <a:rPr spc="10" dirty="0"/>
              <a:t> </a:t>
            </a:r>
            <a:r>
              <a:rPr spc="-15" dirty="0"/>
              <a:t>рефлексия</a:t>
            </a:r>
            <a:r>
              <a:rPr spc="-5" dirty="0"/>
              <a:t> </a:t>
            </a:r>
            <a:r>
              <a:rPr dirty="0"/>
              <a:t>после</a:t>
            </a:r>
            <a:r>
              <a:rPr spc="-5" dirty="0"/>
              <a:t> </a:t>
            </a:r>
            <a:r>
              <a:rPr spc="-10" dirty="0"/>
              <a:t>проведения </a:t>
            </a:r>
            <a:r>
              <a:rPr spc="-25" dirty="0"/>
              <a:t>урока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383538" y="2489961"/>
            <a:ext cx="1988185" cy="616585"/>
            <a:chOff x="1383538" y="2489961"/>
            <a:chExt cx="1988185" cy="616585"/>
          </a:xfrm>
        </p:grpSpPr>
        <p:sp>
          <p:nvSpPr>
            <p:cNvPr id="5" name="object 5"/>
            <p:cNvSpPr/>
            <p:nvPr/>
          </p:nvSpPr>
          <p:spPr>
            <a:xfrm>
              <a:off x="1389888" y="2496311"/>
              <a:ext cx="1975485" cy="603885"/>
            </a:xfrm>
            <a:custGeom>
              <a:avLst/>
              <a:gdLst/>
              <a:ahLst/>
              <a:cxnLst/>
              <a:rect l="l" t="t" r="r" b="b"/>
              <a:pathLst>
                <a:path w="1975485" h="603885">
                  <a:moveTo>
                    <a:pt x="1874520" y="0"/>
                  </a:moveTo>
                  <a:lnTo>
                    <a:pt x="100584" y="0"/>
                  </a:lnTo>
                  <a:lnTo>
                    <a:pt x="61454" y="7911"/>
                  </a:lnTo>
                  <a:lnTo>
                    <a:pt x="29479" y="29479"/>
                  </a:lnTo>
                  <a:lnTo>
                    <a:pt x="7911" y="61454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49"/>
                  </a:lnTo>
                  <a:lnTo>
                    <a:pt x="29479" y="574024"/>
                  </a:lnTo>
                  <a:lnTo>
                    <a:pt x="61454" y="595592"/>
                  </a:lnTo>
                  <a:lnTo>
                    <a:pt x="100584" y="603503"/>
                  </a:lnTo>
                  <a:lnTo>
                    <a:pt x="1874520" y="603503"/>
                  </a:lnTo>
                  <a:lnTo>
                    <a:pt x="1913649" y="595592"/>
                  </a:lnTo>
                  <a:lnTo>
                    <a:pt x="1945624" y="574024"/>
                  </a:lnTo>
                  <a:lnTo>
                    <a:pt x="1967192" y="542049"/>
                  </a:lnTo>
                  <a:lnTo>
                    <a:pt x="1975103" y="502920"/>
                  </a:lnTo>
                  <a:lnTo>
                    <a:pt x="1975103" y="100584"/>
                  </a:lnTo>
                  <a:lnTo>
                    <a:pt x="1967192" y="61454"/>
                  </a:lnTo>
                  <a:lnTo>
                    <a:pt x="1945624" y="29479"/>
                  </a:lnTo>
                  <a:lnTo>
                    <a:pt x="1913649" y="7911"/>
                  </a:lnTo>
                  <a:lnTo>
                    <a:pt x="1874520" y="0"/>
                  </a:lnTo>
                  <a:close/>
                </a:path>
              </a:pathLst>
            </a:custGeom>
            <a:solidFill>
              <a:srgbClr val="FFFFFF">
                <a:alpha val="63920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389888" y="2496311"/>
              <a:ext cx="1975485" cy="603885"/>
            </a:xfrm>
            <a:custGeom>
              <a:avLst/>
              <a:gdLst/>
              <a:ahLst/>
              <a:cxnLst/>
              <a:rect l="l" t="t" r="r" b="b"/>
              <a:pathLst>
                <a:path w="1975485" h="603885">
                  <a:moveTo>
                    <a:pt x="0" y="100584"/>
                  </a:moveTo>
                  <a:lnTo>
                    <a:pt x="7911" y="61454"/>
                  </a:lnTo>
                  <a:lnTo>
                    <a:pt x="29479" y="29479"/>
                  </a:lnTo>
                  <a:lnTo>
                    <a:pt x="61454" y="7911"/>
                  </a:lnTo>
                  <a:lnTo>
                    <a:pt x="100584" y="0"/>
                  </a:lnTo>
                  <a:lnTo>
                    <a:pt x="1874520" y="0"/>
                  </a:lnTo>
                  <a:lnTo>
                    <a:pt x="1913649" y="7911"/>
                  </a:lnTo>
                  <a:lnTo>
                    <a:pt x="1945624" y="29479"/>
                  </a:lnTo>
                  <a:lnTo>
                    <a:pt x="1967192" y="61454"/>
                  </a:lnTo>
                  <a:lnTo>
                    <a:pt x="1975103" y="100584"/>
                  </a:lnTo>
                  <a:lnTo>
                    <a:pt x="1975103" y="502920"/>
                  </a:lnTo>
                  <a:lnTo>
                    <a:pt x="1967192" y="542049"/>
                  </a:lnTo>
                  <a:lnTo>
                    <a:pt x="1945624" y="574024"/>
                  </a:lnTo>
                  <a:lnTo>
                    <a:pt x="1913649" y="595592"/>
                  </a:lnTo>
                  <a:lnTo>
                    <a:pt x="1874520" y="603503"/>
                  </a:lnTo>
                  <a:lnTo>
                    <a:pt x="100584" y="603503"/>
                  </a:lnTo>
                  <a:lnTo>
                    <a:pt x="61454" y="595592"/>
                  </a:lnTo>
                  <a:lnTo>
                    <a:pt x="29479" y="574024"/>
                  </a:lnTo>
                  <a:lnTo>
                    <a:pt x="7911" y="542049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851151" y="2628976"/>
            <a:ext cx="10502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ар</a:t>
            </a:r>
            <a:r>
              <a:rPr kern="1200" spc="-9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вые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83538" y="3242817"/>
            <a:ext cx="1988185" cy="616585"/>
            <a:chOff x="1383538" y="3242817"/>
            <a:chExt cx="1988185" cy="616585"/>
          </a:xfrm>
        </p:grpSpPr>
        <p:sp>
          <p:nvSpPr>
            <p:cNvPr id="9" name="object 9"/>
            <p:cNvSpPr/>
            <p:nvPr/>
          </p:nvSpPr>
          <p:spPr>
            <a:xfrm>
              <a:off x="1389888" y="3249167"/>
              <a:ext cx="1975485" cy="603885"/>
            </a:xfrm>
            <a:custGeom>
              <a:avLst/>
              <a:gdLst/>
              <a:ahLst/>
              <a:cxnLst/>
              <a:rect l="l" t="t" r="r" b="b"/>
              <a:pathLst>
                <a:path w="1975485" h="603885">
                  <a:moveTo>
                    <a:pt x="1874520" y="0"/>
                  </a:moveTo>
                  <a:lnTo>
                    <a:pt x="100584" y="0"/>
                  </a:lnTo>
                  <a:lnTo>
                    <a:pt x="61454" y="7911"/>
                  </a:lnTo>
                  <a:lnTo>
                    <a:pt x="29479" y="29479"/>
                  </a:lnTo>
                  <a:lnTo>
                    <a:pt x="7911" y="61454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49"/>
                  </a:lnTo>
                  <a:lnTo>
                    <a:pt x="29479" y="574024"/>
                  </a:lnTo>
                  <a:lnTo>
                    <a:pt x="61454" y="595592"/>
                  </a:lnTo>
                  <a:lnTo>
                    <a:pt x="100584" y="603504"/>
                  </a:lnTo>
                  <a:lnTo>
                    <a:pt x="1874520" y="603504"/>
                  </a:lnTo>
                  <a:lnTo>
                    <a:pt x="1913649" y="595592"/>
                  </a:lnTo>
                  <a:lnTo>
                    <a:pt x="1945624" y="574024"/>
                  </a:lnTo>
                  <a:lnTo>
                    <a:pt x="1967192" y="542049"/>
                  </a:lnTo>
                  <a:lnTo>
                    <a:pt x="1975103" y="502920"/>
                  </a:lnTo>
                  <a:lnTo>
                    <a:pt x="1975103" y="100584"/>
                  </a:lnTo>
                  <a:lnTo>
                    <a:pt x="1967192" y="61454"/>
                  </a:lnTo>
                  <a:lnTo>
                    <a:pt x="1945624" y="29479"/>
                  </a:lnTo>
                  <a:lnTo>
                    <a:pt x="1913649" y="7911"/>
                  </a:lnTo>
                  <a:lnTo>
                    <a:pt x="1874520" y="0"/>
                  </a:lnTo>
                  <a:close/>
                </a:path>
              </a:pathLst>
            </a:custGeom>
            <a:solidFill>
              <a:srgbClr val="FFFFFF">
                <a:alpha val="63920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389888" y="3249167"/>
              <a:ext cx="1975485" cy="603885"/>
            </a:xfrm>
            <a:custGeom>
              <a:avLst/>
              <a:gdLst/>
              <a:ahLst/>
              <a:cxnLst/>
              <a:rect l="l" t="t" r="r" b="b"/>
              <a:pathLst>
                <a:path w="1975485" h="603885">
                  <a:moveTo>
                    <a:pt x="0" y="100584"/>
                  </a:moveTo>
                  <a:lnTo>
                    <a:pt x="7911" y="61454"/>
                  </a:lnTo>
                  <a:lnTo>
                    <a:pt x="29479" y="29479"/>
                  </a:lnTo>
                  <a:lnTo>
                    <a:pt x="61454" y="7911"/>
                  </a:lnTo>
                  <a:lnTo>
                    <a:pt x="100584" y="0"/>
                  </a:lnTo>
                  <a:lnTo>
                    <a:pt x="1874520" y="0"/>
                  </a:lnTo>
                  <a:lnTo>
                    <a:pt x="1913649" y="7911"/>
                  </a:lnTo>
                  <a:lnTo>
                    <a:pt x="1945624" y="29479"/>
                  </a:lnTo>
                  <a:lnTo>
                    <a:pt x="1967192" y="61454"/>
                  </a:lnTo>
                  <a:lnTo>
                    <a:pt x="1975103" y="100584"/>
                  </a:lnTo>
                  <a:lnTo>
                    <a:pt x="1975103" y="502920"/>
                  </a:lnTo>
                  <a:lnTo>
                    <a:pt x="1967192" y="542049"/>
                  </a:lnTo>
                  <a:lnTo>
                    <a:pt x="1945624" y="574024"/>
                  </a:lnTo>
                  <a:lnTo>
                    <a:pt x="1913649" y="595592"/>
                  </a:lnTo>
                  <a:lnTo>
                    <a:pt x="1874520" y="603504"/>
                  </a:lnTo>
                  <a:lnTo>
                    <a:pt x="100584" y="603504"/>
                  </a:lnTo>
                  <a:lnTo>
                    <a:pt x="61454" y="595592"/>
                  </a:lnTo>
                  <a:lnTo>
                    <a:pt x="29479" y="574024"/>
                  </a:lnTo>
                  <a:lnTo>
                    <a:pt x="7911" y="542049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838960" y="3382517"/>
            <a:ext cx="1073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kern="1200" spc="-1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й</a:t>
            </a:r>
            <a:r>
              <a:rPr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ые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383538" y="3995673"/>
            <a:ext cx="1988185" cy="613410"/>
            <a:chOff x="1383538" y="3995673"/>
            <a:chExt cx="1988185" cy="613410"/>
          </a:xfrm>
        </p:grpSpPr>
        <p:sp>
          <p:nvSpPr>
            <p:cNvPr id="13" name="object 13"/>
            <p:cNvSpPr/>
            <p:nvPr/>
          </p:nvSpPr>
          <p:spPr>
            <a:xfrm>
              <a:off x="1389888" y="4002023"/>
              <a:ext cx="1975485" cy="600710"/>
            </a:xfrm>
            <a:custGeom>
              <a:avLst/>
              <a:gdLst/>
              <a:ahLst/>
              <a:cxnLst/>
              <a:rect l="l" t="t" r="r" b="b"/>
              <a:pathLst>
                <a:path w="1975485" h="600710">
                  <a:moveTo>
                    <a:pt x="1875027" y="0"/>
                  </a:moveTo>
                  <a:lnTo>
                    <a:pt x="100075" y="0"/>
                  </a:lnTo>
                  <a:lnTo>
                    <a:pt x="61132" y="7868"/>
                  </a:lnTo>
                  <a:lnTo>
                    <a:pt x="29321" y="29321"/>
                  </a:lnTo>
                  <a:lnTo>
                    <a:pt x="7868" y="61132"/>
                  </a:lnTo>
                  <a:lnTo>
                    <a:pt x="0" y="100075"/>
                  </a:lnTo>
                  <a:lnTo>
                    <a:pt x="0" y="500380"/>
                  </a:lnTo>
                  <a:lnTo>
                    <a:pt x="7868" y="539323"/>
                  </a:lnTo>
                  <a:lnTo>
                    <a:pt x="29321" y="571134"/>
                  </a:lnTo>
                  <a:lnTo>
                    <a:pt x="61132" y="592587"/>
                  </a:lnTo>
                  <a:lnTo>
                    <a:pt x="100075" y="600456"/>
                  </a:lnTo>
                  <a:lnTo>
                    <a:pt x="1875027" y="600456"/>
                  </a:lnTo>
                  <a:lnTo>
                    <a:pt x="1913971" y="592587"/>
                  </a:lnTo>
                  <a:lnTo>
                    <a:pt x="1945782" y="571134"/>
                  </a:lnTo>
                  <a:lnTo>
                    <a:pt x="1967235" y="539323"/>
                  </a:lnTo>
                  <a:lnTo>
                    <a:pt x="1975103" y="500380"/>
                  </a:lnTo>
                  <a:lnTo>
                    <a:pt x="1975103" y="100075"/>
                  </a:lnTo>
                  <a:lnTo>
                    <a:pt x="1967235" y="61132"/>
                  </a:lnTo>
                  <a:lnTo>
                    <a:pt x="1945782" y="29321"/>
                  </a:lnTo>
                  <a:lnTo>
                    <a:pt x="1913971" y="7868"/>
                  </a:lnTo>
                  <a:lnTo>
                    <a:pt x="1875027" y="0"/>
                  </a:lnTo>
                  <a:close/>
                </a:path>
              </a:pathLst>
            </a:custGeom>
            <a:solidFill>
              <a:srgbClr val="FFFFFF">
                <a:alpha val="63920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389888" y="4002023"/>
              <a:ext cx="1975485" cy="600710"/>
            </a:xfrm>
            <a:custGeom>
              <a:avLst/>
              <a:gdLst/>
              <a:ahLst/>
              <a:cxnLst/>
              <a:rect l="l" t="t" r="r" b="b"/>
              <a:pathLst>
                <a:path w="1975485" h="600710">
                  <a:moveTo>
                    <a:pt x="0" y="100075"/>
                  </a:moveTo>
                  <a:lnTo>
                    <a:pt x="7868" y="61132"/>
                  </a:lnTo>
                  <a:lnTo>
                    <a:pt x="29321" y="29321"/>
                  </a:lnTo>
                  <a:lnTo>
                    <a:pt x="61132" y="7868"/>
                  </a:lnTo>
                  <a:lnTo>
                    <a:pt x="100075" y="0"/>
                  </a:lnTo>
                  <a:lnTo>
                    <a:pt x="1875027" y="0"/>
                  </a:lnTo>
                  <a:lnTo>
                    <a:pt x="1913971" y="7868"/>
                  </a:lnTo>
                  <a:lnTo>
                    <a:pt x="1945782" y="29321"/>
                  </a:lnTo>
                  <a:lnTo>
                    <a:pt x="1967235" y="61132"/>
                  </a:lnTo>
                  <a:lnTo>
                    <a:pt x="1975103" y="100075"/>
                  </a:lnTo>
                  <a:lnTo>
                    <a:pt x="1975103" y="500380"/>
                  </a:lnTo>
                  <a:lnTo>
                    <a:pt x="1967235" y="539323"/>
                  </a:lnTo>
                  <a:lnTo>
                    <a:pt x="1945782" y="571134"/>
                  </a:lnTo>
                  <a:lnTo>
                    <a:pt x="1913971" y="592587"/>
                  </a:lnTo>
                  <a:lnTo>
                    <a:pt x="1875027" y="600456"/>
                  </a:lnTo>
                  <a:lnTo>
                    <a:pt x="100075" y="600456"/>
                  </a:lnTo>
                  <a:lnTo>
                    <a:pt x="61132" y="592587"/>
                  </a:lnTo>
                  <a:lnTo>
                    <a:pt x="29321" y="571134"/>
                  </a:lnTo>
                  <a:lnTo>
                    <a:pt x="7868" y="539323"/>
                  </a:lnTo>
                  <a:lnTo>
                    <a:pt x="0" y="500380"/>
                  </a:lnTo>
                  <a:lnTo>
                    <a:pt x="0" y="100075"/>
                  </a:lnTo>
                  <a:close/>
                </a:path>
              </a:pathLst>
            </a:custGeom>
            <a:ln w="12700">
              <a:solidFill>
                <a:srgbClr val="003CB8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674367" y="4135373"/>
            <a:ext cx="1404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театральные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86841" y="1959610"/>
            <a:ext cx="1009650" cy="3182620"/>
            <a:chOff x="386841" y="1959610"/>
            <a:chExt cx="1009650" cy="3182620"/>
          </a:xfrm>
        </p:grpSpPr>
        <p:sp>
          <p:nvSpPr>
            <p:cNvPr id="17" name="object 17"/>
            <p:cNvSpPr/>
            <p:nvPr/>
          </p:nvSpPr>
          <p:spPr>
            <a:xfrm>
              <a:off x="993647" y="2798063"/>
              <a:ext cx="396240" cy="1506220"/>
            </a:xfrm>
            <a:custGeom>
              <a:avLst/>
              <a:gdLst/>
              <a:ahLst/>
              <a:cxnLst/>
              <a:rect l="l" t="t" r="r" b="b"/>
              <a:pathLst>
                <a:path w="396240" h="1506220">
                  <a:moveTo>
                    <a:pt x="0" y="752856"/>
                  </a:moveTo>
                  <a:lnTo>
                    <a:pt x="198120" y="752856"/>
                  </a:lnTo>
                  <a:lnTo>
                    <a:pt x="198120" y="1505712"/>
                  </a:lnTo>
                  <a:lnTo>
                    <a:pt x="396240" y="1505712"/>
                  </a:lnTo>
                </a:path>
                <a:path w="396240" h="1506220">
                  <a:moveTo>
                    <a:pt x="0" y="752856"/>
                  </a:moveTo>
                  <a:lnTo>
                    <a:pt x="396240" y="752856"/>
                  </a:lnTo>
                </a:path>
                <a:path w="396240" h="1506220">
                  <a:moveTo>
                    <a:pt x="0" y="752856"/>
                  </a:moveTo>
                  <a:lnTo>
                    <a:pt x="198120" y="752856"/>
                  </a:lnTo>
                  <a:lnTo>
                    <a:pt x="198120" y="0"/>
                  </a:lnTo>
                  <a:lnTo>
                    <a:pt x="396240" y="0"/>
                  </a:lnTo>
                </a:path>
              </a:pathLst>
            </a:custGeom>
            <a:ln w="12700">
              <a:solidFill>
                <a:srgbClr val="34589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93191" y="1965960"/>
              <a:ext cx="600710" cy="3169920"/>
            </a:xfrm>
            <a:custGeom>
              <a:avLst/>
              <a:gdLst/>
              <a:ahLst/>
              <a:cxnLst/>
              <a:rect l="l" t="t" r="r" b="b"/>
              <a:pathLst>
                <a:path w="600710" h="3169920">
                  <a:moveTo>
                    <a:pt x="500380" y="0"/>
                  </a:moveTo>
                  <a:lnTo>
                    <a:pt x="100076" y="0"/>
                  </a:lnTo>
                  <a:lnTo>
                    <a:pt x="61121" y="7868"/>
                  </a:lnTo>
                  <a:lnTo>
                    <a:pt x="29311" y="29321"/>
                  </a:lnTo>
                  <a:lnTo>
                    <a:pt x="7864" y="61132"/>
                  </a:lnTo>
                  <a:lnTo>
                    <a:pt x="0" y="100075"/>
                  </a:lnTo>
                  <a:lnTo>
                    <a:pt x="0" y="3069844"/>
                  </a:lnTo>
                  <a:lnTo>
                    <a:pt x="7864" y="3108787"/>
                  </a:lnTo>
                  <a:lnTo>
                    <a:pt x="29311" y="3140598"/>
                  </a:lnTo>
                  <a:lnTo>
                    <a:pt x="61121" y="3162051"/>
                  </a:lnTo>
                  <a:lnTo>
                    <a:pt x="100076" y="3169920"/>
                  </a:lnTo>
                  <a:lnTo>
                    <a:pt x="500380" y="3169920"/>
                  </a:lnTo>
                  <a:lnTo>
                    <a:pt x="539334" y="3162051"/>
                  </a:lnTo>
                  <a:lnTo>
                    <a:pt x="571144" y="3140598"/>
                  </a:lnTo>
                  <a:lnTo>
                    <a:pt x="592591" y="3108787"/>
                  </a:lnTo>
                  <a:lnTo>
                    <a:pt x="600455" y="3069844"/>
                  </a:lnTo>
                  <a:lnTo>
                    <a:pt x="600455" y="100075"/>
                  </a:lnTo>
                  <a:lnTo>
                    <a:pt x="592591" y="61132"/>
                  </a:lnTo>
                  <a:lnTo>
                    <a:pt x="571144" y="29321"/>
                  </a:lnTo>
                  <a:lnTo>
                    <a:pt x="539334" y="7868"/>
                  </a:lnTo>
                  <a:lnTo>
                    <a:pt x="500380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93191" y="1965960"/>
              <a:ext cx="600710" cy="3169920"/>
            </a:xfrm>
            <a:custGeom>
              <a:avLst/>
              <a:gdLst/>
              <a:ahLst/>
              <a:cxnLst/>
              <a:rect l="l" t="t" r="r" b="b"/>
              <a:pathLst>
                <a:path w="600710" h="3169920">
                  <a:moveTo>
                    <a:pt x="100076" y="3169920"/>
                  </a:moveTo>
                  <a:lnTo>
                    <a:pt x="61121" y="3162051"/>
                  </a:lnTo>
                  <a:lnTo>
                    <a:pt x="29311" y="3140598"/>
                  </a:lnTo>
                  <a:lnTo>
                    <a:pt x="7864" y="3108787"/>
                  </a:lnTo>
                  <a:lnTo>
                    <a:pt x="0" y="3069844"/>
                  </a:lnTo>
                  <a:lnTo>
                    <a:pt x="0" y="100075"/>
                  </a:lnTo>
                  <a:lnTo>
                    <a:pt x="7864" y="61132"/>
                  </a:lnTo>
                  <a:lnTo>
                    <a:pt x="29311" y="29321"/>
                  </a:lnTo>
                  <a:lnTo>
                    <a:pt x="61121" y="7868"/>
                  </a:lnTo>
                  <a:lnTo>
                    <a:pt x="100076" y="0"/>
                  </a:lnTo>
                  <a:lnTo>
                    <a:pt x="500380" y="0"/>
                  </a:lnTo>
                  <a:lnTo>
                    <a:pt x="539334" y="7868"/>
                  </a:lnTo>
                  <a:lnTo>
                    <a:pt x="571144" y="29321"/>
                  </a:lnTo>
                  <a:lnTo>
                    <a:pt x="592591" y="61132"/>
                  </a:lnTo>
                  <a:lnTo>
                    <a:pt x="600455" y="100075"/>
                  </a:lnTo>
                  <a:lnTo>
                    <a:pt x="600455" y="3069844"/>
                  </a:lnTo>
                  <a:lnTo>
                    <a:pt x="592591" y="3108787"/>
                  </a:lnTo>
                  <a:lnTo>
                    <a:pt x="571144" y="3140598"/>
                  </a:lnTo>
                  <a:lnTo>
                    <a:pt x="539334" y="3162051"/>
                  </a:lnTo>
                  <a:lnTo>
                    <a:pt x="500380" y="3169920"/>
                  </a:lnTo>
                  <a:lnTo>
                    <a:pt x="100076" y="316992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41752" y="2244051"/>
            <a:ext cx="478790" cy="26162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l" rtl="0">
              <a:lnSpc>
                <a:spcPts val="3629"/>
              </a:lnSpc>
            </a:pPr>
            <a:r>
              <a:rPr sz="3200" kern="1200" spc="-10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Урок</a:t>
            </a:r>
            <a:r>
              <a:rPr sz="3200" kern="1200" spc="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3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вне</a:t>
            </a:r>
            <a:r>
              <a:rPr sz="3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32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стен</a:t>
            </a:r>
            <a:endParaRPr sz="3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37428" y="3866769"/>
            <a:ext cx="518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b="1" kern="1200" spc="-2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Роль</a:t>
            </a:r>
            <a:r>
              <a:rPr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цифровых </a:t>
            </a:r>
            <a:r>
              <a:rPr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образовательных</a:t>
            </a:r>
            <a:r>
              <a:rPr b="1" kern="1200" spc="4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b="1" kern="1200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ресурсов</a:t>
            </a:r>
            <a:r>
              <a:rPr sz="1600" b="1" kern="1200" spc="-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: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37428" y="4488002"/>
            <a:ext cx="6020435" cy="1978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9085" indent="-287020" algn="l" rtl="0">
              <a:spcBef>
                <a:spcPts val="110"/>
              </a:spcBef>
              <a:buFontTx/>
              <a:buChar char="•"/>
              <a:tabLst>
                <a:tab pos="299085" algn="l"/>
                <a:tab pos="299720" algn="l"/>
              </a:tabLst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получение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дополнительной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информации: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756285" lvl="1" indent="-287020" algn="l" rtl="0">
              <a:buFont typeface="Wingdings"/>
              <a:buChar char=""/>
              <a:tabLst>
                <a:tab pos="756920" algn="l"/>
              </a:tabLst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перед</a:t>
            </a:r>
            <a:r>
              <a:rPr sz="16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уроком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756285" lvl="1" indent="-287020" algn="l" rtl="0">
              <a:buFont typeface="Wingdings"/>
              <a:buChar char=""/>
              <a:tabLst>
                <a:tab pos="756920" algn="l"/>
              </a:tabLst>
            </a:pP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ходе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756285" lvl="1" indent="-287020" algn="l" rtl="0">
              <a:buFont typeface="Wingdings"/>
              <a:buChar char=""/>
              <a:tabLst>
                <a:tab pos="756920" algn="l"/>
              </a:tabLst>
            </a:pP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после</a:t>
            </a:r>
            <a:r>
              <a:rPr sz="1600" kern="1200" spc="-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spcBef>
                <a:spcPts val="5"/>
              </a:spcBef>
              <a:buFontTx/>
              <a:buChar char="•"/>
              <a:tabLst>
                <a:tab pos="299085" algn="l"/>
                <a:tab pos="299720" algn="l"/>
              </a:tabLst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создание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фото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видео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непосредственно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ходе</a:t>
            </a:r>
            <a:r>
              <a:rPr sz="1600" kern="1200" spc="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Tx/>
              <a:buChar char="•"/>
              <a:tabLst>
                <a:tab pos="299085" algn="l"/>
                <a:tab pos="299720" algn="l"/>
              </a:tabLst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предоставление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результатов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виде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схемы,</a:t>
            </a:r>
            <a:r>
              <a:rPr sz="16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таблицы,</a:t>
            </a:r>
            <a:r>
              <a:rPr sz="16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карты,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algn="l" rtl="0"/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презентации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Tx/>
              <a:buChar char="•"/>
              <a:tabLst>
                <a:tab pos="299085" algn="l"/>
                <a:tab pos="299720" algn="l"/>
              </a:tabLst>
            </a:pP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тестирование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анкетирование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203448" y="1880616"/>
            <a:ext cx="1518285" cy="2929255"/>
            <a:chOff x="3203448" y="1880616"/>
            <a:chExt cx="1518285" cy="2929255"/>
          </a:xfrm>
        </p:grpSpPr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3448" y="1880616"/>
              <a:ext cx="1517903" cy="123443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3552" y="3197352"/>
              <a:ext cx="688848" cy="69189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3552" y="4023360"/>
              <a:ext cx="1280160" cy="786383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03961" y="346405"/>
            <a:ext cx="245745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30" dirty="0"/>
              <a:t>Урок</a:t>
            </a:r>
            <a:r>
              <a:rPr spc="-65" dirty="0"/>
              <a:t> </a:t>
            </a:r>
            <a:r>
              <a:rPr spc="5" dirty="0"/>
              <a:t>вне</a:t>
            </a:r>
            <a:r>
              <a:rPr spc="-35" dirty="0"/>
              <a:t> </a:t>
            </a:r>
            <a:r>
              <a:rPr spc="-10" dirty="0"/>
              <a:t>стен</a:t>
            </a:r>
          </a:p>
        </p:txBody>
      </p:sp>
      <p:sp>
        <p:nvSpPr>
          <p:cNvPr id="28" name="object 28"/>
          <p:cNvSpPr/>
          <p:nvPr/>
        </p:nvSpPr>
        <p:spPr>
          <a:xfrm>
            <a:off x="4980432" y="1716023"/>
            <a:ext cx="6669405" cy="1743710"/>
          </a:xfrm>
          <a:custGeom>
            <a:avLst/>
            <a:gdLst/>
            <a:ahLst/>
            <a:cxnLst/>
            <a:rect l="l" t="t" r="r" b="b"/>
            <a:pathLst>
              <a:path w="6669405" h="1743710">
                <a:moveTo>
                  <a:pt x="0" y="355473"/>
                </a:moveTo>
                <a:lnTo>
                  <a:pt x="3244" y="307233"/>
                </a:lnTo>
                <a:lnTo>
                  <a:pt x="12696" y="260967"/>
                </a:lnTo>
                <a:lnTo>
                  <a:pt x="27932" y="217098"/>
                </a:lnTo>
                <a:lnTo>
                  <a:pt x="48528" y="176050"/>
                </a:lnTo>
                <a:lnTo>
                  <a:pt x="74061" y="138245"/>
                </a:lnTo>
                <a:lnTo>
                  <a:pt x="104108" y="104108"/>
                </a:lnTo>
                <a:lnTo>
                  <a:pt x="138245" y="74061"/>
                </a:lnTo>
                <a:lnTo>
                  <a:pt x="176050" y="48528"/>
                </a:lnTo>
                <a:lnTo>
                  <a:pt x="217098" y="27932"/>
                </a:lnTo>
                <a:lnTo>
                  <a:pt x="260967" y="12696"/>
                </a:lnTo>
                <a:lnTo>
                  <a:pt x="307233" y="3244"/>
                </a:lnTo>
                <a:lnTo>
                  <a:pt x="355472" y="0"/>
                </a:lnTo>
                <a:lnTo>
                  <a:pt x="6313550" y="0"/>
                </a:lnTo>
                <a:lnTo>
                  <a:pt x="6361790" y="3244"/>
                </a:lnTo>
                <a:lnTo>
                  <a:pt x="6408056" y="12696"/>
                </a:lnTo>
                <a:lnTo>
                  <a:pt x="6451925" y="27932"/>
                </a:lnTo>
                <a:lnTo>
                  <a:pt x="6492973" y="48528"/>
                </a:lnTo>
                <a:lnTo>
                  <a:pt x="6530778" y="74061"/>
                </a:lnTo>
                <a:lnTo>
                  <a:pt x="6564915" y="104108"/>
                </a:lnTo>
                <a:lnTo>
                  <a:pt x="6594962" y="138245"/>
                </a:lnTo>
                <a:lnTo>
                  <a:pt x="6620495" y="176050"/>
                </a:lnTo>
                <a:lnTo>
                  <a:pt x="6641091" y="217098"/>
                </a:lnTo>
                <a:lnTo>
                  <a:pt x="6656327" y="260967"/>
                </a:lnTo>
                <a:lnTo>
                  <a:pt x="6665779" y="307233"/>
                </a:lnTo>
                <a:lnTo>
                  <a:pt x="6669023" y="355473"/>
                </a:lnTo>
                <a:lnTo>
                  <a:pt x="6669023" y="1387983"/>
                </a:lnTo>
                <a:lnTo>
                  <a:pt x="6665779" y="1436222"/>
                </a:lnTo>
                <a:lnTo>
                  <a:pt x="6656327" y="1482488"/>
                </a:lnTo>
                <a:lnTo>
                  <a:pt x="6641091" y="1526357"/>
                </a:lnTo>
                <a:lnTo>
                  <a:pt x="6620495" y="1567405"/>
                </a:lnTo>
                <a:lnTo>
                  <a:pt x="6594962" y="1605210"/>
                </a:lnTo>
                <a:lnTo>
                  <a:pt x="6564915" y="1639347"/>
                </a:lnTo>
                <a:lnTo>
                  <a:pt x="6530778" y="1669394"/>
                </a:lnTo>
                <a:lnTo>
                  <a:pt x="6492973" y="1694927"/>
                </a:lnTo>
                <a:lnTo>
                  <a:pt x="6451925" y="1715523"/>
                </a:lnTo>
                <a:lnTo>
                  <a:pt x="6408056" y="1730759"/>
                </a:lnTo>
                <a:lnTo>
                  <a:pt x="6361790" y="1740211"/>
                </a:lnTo>
                <a:lnTo>
                  <a:pt x="6313550" y="1743455"/>
                </a:lnTo>
                <a:lnTo>
                  <a:pt x="355472" y="1743455"/>
                </a:lnTo>
                <a:lnTo>
                  <a:pt x="307233" y="1740211"/>
                </a:lnTo>
                <a:lnTo>
                  <a:pt x="260967" y="1730759"/>
                </a:lnTo>
                <a:lnTo>
                  <a:pt x="217098" y="1715523"/>
                </a:lnTo>
                <a:lnTo>
                  <a:pt x="176050" y="1694927"/>
                </a:lnTo>
                <a:lnTo>
                  <a:pt x="138245" y="1669394"/>
                </a:lnTo>
                <a:lnTo>
                  <a:pt x="104108" y="1639347"/>
                </a:lnTo>
                <a:lnTo>
                  <a:pt x="74061" y="1605210"/>
                </a:lnTo>
                <a:lnTo>
                  <a:pt x="48528" y="1567405"/>
                </a:lnTo>
                <a:lnTo>
                  <a:pt x="27932" y="1526357"/>
                </a:lnTo>
                <a:lnTo>
                  <a:pt x="12696" y="1482488"/>
                </a:lnTo>
                <a:lnTo>
                  <a:pt x="3244" y="1436222"/>
                </a:lnTo>
                <a:lnTo>
                  <a:pt x="0" y="1387983"/>
                </a:lnTo>
                <a:lnTo>
                  <a:pt x="0" y="355473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980432" y="4334255"/>
            <a:ext cx="6669405" cy="2295525"/>
          </a:xfrm>
          <a:custGeom>
            <a:avLst/>
            <a:gdLst/>
            <a:ahLst/>
            <a:cxnLst/>
            <a:rect l="l" t="t" r="r" b="b"/>
            <a:pathLst>
              <a:path w="6669405" h="2295525">
                <a:moveTo>
                  <a:pt x="0" y="372745"/>
                </a:moveTo>
                <a:lnTo>
                  <a:pt x="2904" y="325987"/>
                </a:lnTo>
                <a:lnTo>
                  <a:pt x="11383" y="280963"/>
                </a:lnTo>
                <a:lnTo>
                  <a:pt x="25089" y="238022"/>
                </a:lnTo>
                <a:lnTo>
                  <a:pt x="43671" y="197513"/>
                </a:lnTo>
                <a:lnTo>
                  <a:pt x="66781" y="159785"/>
                </a:lnTo>
                <a:lnTo>
                  <a:pt x="94070" y="125187"/>
                </a:lnTo>
                <a:lnTo>
                  <a:pt x="125187" y="94070"/>
                </a:lnTo>
                <a:lnTo>
                  <a:pt x="159785" y="66781"/>
                </a:lnTo>
                <a:lnTo>
                  <a:pt x="197513" y="43671"/>
                </a:lnTo>
                <a:lnTo>
                  <a:pt x="238022" y="25089"/>
                </a:lnTo>
                <a:lnTo>
                  <a:pt x="280963" y="11383"/>
                </a:lnTo>
                <a:lnTo>
                  <a:pt x="325987" y="2904"/>
                </a:lnTo>
                <a:lnTo>
                  <a:pt x="372744" y="0"/>
                </a:lnTo>
                <a:lnTo>
                  <a:pt x="6296278" y="0"/>
                </a:lnTo>
                <a:lnTo>
                  <a:pt x="6343036" y="2904"/>
                </a:lnTo>
                <a:lnTo>
                  <a:pt x="6388060" y="11383"/>
                </a:lnTo>
                <a:lnTo>
                  <a:pt x="6431001" y="25089"/>
                </a:lnTo>
                <a:lnTo>
                  <a:pt x="6471510" y="43671"/>
                </a:lnTo>
                <a:lnTo>
                  <a:pt x="6509238" y="66781"/>
                </a:lnTo>
                <a:lnTo>
                  <a:pt x="6543836" y="94070"/>
                </a:lnTo>
                <a:lnTo>
                  <a:pt x="6574953" y="125187"/>
                </a:lnTo>
                <a:lnTo>
                  <a:pt x="6602242" y="159785"/>
                </a:lnTo>
                <a:lnTo>
                  <a:pt x="6625352" y="197513"/>
                </a:lnTo>
                <a:lnTo>
                  <a:pt x="6643934" y="238022"/>
                </a:lnTo>
                <a:lnTo>
                  <a:pt x="6657640" y="280963"/>
                </a:lnTo>
                <a:lnTo>
                  <a:pt x="6666119" y="325987"/>
                </a:lnTo>
                <a:lnTo>
                  <a:pt x="6669023" y="372745"/>
                </a:lnTo>
                <a:lnTo>
                  <a:pt x="6669023" y="1922348"/>
                </a:lnTo>
                <a:lnTo>
                  <a:pt x="6666119" y="1969111"/>
                </a:lnTo>
                <a:lnTo>
                  <a:pt x="6657640" y="2014141"/>
                </a:lnTo>
                <a:lnTo>
                  <a:pt x="6643934" y="2057088"/>
                </a:lnTo>
                <a:lnTo>
                  <a:pt x="6625352" y="2097602"/>
                </a:lnTo>
                <a:lnTo>
                  <a:pt x="6602242" y="2135335"/>
                </a:lnTo>
                <a:lnTo>
                  <a:pt x="6574953" y="2169937"/>
                </a:lnTo>
                <a:lnTo>
                  <a:pt x="6543836" y="2201059"/>
                </a:lnTo>
                <a:lnTo>
                  <a:pt x="6509238" y="2228352"/>
                </a:lnTo>
                <a:lnTo>
                  <a:pt x="6471510" y="2251465"/>
                </a:lnTo>
                <a:lnTo>
                  <a:pt x="6431001" y="2270050"/>
                </a:lnTo>
                <a:lnTo>
                  <a:pt x="6388060" y="2283758"/>
                </a:lnTo>
                <a:lnTo>
                  <a:pt x="6343036" y="2292239"/>
                </a:lnTo>
                <a:lnTo>
                  <a:pt x="6296278" y="2295144"/>
                </a:lnTo>
                <a:lnTo>
                  <a:pt x="372744" y="2295144"/>
                </a:lnTo>
                <a:lnTo>
                  <a:pt x="325987" y="2292239"/>
                </a:lnTo>
                <a:lnTo>
                  <a:pt x="280963" y="2283758"/>
                </a:lnTo>
                <a:lnTo>
                  <a:pt x="238022" y="2270050"/>
                </a:lnTo>
                <a:lnTo>
                  <a:pt x="197513" y="2251465"/>
                </a:lnTo>
                <a:lnTo>
                  <a:pt x="159785" y="2228352"/>
                </a:lnTo>
                <a:lnTo>
                  <a:pt x="125187" y="2201059"/>
                </a:lnTo>
                <a:lnTo>
                  <a:pt x="94070" y="2169937"/>
                </a:lnTo>
                <a:lnTo>
                  <a:pt x="66781" y="2135335"/>
                </a:lnTo>
                <a:lnTo>
                  <a:pt x="43671" y="2097602"/>
                </a:lnTo>
                <a:lnTo>
                  <a:pt x="25089" y="2057088"/>
                </a:lnTo>
                <a:lnTo>
                  <a:pt x="11383" y="2014141"/>
                </a:lnTo>
                <a:lnTo>
                  <a:pt x="2904" y="1969111"/>
                </a:lnTo>
                <a:lnTo>
                  <a:pt x="0" y="1922348"/>
                </a:lnTo>
                <a:lnTo>
                  <a:pt x="0" y="372745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1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3516" y="2243073"/>
            <a:ext cx="3938270" cy="3319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 algn="l" rtl="0">
              <a:spcBef>
                <a:spcPts val="100"/>
              </a:spcBef>
              <a:buClr>
                <a:srgbClr val="1F3863"/>
              </a:buClr>
              <a:buFont typeface="Wingdings"/>
              <a:buChar char=""/>
              <a:tabLst>
                <a:tab pos="299720" algn="l"/>
              </a:tabLst>
            </a:pPr>
            <a:r>
              <a:rPr sz="2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мотивация</a:t>
            </a:r>
            <a:r>
              <a:rPr sz="24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1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24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обучению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 typeface="Wingdings"/>
              <a:buChar char=""/>
              <a:tabLst>
                <a:tab pos="299720" algn="l"/>
              </a:tabLst>
            </a:pPr>
            <a:r>
              <a:rPr sz="2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мотивация</a:t>
            </a:r>
            <a:r>
              <a:rPr sz="24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1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24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успеху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 typeface="Wingdings"/>
              <a:buChar char=""/>
              <a:tabLst>
                <a:tab pos="299720" algn="l"/>
              </a:tabLst>
            </a:pPr>
            <a:r>
              <a:rPr sz="2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личностная</a:t>
            </a:r>
            <a:r>
              <a:rPr sz="24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креативность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r>
              <a:rPr sz="2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рефлексия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 typeface="Wingdings"/>
              <a:buChar char=""/>
              <a:tabLst>
                <a:tab pos="299720" algn="l"/>
              </a:tabLst>
            </a:pPr>
            <a:r>
              <a:rPr sz="24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коммуникативность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 typeface="Wingdings"/>
              <a:buChar char=""/>
              <a:tabLst>
                <a:tab pos="299720" algn="l"/>
              </a:tabLst>
            </a:pPr>
            <a:r>
              <a:rPr sz="2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обученность</a:t>
            </a:r>
            <a:r>
              <a:rPr sz="24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sz="24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предмету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 typeface="Wingdings"/>
              <a:buChar char=""/>
              <a:tabLst>
                <a:tab pos="299720" algn="l"/>
              </a:tabLst>
            </a:pPr>
            <a:r>
              <a:rPr sz="2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участие</a:t>
            </a:r>
            <a:r>
              <a:rPr sz="24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2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олимпиадах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spcBef>
                <a:spcPts val="5"/>
              </a:spcBef>
              <a:buFont typeface="Wingdings"/>
              <a:buChar char=""/>
              <a:tabLst>
                <a:tab pos="299720" algn="l"/>
              </a:tabLst>
            </a:pPr>
            <a:r>
              <a:rPr sz="2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участие</a:t>
            </a:r>
            <a:r>
              <a:rPr sz="24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2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проектах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indent="-287020" algn="l" rtl="0">
              <a:buFont typeface="Wingdings"/>
              <a:buChar char=""/>
              <a:tabLst>
                <a:tab pos="299720" algn="l"/>
              </a:tabLst>
            </a:pPr>
            <a:r>
              <a:rPr sz="2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цифровая</a:t>
            </a:r>
            <a:r>
              <a:rPr sz="24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2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грамотность</a:t>
            </a: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98464" y="987550"/>
            <a:ext cx="6193536" cy="58643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3961" y="346405"/>
            <a:ext cx="5054600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pc="-20" dirty="0"/>
              <a:t>Эффекты</a:t>
            </a:r>
            <a:r>
              <a:rPr spc="20" dirty="0"/>
              <a:t> </a:t>
            </a:r>
            <a:r>
              <a:rPr spc="-40" dirty="0"/>
              <a:t>от</a:t>
            </a:r>
            <a:r>
              <a:rPr spc="-30" dirty="0"/>
              <a:t> </a:t>
            </a:r>
            <a:r>
              <a:rPr spc="-15" dirty="0"/>
              <a:t>использования </a:t>
            </a:r>
            <a:r>
              <a:rPr spc="-760" dirty="0"/>
              <a:t> </a:t>
            </a:r>
            <a:r>
              <a:rPr spc="-5" dirty="0"/>
              <a:t>цифровых</a:t>
            </a:r>
            <a:r>
              <a:rPr spc="10" dirty="0"/>
              <a:t> </a:t>
            </a:r>
            <a:r>
              <a:rPr spc="-25" dirty="0"/>
              <a:t>технологий</a:t>
            </a:r>
          </a:p>
        </p:txBody>
      </p:sp>
      <p:sp>
        <p:nvSpPr>
          <p:cNvPr id="5" name="object 5"/>
          <p:cNvSpPr/>
          <p:nvPr/>
        </p:nvSpPr>
        <p:spPr>
          <a:xfrm>
            <a:off x="429768" y="1877567"/>
            <a:ext cx="5477510" cy="4084320"/>
          </a:xfrm>
          <a:custGeom>
            <a:avLst/>
            <a:gdLst/>
            <a:ahLst/>
            <a:cxnLst/>
            <a:rect l="l" t="t" r="r" b="b"/>
            <a:pathLst>
              <a:path w="5477510" h="4084320">
                <a:moveTo>
                  <a:pt x="0" y="499618"/>
                </a:moveTo>
                <a:lnTo>
                  <a:pt x="2287" y="451495"/>
                </a:lnTo>
                <a:lnTo>
                  <a:pt x="9009" y="404668"/>
                </a:lnTo>
                <a:lnTo>
                  <a:pt x="19956" y="359345"/>
                </a:lnTo>
                <a:lnTo>
                  <a:pt x="34920" y="315737"/>
                </a:lnTo>
                <a:lnTo>
                  <a:pt x="53690" y="274051"/>
                </a:lnTo>
                <a:lnTo>
                  <a:pt x="76058" y="234499"/>
                </a:lnTo>
                <a:lnTo>
                  <a:pt x="101813" y="197288"/>
                </a:lnTo>
                <a:lnTo>
                  <a:pt x="130747" y="162627"/>
                </a:lnTo>
                <a:lnTo>
                  <a:pt x="162649" y="130727"/>
                </a:lnTo>
                <a:lnTo>
                  <a:pt x="197312" y="101797"/>
                </a:lnTo>
                <a:lnTo>
                  <a:pt x="234525" y="76045"/>
                </a:lnTo>
                <a:lnTo>
                  <a:pt x="274078" y="53680"/>
                </a:lnTo>
                <a:lnTo>
                  <a:pt x="315763" y="34913"/>
                </a:lnTo>
                <a:lnTo>
                  <a:pt x="359370" y="19952"/>
                </a:lnTo>
                <a:lnTo>
                  <a:pt x="404690" y="9007"/>
                </a:lnTo>
                <a:lnTo>
                  <a:pt x="451513" y="2286"/>
                </a:lnTo>
                <a:lnTo>
                  <a:pt x="499630" y="0"/>
                </a:lnTo>
                <a:lnTo>
                  <a:pt x="4977637" y="0"/>
                </a:lnTo>
                <a:lnTo>
                  <a:pt x="5025760" y="2286"/>
                </a:lnTo>
                <a:lnTo>
                  <a:pt x="5072587" y="9007"/>
                </a:lnTo>
                <a:lnTo>
                  <a:pt x="5117910" y="19952"/>
                </a:lnTo>
                <a:lnTo>
                  <a:pt x="5161518" y="34913"/>
                </a:lnTo>
                <a:lnTo>
                  <a:pt x="5203204" y="53680"/>
                </a:lnTo>
                <a:lnTo>
                  <a:pt x="5242756" y="76045"/>
                </a:lnTo>
                <a:lnTo>
                  <a:pt x="5279967" y="101797"/>
                </a:lnTo>
                <a:lnTo>
                  <a:pt x="5314628" y="130727"/>
                </a:lnTo>
                <a:lnTo>
                  <a:pt x="5346528" y="162627"/>
                </a:lnTo>
                <a:lnTo>
                  <a:pt x="5375458" y="197288"/>
                </a:lnTo>
                <a:lnTo>
                  <a:pt x="5401210" y="234499"/>
                </a:lnTo>
                <a:lnTo>
                  <a:pt x="5423575" y="274051"/>
                </a:lnTo>
                <a:lnTo>
                  <a:pt x="5442342" y="315737"/>
                </a:lnTo>
                <a:lnTo>
                  <a:pt x="5457303" y="359345"/>
                </a:lnTo>
                <a:lnTo>
                  <a:pt x="5468248" y="404668"/>
                </a:lnTo>
                <a:lnTo>
                  <a:pt x="5474969" y="451495"/>
                </a:lnTo>
                <a:lnTo>
                  <a:pt x="5477256" y="499618"/>
                </a:lnTo>
                <a:lnTo>
                  <a:pt x="5477256" y="3584702"/>
                </a:lnTo>
                <a:lnTo>
                  <a:pt x="5474969" y="3632816"/>
                </a:lnTo>
                <a:lnTo>
                  <a:pt x="5468248" y="3679637"/>
                </a:lnTo>
                <a:lnTo>
                  <a:pt x="5457303" y="3724956"/>
                </a:lnTo>
                <a:lnTo>
                  <a:pt x="5442342" y="3768561"/>
                </a:lnTo>
                <a:lnTo>
                  <a:pt x="5423575" y="3810245"/>
                </a:lnTo>
                <a:lnTo>
                  <a:pt x="5401210" y="3849798"/>
                </a:lnTo>
                <a:lnTo>
                  <a:pt x="5375458" y="3887010"/>
                </a:lnTo>
                <a:lnTo>
                  <a:pt x="5346528" y="3921671"/>
                </a:lnTo>
                <a:lnTo>
                  <a:pt x="5314628" y="3953574"/>
                </a:lnTo>
                <a:lnTo>
                  <a:pt x="5279967" y="3982507"/>
                </a:lnTo>
                <a:lnTo>
                  <a:pt x="5242756" y="4008262"/>
                </a:lnTo>
                <a:lnTo>
                  <a:pt x="5203204" y="4030629"/>
                </a:lnTo>
                <a:lnTo>
                  <a:pt x="5161518" y="4049399"/>
                </a:lnTo>
                <a:lnTo>
                  <a:pt x="5117910" y="4064363"/>
                </a:lnTo>
                <a:lnTo>
                  <a:pt x="5072587" y="4075310"/>
                </a:lnTo>
                <a:lnTo>
                  <a:pt x="5025760" y="4082032"/>
                </a:lnTo>
                <a:lnTo>
                  <a:pt x="4977637" y="4084320"/>
                </a:lnTo>
                <a:lnTo>
                  <a:pt x="499630" y="4084320"/>
                </a:lnTo>
                <a:lnTo>
                  <a:pt x="451513" y="4082032"/>
                </a:lnTo>
                <a:lnTo>
                  <a:pt x="404690" y="4075310"/>
                </a:lnTo>
                <a:lnTo>
                  <a:pt x="359370" y="4064363"/>
                </a:lnTo>
                <a:lnTo>
                  <a:pt x="315763" y="4049399"/>
                </a:lnTo>
                <a:lnTo>
                  <a:pt x="274078" y="4030629"/>
                </a:lnTo>
                <a:lnTo>
                  <a:pt x="234525" y="4008262"/>
                </a:lnTo>
                <a:lnTo>
                  <a:pt x="197312" y="3982507"/>
                </a:lnTo>
                <a:lnTo>
                  <a:pt x="162649" y="3953574"/>
                </a:lnTo>
                <a:lnTo>
                  <a:pt x="130747" y="3921671"/>
                </a:lnTo>
                <a:lnTo>
                  <a:pt x="101813" y="3887010"/>
                </a:lnTo>
                <a:lnTo>
                  <a:pt x="76058" y="3849798"/>
                </a:lnTo>
                <a:lnTo>
                  <a:pt x="53690" y="3810245"/>
                </a:lnTo>
                <a:lnTo>
                  <a:pt x="34920" y="3768561"/>
                </a:lnTo>
                <a:lnTo>
                  <a:pt x="19956" y="3724956"/>
                </a:lnTo>
                <a:lnTo>
                  <a:pt x="9009" y="3679637"/>
                </a:lnTo>
                <a:lnTo>
                  <a:pt x="2287" y="3632816"/>
                </a:lnTo>
                <a:lnTo>
                  <a:pt x="0" y="3584702"/>
                </a:lnTo>
                <a:lnTo>
                  <a:pt x="0" y="499618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130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69095" y="85343"/>
            <a:ext cx="1444752" cy="10668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292715" y="298322"/>
            <a:ext cx="1637664" cy="321310"/>
            <a:chOff x="10292715" y="298322"/>
            <a:chExt cx="1637664" cy="32131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72609" y="387166"/>
              <a:ext cx="1470713" cy="1473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302240" y="307847"/>
              <a:ext cx="1618615" cy="302260"/>
            </a:xfrm>
            <a:custGeom>
              <a:avLst/>
              <a:gdLst/>
              <a:ahLst/>
              <a:cxnLst/>
              <a:rect l="l" t="t" r="r" b="b"/>
              <a:pathLst>
                <a:path w="1618615" h="302259">
                  <a:moveTo>
                    <a:pt x="0" y="50291"/>
                  </a:moveTo>
                  <a:lnTo>
                    <a:pt x="3946" y="30700"/>
                  </a:lnTo>
                  <a:lnTo>
                    <a:pt x="14716" y="14716"/>
                  </a:lnTo>
                  <a:lnTo>
                    <a:pt x="30700" y="3946"/>
                  </a:lnTo>
                  <a:lnTo>
                    <a:pt x="50291" y="0"/>
                  </a:lnTo>
                  <a:lnTo>
                    <a:pt x="1568195" y="0"/>
                  </a:lnTo>
                  <a:lnTo>
                    <a:pt x="1587787" y="3946"/>
                  </a:lnTo>
                  <a:lnTo>
                    <a:pt x="1603771" y="14716"/>
                  </a:lnTo>
                  <a:lnTo>
                    <a:pt x="1614541" y="30700"/>
                  </a:lnTo>
                  <a:lnTo>
                    <a:pt x="1618487" y="50291"/>
                  </a:lnTo>
                  <a:lnTo>
                    <a:pt x="1618487" y="251460"/>
                  </a:lnTo>
                  <a:lnTo>
                    <a:pt x="1614541" y="271051"/>
                  </a:lnTo>
                  <a:lnTo>
                    <a:pt x="1603771" y="287035"/>
                  </a:lnTo>
                  <a:lnTo>
                    <a:pt x="1587787" y="297805"/>
                  </a:lnTo>
                  <a:lnTo>
                    <a:pt x="1568195" y="301751"/>
                  </a:lnTo>
                  <a:lnTo>
                    <a:pt x="50291" y="301751"/>
                  </a:lnTo>
                  <a:lnTo>
                    <a:pt x="30700" y="297805"/>
                  </a:lnTo>
                  <a:lnTo>
                    <a:pt x="14716" y="287035"/>
                  </a:lnTo>
                  <a:lnTo>
                    <a:pt x="3946" y="271051"/>
                  </a:lnTo>
                  <a:lnTo>
                    <a:pt x="0" y="251460"/>
                  </a:lnTo>
                  <a:lnTo>
                    <a:pt x="0" y="50291"/>
                  </a:lnTo>
                  <a:close/>
                </a:path>
              </a:pathLst>
            </a:custGeom>
            <a:ln w="19050">
              <a:solidFill>
                <a:srgbClr val="2F58A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778495" y="3733800"/>
            <a:ext cx="4413885" cy="3064510"/>
            <a:chOff x="7778495" y="3733800"/>
            <a:chExt cx="4413885" cy="30645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4767" y="4335737"/>
              <a:ext cx="1215414" cy="118651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871834" y="4329430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4" y="0"/>
                  </a:moveTo>
                  <a:lnTo>
                    <a:pt x="0" y="561848"/>
                  </a:lnTo>
                  <a:lnTo>
                    <a:pt x="1148334" y="1123823"/>
                  </a:lnTo>
                  <a:lnTo>
                    <a:pt x="1148334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90503" y="4730496"/>
              <a:ext cx="1256538" cy="122910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945748" y="4746497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7"/>
                  </a:lnTo>
                  <a:lnTo>
                    <a:pt x="1148333" y="1123784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9775" y="3880104"/>
              <a:ext cx="1256537" cy="123215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455655" y="3897884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4" y="0"/>
                  </a:moveTo>
                  <a:lnTo>
                    <a:pt x="0" y="561848"/>
                  </a:lnTo>
                  <a:lnTo>
                    <a:pt x="1148334" y="1123823"/>
                  </a:lnTo>
                  <a:lnTo>
                    <a:pt x="1148334" y="0"/>
                  </a:lnTo>
                  <a:close/>
                </a:path>
              </a:pathLst>
            </a:custGeom>
            <a:solidFill>
              <a:srgbClr val="2F58A1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76815" y="4730496"/>
              <a:ext cx="1256537" cy="12291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632695" y="4746497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7"/>
                  </a:lnTo>
                  <a:lnTo>
                    <a:pt x="1148333" y="1123784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76559" y="4300727"/>
              <a:ext cx="1119377" cy="108585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632185" y="4317237"/>
              <a:ext cx="1010919" cy="980440"/>
            </a:xfrm>
            <a:custGeom>
              <a:avLst/>
              <a:gdLst/>
              <a:ahLst/>
              <a:cxnLst/>
              <a:rect l="l" t="t" r="r" b="b"/>
              <a:pathLst>
                <a:path w="1010920" h="980439">
                  <a:moveTo>
                    <a:pt x="1010412" y="0"/>
                  </a:moveTo>
                  <a:lnTo>
                    <a:pt x="0" y="490093"/>
                  </a:lnTo>
                  <a:lnTo>
                    <a:pt x="1010412" y="980186"/>
                  </a:lnTo>
                  <a:lnTo>
                    <a:pt x="1010412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98479" y="4937760"/>
              <a:ext cx="1256537" cy="122910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727816" y="4964175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460" y="0"/>
                  </a:moveTo>
                  <a:lnTo>
                    <a:pt x="0" y="561975"/>
                  </a:lnTo>
                  <a:lnTo>
                    <a:pt x="1148460" y="1123835"/>
                  </a:lnTo>
                  <a:lnTo>
                    <a:pt x="1148460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4287" y="4538472"/>
              <a:ext cx="970026" cy="95173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978643" y="4555363"/>
              <a:ext cx="862965" cy="845819"/>
            </a:xfrm>
            <a:custGeom>
              <a:avLst/>
              <a:gdLst/>
              <a:ahLst/>
              <a:cxnLst/>
              <a:rect l="l" t="t" r="r" b="b"/>
              <a:pathLst>
                <a:path w="862965" h="845820">
                  <a:moveTo>
                    <a:pt x="862456" y="0"/>
                  </a:moveTo>
                  <a:lnTo>
                    <a:pt x="0" y="422782"/>
                  </a:lnTo>
                  <a:lnTo>
                    <a:pt x="862456" y="845566"/>
                  </a:lnTo>
                  <a:lnTo>
                    <a:pt x="862456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83367" y="4846319"/>
              <a:ext cx="1256537" cy="123215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237723" y="4862702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975"/>
                  </a:lnTo>
                  <a:lnTo>
                    <a:pt x="1148333" y="1123835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96271" y="4008120"/>
              <a:ext cx="1256537" cy="123215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850754" y="4024884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4" y="0"/>
                  </a:moveTo>
                  <a:lnTo>
                    <a:pt x="0" y="561848"/>
                  </a:lnTo>
                  <a:lnTo>
                    <a:pt x="1148334" y="1123823"/>
                  </a:lnTo>
                  <a:lnTo>
                    <a:pt x="1148334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73383" y="4422648"/>
              <a:ext cx="1118615" cy="122910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128628" y="4480220"/>
              <a:ext cx="1063625" cy="1040765"/>
            </a:xfrm>
            <a:custGeom>
              <a:avLst/>
              <a:gdLst/>
              <a:ahLst/>
              <a:cxnLst/>
              <a:rect l="l" t="t" r="r" b="b"/>
              <a:pathLst>
                <a:path w="1063625" h="1040764">
                  <a:moveTo>
                    <a:pt x="1063371" y="0"/>
                  </a:moveTo>
                  <a:lnTo>
                    <a:pt x="0" y="520277"/>
                  </a:lnTo>
                  <a:lnTo>
                    <a:pt x="1063371" y="1040673"/>
                  </a:lnTo>
                  <a:lnTo>
                    <a:pt x="1063371" y="0"/>
                  </a:lnTo>
                  <a:close/>
                </a:path>
              </a:pathLst>
            </a:custGeom>
            <a:solidFill>
              <a:srgbClr val="036EE3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16311" y="4187951"/>
              <a:ext cx="1253490" cy="123215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169778" y="4205351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4" y="0"/>
                  </a:moveTo>
                  <a:lnTo>
                    <a:pt x="0" y="561848"/>
                  </a:lnTo>
                  <a:lnTo>
                    <a:pt x="1148334" y="1123696"/>
                  </a:lnTo>
                  <a:lnTo>
                    <a:pt x="1148334" y="0"/>
                  </a:lnTo>
                  <a:close/>
                </a:path>
              </a:pathLst>
            </a:custGeom>
            <a:solidFill>
              <a:srgbClr val="036EE3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909045" y="4735830"/>
              <a:ext cx="639445" cy="635635"/>
            </a:xfrm>
            <a:custGeom>
              <a:avLst/>
              <a:gdLst/>
              <a:ahLst/>
              <a:cxnLst/>
              <a:rect l="l" t="t" r="r" b="b"/>
              <a:pathLst>
                <a:path w="639445" h="635635">
                  <a:moveTo>
                    <a:pt x="639190" y="635635"/>
                  </a:moveTo>
                  <a:lnTo>
                    <a:pt x="0" y="317754"/>
                  </a:lnTo>
                  <a:lnTo>
                    <a:pt x="639190" y="0"/>
                  </a:lnTo>
                  <a:lnTo>
                    <a:pt x="639190" y="63563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064239" y="3733800"/>
              <a:ext cx="1127759" cy="122910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119484" y="3786390"/>
              <a:ext cx="1072515" cy="1049655"/>
            </a:xfrm>
            <a:custGeom>
              <a:avLst/>
              <a:gdLst/>
              <a:ahLst/>
              <a:cxnLst/>
              <a:rect l="l" t="t" r="r" b="b"/>
              <a:pathLst>
                <a:path w="1072515" h="1049654">
                  <a:moveTo>
                    <a:pt x="1072515" y="0"/>
                  </a:moveTo>
                  <a:lnTo>
                    <a:pt x="0" y="524751"/>
                  </a:lnTo>
                  <a:lnTo>
                    <a:pt x="1072515" y="1049503"/>
                  </a:lnTo>
                  <a:lnTo>
                    <a:pt x="1072515" y="0"/>
                  </a:lnTo>
                  <a:close/>
                </a:path>
              </a:pathLst>
            </a:custGeom>
            <a:solidFill>
              <a:srgbClr val="036EE3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653015" y="5111496"/>
              <a:ext cx="970026" cy="95478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706609" y="5128767"/>
              <a:ext cx="862330" cy="845819"/>
            </a:xfrm>
            <a:custGeom>
              <a:avLst/>
              <a:gdLst/>
              <a:ahLst/>
              <a:cxnLst/>
              <a:rect l="l" t="t" r="r" b="b"/>
              <a:pathLst>
                <a:path w="862329" h="845820">
                  <a:moveTo>
                    <a:pt x="862330" y="0"/>
                  </a:moveTo>
                  <a:lnTo>
                    <a:pt x="0" y="422782"/>
                  </a:lnTo>
                  <a:lnTo>
                    <a:pt x="862330" y="845629"/>
                  </a:lnTo>
                  <a:lnTo>
                    <a:pt x="862330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25583" y="4450080"/>
              <a:ext cx="1024890" cy="108585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679558" y="4465573"/>
              <a:ext cx="918844" cy="980440"/>
            </a:xfrm>
            <a:custGeom>
              <a:avLst/>
              <a:gdLst/>
              <a:ahLst/>
              <a:cxnLst/>
              <a:rect l="l" t="t" r="r" b="b"/>
              <a:pathLst>
                <a:path w="918845" h="980439">
                  <a:moveTo>
                    <a:pt x="918464" y="0"/>
                  </a:moveTo>
                  <a:lnTo>
                    <a:pt x="0" y="490093"/>
                  </a:lnTo>
                  <a:lnTo>
                    <a:pt x="918464" y="980185"/>
                  </a:lnTo>
                  <a:lnTo>
                    <a:pt x="918464" y="0"/>
                  </a:lnTo>
                  <a:close/>
                </a:path>
              </a:pathLst>
            </a:custGeom>
            <a:solidFill>
              <a:srgbClr val="2F58A1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0751819" y="4988433"/>
              <a:ext cx="1053465" cy="908685"/>
            </a:xfrm>
            <a:custGeom>
              <a:avLst/>
              <a:gdLst/>
              <a:ahLst/>
              <a:cxnLst/>
              <a:rect l="l" t="t" r="r" b="b"/>
              <a:pathLst>
                <a:path w="1053465" h="908685">
                  <a:moveTo>
                    <a:pt x="1053083" y="908215"/>
                  </a:moveTo>
                  <a:lnTo>
                    <a:pt x="0" y="454152"/>
                  </a:lnTo>
                  <a:lnTo>
                    <a:pt x="1053083" y="0"/>
                  </a:lnTo>
                  <a:lnTo>
                    <a:pt x="1053083" y="908215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18319" y="4745736"/>
              <a:ext cx="887729" cy="95783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472675" y="4761230"/>
              <a:ext cx="782320" cy="852169"/>
            </a:xfrm>
            <a:custGeom>
              <a:avLst/>
              <a:gdLst/>
              <a:ahLst/>
              <a:cxnLst/>
              <a:rect l="l" t="t" r="r" b="b"/>
              <a:pathLst>
                <a:path w="782320" h="852170">
                  <a:moveTo>
                    <a:pt x="782320" y="0"/>
                  </a:moveTo>
                  <a:lnTo>
                    <a:pt x="0" y="425831"/>
                  </a:lnTo>
                  <a:lnTo>
                    <a:pt x="782320" y="851636"/>
                  </a:lnTo>
                  <a:lnTo>
                    <a:pt x="782320" y="0"/>
                  </a:lnTo>
                  <a:close/>
                </a:path>
              </a:pathLst>
            </a:custGeom>
            <a:solidFill>
              <a:srgbClr val="79D7A6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970263" y="4834127"/>
              <a:ext cx="1256537" cy="123215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9026397" y="4851527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460" y="0"/>
                  </a:moveTo>
                  <a:lnTo>
                    <a:pt x="0" y="561848"/>
                  </a:lnTo>
                  <a:lnTo>
                    <a:pt x="1148460" y="1123746"/>
                  </a:lnTo>
                  <a:lnTo>
                    <a:pt x="1148460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046463" y="5251703"/>
              <a:ext cx="1253490" cy="123215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100438" y="5268594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7"/>
                  </a:lnTo>
                  <a:lnTo>
                    <a:pt x="1148333" y="1123734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555735" y="4404359"/>
              <a:ext cx="1256537" cy="122910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610345" y="4419980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8"/>
                  </a:lnTo>
                  <a:lnTo>
                    <a:pt x="1148333" y="1123696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2F58A1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939783" y="5364479"/>
              <a:ext cx="1256537" cy="123215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994139" y="5380863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460" y="0"/>
                  </a:moveTo>
                  <a:lnTo>
                    <a:pt x="0" y="561924"/>
                  </a:lnTo>
                  <a:lnTo>
                    <a:pt x="1148460" y="1123810"/>
                  </a:lnTo>
                  <a:lnTo>
                    <a:pt x="1148460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32519" y="4821936"/>
              <a:ext cx="1116329" cy="108889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8786875" y="4839335"/>
              <a:ext cx="1010285" cy="980440"/>
            </a:xfrm>
            <a:custGeom>
              <a:avLst/>
              <a:gdLst/>
              <a:ahLst/>
              <a:cxnLst/>
              <a:rect l="l" t="t" r="r" b="b"/>
              <a:pathLst>
                <a:path w="1010284" h="980439">
                  <a:moveTo>
                    <a:pt x="1010284" y="0"/>
                  </a:moveTo>
                  <a:lnTo>
                    <a:pt x="0" y="490092"/>
                  </a:lnTo>
                  <a:lnTo>
                    <a:pt x="1010284" y="980135"/>
                  </a:lnTo>
                  <a:lnTo>
                    <a:pt x="1010284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460735" y="5565646"/>
              <a:ext cx="1256537" cy="123215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0488294" y="5593346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98"/>
                  </a:lnTo>
                  <a:lnTo>
                    <a:pt x="1148333" y="1123784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077199" y="5059680"/>
              <a:ext cx="970026" cy="95478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8133333" y="5077460"/>
              <a:ext cx="862330" cy="845819"/>
            </a:xfrm>
            <a:custGeom>
              <a:avLst/>
              <a:gdLst/>
              <a:ahLst/>
              <a:cxnLst/>
              <a:rect l="l" t="t" r="r" b="b"/>
              <a:pathLst>
                <a:path w="862329" h="845820">
                  <a:moveTo>
                    <a:pt x="862330" y="0"/>
                  </a:moveTo>
                  <a:lnTo>
                    <a:pt x="0" y="422782"/>
                  </a:lnTo>
                  <a:lnTo>
                    <a:pt x="862330" y="845527"/>
                  </a:lnTo>
                  <a:lnTo>
                    <a:pt x="862330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970007" y="5547358"/>
              <a:ext cx="1256538" cy="123215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0026014" y="5565013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8"/>
                  </a:lnTo>
                  <a:lnTo>
                    <a:pt x="1148333" y="1123734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object 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49183" y="4529327"/>
              <a:ext cx="1256537" cy="123215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8005317" y="4546980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8"/>
                  </a:lnTo>
                  <a:lnTo>
                    <a:pt x="1148333" y="1123721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238487" y="4977383"/>
              <a:ext cx="1256538" cy="122910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9294240" y="4993513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460" y="0"/>
                  </a:moveTo>
                  <a:lnTo>
                    <a:pt x="0" y="561848"/>
                  </a:lnTo>
                  <a:lnTo>
                    <a:pt x="1148460" y="1123784"/>
                  </a:lnTo>
                  <a:lnTo>
                    <a:pt x="1148460" y="0"/>
                  </a:lnTo>
                  <a:close/>
                </a:path>
              </a:pathLst>
            </a:custGeom>
            <a:solidFill>
              <a:srgbClr val="036EE3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269223" y="4709160"/>
              <a:ext cx="1256537" cy="123215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324341" y="4727321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7"/>
                  </a:lnTo>
                  <a:lnTo>
                    <a:pt x="1148333" y="1123797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36EE3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9063608" y="5257800"/>
              <a:ext cx="639445" cy="636270"/>
            </a:xfrm>
            <a:custGeom>
              <a:avLst/>
              <a:gdLst/>
              <a:ahLst/>
              <a:cxnLst/>
              <a:rect l="l" t="t" r="r" b="b"/>
              <a:pathLst>
                <a:path w="639445" h="636270">
                  <a:moveTo>
                    <a:pt x="639318" y="635698"/>
                  </a:moveTo>
                  <a:lnTo>
                    <a:pt x="0" y="317881"/>
                  </a:lnTo>
                  <a:lnTo>
                    <a:pt x="639318" y="0"/>
                  </a:lnTo>
                  <a:lnTo>
                    <a:pt x="639318" y="635698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object 6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073383" y="5547356"/>
              <a:ext cx="1118615" cy="1229106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1128628" y="5604429"/>
              <a:ext cx="1063625" cy="1040765"/>
            </a:xfrm>
            <a:custGeom>
              <a:avLst/>
              <a:gdLst/>
              <a:ahLst/>
              <a:cxnLst/>
              <a:rect l="l" t="t" r="r" b="b"/>
              <a:pathLst>
                <a:path w="1063625" h="1040765">
                  <a:moveTo>
                    <a:pt x="1063371" y="0"/>
                  </a:moveTo>
                  <a:lnTo>
                    <a:pt x="0" y="520348"/>
                  </a:lnTo>
                  <a:lnTo>
                    <a:pt x="1063371" y="1040661"/>
                  </a:lnTo>
                  <a:lnTo>
                    <a:pt x="1063371" y="0"/>
                  </a:lnTo>
                  <a:close/>
                </a:path>
              </a:pathLst>
            </a:custGeom>
            <a:solidFill>
              <a:srgbClr val="036EE3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704831" y="5800346"/>
              <a:ext cx="970026" cy="951738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9758933" y="5815901"/>
              <a:ext cx="862330" cy="845819"/>
            </a:xfrm>
            <a:custGeom>
              <a:avLst/>
              <a:gdLst/>
              <a:ahLst/>
              <a:cxnLst/>
              <a:rect l="l" t="t" r="r" b="b"/>
              <a:pathLst>
                <a:path w="862329" h="845820">
                  <a:moveTo>
                    <a:pt x="862330" y="0"/>
                  </a:moveTo>
                  <a:lnTo>
                    <a:pt x="0" y="422795"/>
                  </a:lnTo>
                  <a:lnTo>
                    <a:pt x="862330" y="845578"/>
                  </a:lnTo>
                  <a:lnTo>
                    <a:pt x="862330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object 6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778495" y="4971288"/>
              <a:ext cx="1027938" cy="1085850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7834121" y="4987544"/>
              <a:ext cx="918844" cy="980440"/>
            </a:xfrm>
            <a:custGeom>
              <a:avLst/>
              <a:gdLst/>
              <a:ahLst/>
              <a:cxnLst/>
              <a:rect l="l" t="t" r="r" b="b"/>
              <a:pathLst>
                <a:path w="918845" h="980439">
                  <a:moveTo>
                    <a:pt x="918591" y="0"/>
                  </a:moveTo>
                  <a:lnTo>
                    <a:pt x="0" y="490092"/>
                  </a:lnTo>
                  <a:lnTo>
                    <a:pt x="918591" y="980236"/>
                  </a:lnTo>
                  <a:lnTo>
                    <a:pt x="918591" y="0"/>
                  </a:lnTo>
                  <a:close/>
                </a:path>
              </a:pathLst>
            </a:custGeom>
            <a:solidFill>
              <a:srgbClr val="2F58A1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8906509" y="5510529"/>
              <a:ext cx="1053465" cy="908685"/>
            </a:xfrm>
            <a:custGeom>
              <a:avLst/>
              <a:gdLst/>
              <a:ahLst/>
              <a:cxnLst/>
              <a:rect l="l" t="t" r="r" b="b"/>
              <a:pathLst>
                <a:path w="1053465" h="908685">
                  <a:moveTo>
                    <a:pt x="1052957" y="908164"/>
                  </a:moveTo>
                  <a:lnTo>
                    <a:pt x="0" y="454088"/>
                  </a:lnTo>
                  <a:lnTo>
                    <a:pt x="1052957" y="0"/>
                  </a:lnTo>
                  <a:lnTo>
                    <a:pt x="1052957" y="90816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object 6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982711" y="5647944"/>
              <a:ext cx="479285" cy="576834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8037702" y="5663844"/>
              <a:ext cx="372110" cy="471170"/>
            </a:xfrm>
            <a:custGeom>
              <a:avLst/>
              <a:gdLst/>
              <a:ahLst/>
              <a:cxnLst/>
              <a:rect l="l" t="t" r="r" b="b"/>
              <a:pathLst>
                <a:path w="372109" h="471170">
                  <a:moveTo>
                    <a:pt x="371855" y="0"/>
                  </a:moveTo>
                  <a:lnTo>
                    <a:pt x="0" y="235534"/>
                  </a:lnTo>
                  <a:lnTo>
                    <a:pt x="371855" y="471055"/>
                  </a:lnTo>
                  <a:lnTo>
                    <a:pt x="371855" y="0"/>
                  </a:lnTo>
                  <a:close/>
                </a:path>
              </a:pathLst>
            </a:custGeom>
            <a:solidFill>
              <a:srgbClr val="80A3E4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8927592" y="2298192"/>
            <a:ext cx="3264535" cy="2881630"/>
            <a:chOff x="8927592" y="2298192"/>
            <a:chExt cx="3264535" cy="2881630"/>
          </a:xfrm>
        </p:grpSpPr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597879" y="2336277"/>
              <a:ext cx="1215414" cy="118341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0626598" y="2329053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8"/>
                  </a:lnTo>
                  <a:lnTo>
                    <a:pt x="1148333" y="1123696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object 7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646664" y="2727960"/>
              <a:ext cx="1253490" cy="1232153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0700512" y="2746121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4" y="0"/>
                  </a:moveTo>
                  <a:lnTo>
                    <a:pt x="0" y="561848"/>
                  </a:lnTo>
                  <a:lnTo>
                    <a:pt x="1148334" y="1123695"/>
                  </a:lnTo>
                  <a:lnTo>
                    <a:pt x="1148334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6" name="object 7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055096" y="2298192"/>
              <a:ext cx="1136903" cy="1229105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1110849" y="2346945"/>
              <a:ext cx="1081405" cy="1058545"/>
            </a:xfrm>
            <a:custGeom>
              <a:avLst/>
              <a:gdLst/>
              <a:ahLst/>
              <a:cxnLst/>
              <a:rect l="l" t="t" r="r" b="b"/>
              <a:pathLst>
                <a:path w="1081404" h="1058545">
                  <a:moveTo>
                    <a:pt x="1081151" y="0"/>
                  </a:moveTo>
                  <a:lnTo>
                    <a:pt x="0" y="529096"/>
                  </a:lnTo>
                  <a:lnTo>
                    <a:pt x="1081151" y="1058074"/>
                  </a:lnTo>
                  <a:lnTo>
                    <a:pt x="1081151" y="0"/>
                  </a:lnTo>
                  <a:close/>
                </a:path>
              </a:pathLst>
            </a:custGeom>
            <a:solidFill>
              <a:srgbClr val="2F58A1">
                <a:alpha val="8705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8" name="object 7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0539984" y="2840736"/>
              <a:ext cx="1256537" cy="1232153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0594340" y="2858389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8"/>
                  </a:lnTo>
                  <a:lnTo>
                    <a:pt x="1148333" y="1123823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0" name="object 8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222992" y="3087624"/>
              <a:ext cx="1116329" cy="108889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0276332" y="3105785"/>
              <a:ext cx="1010919" cy="980440"/>
            </a:xfrm>
            <a:custGeom>
              <a:avLst/>
              <a:gdLst/>
              <a:ahLst/>
              <a:cxnLst/>
              <a:rect l="l" t="t" r="r" b="b"/>
              <a:pathLst>
                <a:path w="1010920" h="980439">
                  <a:moveTo>
                    <a:pt x="1010412" y="0"/>
                  </a:moveTo>
                  <a:lnTo>
                    <a:pt x="0" y="490092"/>
                  </a:lnTo>
                  <a:lnTo>
                    <a:pt x="1010412" y="980185"/>
                  </a:lnTo>
                  <a:lnTo>
                    <a:pt x="1010412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2" name="object 8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454896" y="3563112"/>
              <a:ext cx="970026" cy="954786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9511157" y="3581400"/>
              <a:ext cx="862330" cy="845819"/>
            </a:xfrm>
            <a:custGeom>
              <a:avLst/>
              <a:gdLst/>
              <a:ahLst/>
              <a:cxnLst/>
              <a:rect l="l" t="t" r="r" b="b"/>
              <a:pathLst>
                <a:path w="862329" h="845820">
                  <a:moveTo>
                    <a:pt x="862329" y="0"/>
                  </a:moveTo>
                  <a:lnTo>
                    <a:pt x="0" y="422782"/>
                  </a:lnTo>
                  <a:lnTo>
                    <a:pt x="862329" y="845566"/>
                  </a:lnTo>
                  <a:lnTo>
                    <a:pt x="862329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4" name="object 8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204960" y="3947160"/>
              <a:ext cx="1253490" cy="123215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9258681" y="3965067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4" y="0"/>
                  </a:moveTo>
                  <a:lnTo>
                    <a:pt x="0" y="561974"/>
                  </a:lnTo>
                  <a:lnTo>
                    <a:pt x="1148334" y="1123822"/>
                  </a:lnTo>
                  <a:lnTo>
                    <a:pt x="1148334" y="0"/>
                  </a:lnTo>
                  <a:close/>
                </a:path>
              </a:pathLst>
            </a:custGeom>
            <a:solidFill>
              <a:srgbClr val="79D7A6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6" name="object 8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838688" y="2453640"/>
              <a:ext cx="1256538" cy="1232154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0894441" y="2471039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848"/>
                  </a:lnTo>
                  <a:lnTo>
                    <a:pt x="1148333" y="1123823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36EE3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8" name="object 8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927592" y="3450336"/>
              <a:ext cx="1256538" cy="1229106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8983345" y="3466338"/>
              <a:ext cx="1148715" cy="1123950"/>
            </a:xfrm>
            <a:custGeom>
              <a:avLst/>
              <a:gdLst/>
              <a:ahLst/>
              <a:cxnLst/>
              <a:rect l="l" t="t" r="r" b="b"/>
              <a:pathLst>
                <a:path w="1148715" h="1123950">
                  <a:moveTo>
                    <a:pt x="1148333" y="0"/>
                  </a:moveTo>
                  <a:lnTo>
                    <a:pt x="0" y="561975"/>
                  </a:lnTo>
                  <a:lnTo>
                    <a:pt x="1148333" y="1123823"/>
                  </a:lnTo>
                  <a:lnTo>
                    <a:pt x="1148333" y="0"/>
                  </a:lnTo>
                  <a:close/>
                </a:path>
              </a:pathLst>
            </a:custGeom>
            <a:solidFill>
              <a:srgbClr val="036EE3">
                <a:alpha val="65097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10663682" y="2735326"/>
              <a:ext cx="639445" cy="635635"/>
            </a:xfrm>
            <a:custGeom>
              <a:avLst/>
              <a:gdLst/>
              <a:ahLst/>
              <a:cxnLst/>
              <a:rect l="l" t="t" r="r" b="b"/>
              <a:pathLst>
                <a:path w="639445" h="635635">
                  <a:moveTo>
                    <a:pt x="639318" y="635635"/>
                  </a:moveTo>
                  <a:lnTo>
                    <a:pt x="0" y="317881"/>
                  </a:lnTo>
                  <a:lnTo>
                    <a:pt x="639318" y="0"/>
                  </a:lnTo>
                  <a:lnTo>
                    <a:pt x="639318" y="63563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1" name="object 9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1326368" y="3255264"/>
              <a:ext cx="865631" cy="951738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1380470" y="3296426"/>
              <a:ext cx="811530" cy="796290"/>
            </a:xfrm>
            <a:custGeom>
              <a:avLst/>
              <a:gdLst/>
              <a:ahLst/>
              <a:cxnLst/>
              <a:rect l="l" t="t" r="r" b="b"/>
              <a:pathLst>
                <a:path w="811529" h="796289">
                  <a:moveTo>
                    <a:pt x="811529" y="0"/>
                  </a:moveTo>
                  <a:lnTo>
                    <a:pt x="0" y="397876"/>
                  </a:lnTo>
                  <a:lnTo>
                    <a:pt x="811529" y="795753"/>
                  </a:lnTo>
                  <a:lnTo>
                    <a:pt x="811529" y="0"/>
                  </a:lnTo>
                  <a:close/>
                </a:path>
              </a:pathLst>
            </a:custGeom>
            <a:solidFill>
              <a:srgbClr val="036EE3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3" name="object 9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781032" y="2862072"/>
              <a:ext cx="1027937" cy="1088897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836658" y="2880106"/>
              <a:ext cx="918844" cy="980440"/>
            </a:xfrm>
            <a:custGeom>
              <a:avLst/>
              <a:gdLst/>
              <a:ahLst/>
              <a:cxnLst/>
              <a:rect l="l" t="t" r="r" b="b"/>
              <a:pathLst>
                <a:path w="918845" h="980439">
                  <a:moveTo>
                    <a:pt x="918464" y="0"/>
                  </a:moveTo>
                  <a:lnTo>
                    <a:pt x="0" y="490093"/>
                  </a:lnTo>
                  <a:lnTo>
                    <a:pt x="918464" y="980186"/>
                  </a:lnTo>
                  <a:lnTo>
                    <a:pt x="918464" y="0"/>
                  </a:lnTo>
                  <a:close/>
                </a:path>
              </a:pathLst>
            </a:custGeom>
            <a:solidFill>
              <a:srgbClr val="2F58A1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10506583" y="2988056"/>
              <a:ext cx="1053465" cy="908685"/>
            </a:xfrm>
            <a:custGeom>
              <a:avLst/>
              <a:gdLst/>
              <a:ahLst/>
              <a:cxnLst/>
              <a:rect l="l" t="t" r="r" b="b"/>
              <a:pathLst>
                <a:path w="1053465" h="908685">
                  <a:moveTo>
                    <a:pt x="1053084" y="908177"/>
                  </a:moveTo>
                  <a:lnTo>
                    <a:pt x="0" y="454025"/>
                  </a:lnTo>
                  <a:lnTo>
                    <a:pt x="1053084" y="0"/>
                  </a:lnTo>
                  <a:lnTo>
                    <a:pt x="1053084" y="908177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6" name="object 9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866376" y="3395472"/>
              <a:ext cx="887729" cy="957833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9920605" y="3410839"/>
              <a:ext cx="782320" cy="851535"/>
            </a:xfrm>
            <a:custGeom>
              <a:avLst/>
              <a:gdLst/>
              <a:ahLst/>
              <a:cxnLst/>
              <a:rect l="l" t="t" r="r" b="b"/>
              <a:pathLst>
                <a:path w="782320" h="851535">
                  <a:moveTo>
                    <a:pt x="782320" y="0"/>
                  </a:moveTo>
                  <a:lnTo>
                    <a:pt x="0" y="425704"/>
                  </a:lnTo>
                  <a:lnTo>
                    <a:pt x="782320" y="851535"/>
                  </a:lnTo>
                  <a:lnTo>
                    <a:pt x="782320" y="0"/>
                  </a:lnTo>
                  <a:close/>
                </a:path>
              </a:pathLst>
            </a:custGeom>
            <a:solidFill>
              <a:srgbClr val="79D7A6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object 98"/>
          <p:cNvGrpSpPr/>
          <p:nvPr/>
        </p:nvGrpSpPr>
        <p:grpSpPr>
          <a:xfrm>
            <a:off x="7318247" y="4517135"/>
            <a:ext cx="1439545" cy="1466850"/>
            <a:chOff x="7318247" y="4517135"/>
            <a:chExt cx="1439545" cy="1466850"/>
          </a:xfrm>
        </p:grpSpPr>
        <p:pic>
          <p:nvPicPr>
            <p:cNvPr id="99" name="object 9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183879" y="4517135"/>
              <a:ext cx="573785" cy="695706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8237981" y="4534788"/>
              <a:ext cx="467995" cy="587375"/>
            </a:xfrm>
            <a:custGeom>
              <a:avLst/>
              <a:gdLst/>
              <a:ahLst/>
              <a:cxnLst/>
              <a:rect l="l" t="t" r="r" b="b"/>
              <a:pathLst>
                <a:path w="467995" h="587375">
                  <a:moveTo>
                    <a:pt x="467741" y="0"/>
                  </a:moveTo>
                  <a:lnTo>
                    <a:pt x="0" y="293624"/>
                  </a:lnTo>
                  <a:lnTo>
                    <a:pt x="467741" y="587375"/>
                  </a:lnTo>
                  <a:lnTo>
                    <a:pt x="467741" y="0"/>
                  </a:lnTo>
                  <a:close/>
                </a:path>
              </a:pathLst>
            </a:custGeom>
            <a:solidFill>
              <a:srgbClr val="79D7A6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1" name="object 10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318247" y="4910327"/>
              <a:ext cx="1235202" cy="1073658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7374127" y="4927091"/>
              <a:ext cx="1126490" cy="966469"/>
            </a:xfrm>
            <a:custGeom>
              <a:avLst/>
              <a:gdLst/>
              <a:ahLst/>
              <a:cxnLst/>
              <a:rect l="l" t="t" r="r" b="b"/>
              <a:pathLst>
                <a:path w="1126490" h="966470">
                  <a:moveTo>
                    <a:pt x="1125981" y="0"/>
                  </a:moveTo>
                  <a:lnTo>
                    <a:pt x="0" y="483234"/>
                  </a:lnTo>
                  <a:lnTo>
                    <a:pt x="1125981" y="966406"/>
                  </a:lnTo>
                  <a:lnTo>
                    <a:pt x="1125981" y="0"/>
                  </a:lnTo>
                  <a:close/>
                </a:path>
              </a:pathLst>
            </a:custGeom>
            <a:solidFill>
              <a:srgbClr val="79D7A6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3" name="object 103"/>
          <p:cNvSpPr txBox="1">
            <a:spLocks noGrp="1"/>
          </p:cNvSpPr>
          <p:nvPr>
            <p:ph type="title"/>
          </p:nvPr>
        </p:nvSpPr>
        <p:spPr>
          <a:xfrm>
            <a:off x="1223263" y="2480309"/>
            <a:ext cx="6504305" cy="165988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98900"/>
              </a:lnSpc>
              <a:spcBef>
                <a:spcPts val="145"/>
              </a:spcBef>
            </a:pPr>
            <a:r>
              <a:rPr sz="3600" spc="-10" dirty="0">
                <a:solidFill>
                  <a:srgbClr val="036EE3"/>
                </a:solidFill>
              </a:rPr>
              <a:t>Цифровая </a:t>
            </a:r>
            <a:r>
              <a:rPr sz="3600" spc="-5" dirty="0">
                <a:solidFill>
                  <a:srgbClr val="036EE3"/>
                </a:solidFill>
              </a:rPr>
              <a:t>образовательная </a:t>
            </a:r>
            <a:r>
              <a:rPr sz="3600" spc="-994" dirty="0">
                <a:solidFill>
                  <a:srgbClr val="036EE3"/>
                </a:solidFill>
              </a:rPr>
              <a:t> </a:t>
            </a:r>
            <a:r>
              <a:rPr sz="3600" spc="-10" dirty="0">
                <a:solidFill>
                  <a:srgbClr val="036EE3"/>
                </a:solidFill>
              </a:rPr>
              <a:t>среда: </a:t>
            </a:r>
            <a:r>
              <a:rPr sz="3600" dirty="0">
                <a:solidFill>
                  <a:srgbClr val="036EE3"/>
                </a:solidFill>
              </a:rPr>
              <a:t>новые </a:t>
            </a:r>
            <a:r>
              <a:rPr sz="3600" spc="-5" dirty="0">
                <a:solidFill>
                  <a:srgbClr val="036EE3"/>
                </a:solidFill>
              </a:rPr>
              <a:t>возможности </a:t>
            </a:r>
            <a:r>
              <a:rPr sz="3600" dirty="0">
                <a:solidFill>
                  <a:srgbClr val="036EE3"/>
                </a:solidFill>
              </a:rPr>
              <a:t> </a:t>
            </a:r>
            <a:r>
              <a:rPr sz="3600" spc="-5" dirty="0">
                <a:solidFill>
                  <a:srgbClr val="036EE3"/>
                </a:solidFill>
              </a:rPr>
              <a:t>для</a:t>
            </a:r>
            <a:r>
              <a:rPr sz="3600" dirty="0">
                <a:solidFill>
                  <a:srgbClr val="036EE3"/>
                </a:solidFill>
              </a:rPr>
              <a:t> </a:t>
            </a:r>
            <a:r>
              <a:rPr sz="3600" spc="-20" dirty="0">
                <a:solidFill>
                  <a:srgbClr val="036EE3"/>
                </a:solidFill>
              </a:rPr>
              <a:t>учителя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886126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00810" y="2488837"/>
            <a:ext cx="2645410" cy="36258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algn="l" rtl="0">
              <a:lnSpc>
                <a:spcPts val="1415"/>
              </a:lnSpc>
              <a:spcBef>
                <a:spcPts val="5"/>
              </a:spcBef>
            </a:pPr>
            <a:r>
              <a:rPr sz="1200" kern="120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Утверж</a:t>
            </a:r>
            <a:r>
              <a:rPr sz="1200" kern="1200" spc="-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д</a:t>
            </a:r>
            <a:r>
              <a:rPr sz="1200" kern="120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е</a:t>
            </a:r>
            <a:r>
              <a:rPr sz="1200" kern="1200" spc="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н</a:t>
            </a:r>
            <a:r>
              <a:rPr sz="1200" kern="1200" spc="-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и</a:t>
            </a:r>
            <a:r>
              <a:rPr sz="1200" kern="120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е</a:t>
            </a:r>
            <a:r>
              <a:rPr sz="1200" kern="1200" spc="-13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 </a:t>
            </a:r>
            <a:r>
              <a:rPr sz="1200" kern="1200" spc="-2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н</a:t>
            </a:r>
            <a:r>
              <a:rPr sz="1200" kern="1200" spc="-3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о</a:t>
            </a:r>
            <a:r>
              <a:rPr sz="1200" kern="1200" spc="-2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вы</a:t>
            </a:r>
            <a:r>
              <a:rPr sz="1200" kern="120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х</a:t>
            </a:r>
            <a:r>
              <a:rPr sz="1200" kern="1200" spc="-17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 </a:t>
            </a:r>
            <a:r>
              <a:rPr sz="1200" kern="1200" spc="-3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ф</a:t>
            </a:r>
            <a:r>
              <a:rPr sz="1200" kern="1200" spc="-2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е</a:t>
            </a:r>
            <a:r>
              <a:rPr sz="1200" kern="1200" spc="-3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д</a:t>
            </a:r>
            <a:r>
              <a:rPr sz="1200" kern="1200" spc="-2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е</a:t>
            </a:r>
            <a:r>
              <a:rPr sz="1200" kern="1200" spc="-3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рал</a:t>
            </a:r>
            <a:r>
              <a:rPr sz="1200" kern="1200" spc="-1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ь</a:t>
            </a:r>
            <a:r>
              <a:rPr sz="1200" kern="1200" spc="-2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н</a:t>
            </a:r>
            <a:r>
              <a:rPr sz="1200" kern="1200" spc="-2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ы</a:t>
            </a:r>
            <a:r>
              <a:rPr sz="1200" kern="1200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х</a:t>
            </a:r>
            <a:endParaRPr sz="1200" kern="12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algn="l" rtl="0">
              <a:lnSpc>
                <a:spcPts val="1415"/>
              </a:lnSpc>
            </a:pPr>
            <a:r>
              <a:rPr sz="1200" kern="1200" spc="-5" dirty="0">
                <a:solidFill>
                  <a:srgbClr val="FFFFFF"/>
                </a:solidFill>
                <a:latin typeface="Verdana"/>
                <a:ea typeface="+mn-ea"/>
                <a:cs typeface="Verdana"/>
              </a:rPr>
              <a:t>стандартов</a:t>
            </a:r>
            <a:endParaRPr sz="1200" kern="12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85620" y="615137"/>
            <a:ext cx="7334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24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Д</a:t>
            </a:r>
            <a:r>
              <a:rPr sz="2400" b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о</a:t>
            </a:r>
            <a:r>
              <a:rPr sz="24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…</a:t>
            </a:r>
            <a:endParaRPr sz="2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23010" y="1119377"/>
            <a:ext cx="4545965" cy="5411470"/>
            <a:chOff x="1223010" y="1119377"/>
            <a:chExt cx="4545965" cy="54114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8824" y="1155191"/>
              <a:ext cx="3550920" cy="19964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42060" y="1138427"/>
              <a:ext cx="3587115" cy="2035810"/>
            </a:xfrm>
            <a:custGeom>
              <a:avLst/>
              <a:gdLst/>
              <a:ahLst/>
              <a:cxnLst/>
              <a:rect l="l" t="t" r="r" b="b"/>
              <a:pathLst>
                <a:path w="3587115" h="2035810">
                  <a:moveTo>
                    <a:pt x="0" y="2035556"/>
                  </a:moveTo>
                  <a:lnTo>
                    <a:pt x="3587115" y="2035556"/>
                  </a:lnTo>
                  <a:lnTo>
                    <a:pt x="3587115" y="0"/>
                  </a:lnTo>
                  <a:lnTo>
                    <a:pt x="0" y="0"/>
                  </a:lnTo>
                  <a:lnTo>
                    <a:pt x="0" y="203555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6712" y="2734055"/>
              <a:ext cx="3264408" cy="21518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69948" y="2717291"/>
              <a:ext cx="3301365" cy="2188210"/>
            </a:xfrm>
            <a:custGeom>
              <a:avLst/>
              <a:gdLst/>
              <a:ahLst/>
              <a:cxnLst/>
              <a:rect l="l" t="t" r="r" b="b"/>
              <a:pathLst>
                <a:path w="3301365" h="2188210">
                  <a:moveTo>
                    <a:pt x="0" y="2188210"/>
                  </a:moveTo>
                  <a:lnTo>
                    <a:pt x="3300857" y="2188210"/>
                  </a:lnTo>
                  <a:lnTo>
                    <a:pt x="3300857" y="0"/>
                  </a:lnTo>
                  <a:lnTo>
                    <a:pt x="0" y="0"/>
                  </a:lnTo>
                  <a:lnTo>
                    <a:pt x="0" y="218821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8127" y="4483607"/>
              <a:ext cx="3179064" cy="20086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528316" y="4463795"/>
              <a:ext cx="3221355" cy="2047875"/>
            </a:xfrm>
            <a:custGeom>
              <a:avLst/>
              <a:gdLst/>
              <a:ahLst/>
              <a:cxnLst/>
              <a:rect l="l" t="t" r="r" b="b"/>
              <a:pathLst>
                <a:path w="3221354" h="2047875">
                  <a:moveTo>
                    <a:pt x="0" y="2047874"/>
                  </a:moveTo>
                  <a:lnTo>
                    <a:pt x="3221228" y="2047874"/>
                  </a:lnTo>
                  <a:lnTo>
                    <a:pt x="3221228" y="0"/>
                  </a:lnTo>
                  <a:lnTo>
                    <a:pt x="0" y="0"/>
                  </a:lnTo>
                  <a:lnTo>
                    <a:pt x="0" y="204787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642100" y="1667764"/>
            <a:ext cx="4305935" cy="3851910"/>
            <a:chOff x="6642100" y="1667764"/>
            <a:chExt cx="4305935" cy="385191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90359" y="1716024"/>
              <a:ext cx="4203192" cy="37520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67500" y="1693164"/>
              <a:ext cx="4255135" cy="3801110"/>
            </a:xfrm>
            <a:custGeom>
              <a:avLst/>
              <a:gdLst/>
              <a:ahLst/>
              <a:cxnLst/>
              <a:rect l="l" t="t" r="r" b="b"/>
              <a:pathLst>
                <a:path w="4255134" h="3801110">
                  <a:moveTo>
                    <a:pt x="650367" y="0"/>
                  </a:moveTo>
                  <a:lnTo>
                    <a:pt x="4254627" y="0"/>
                  </a:lnTo>
                  <a:lnTo>
                    <a:pt x="4254627" y="3151251"/>
                  </a:lnTo>
                  <a:lnTo>
                    <a:pt x="4251452" y="3217037"/>
                  </a:lnTo>
                  <a:lnTo>
                    <a:pt x="4241546" y="3281679"/>
                  </a:lnTo>
                  <a:lnTo>
                    <a:pt x="4225417" y="3343783"/>
                  </a:lnTo>
                  <a:lnTo>
                    <a:pt x="4203319" y="3403727"/>
                  </a:lnTo>
                  <a:lnTo>
                    <a:pt x="4176141" y="3460369"/>
                  </a:lnTo>
                  <a:lnTo>
                    <a:pt x="4143375" y="3514217"/>
                  </a:lnTo>
                  <a:lnTo>
                    <a:pt x="4106164" y="3564128"/>
                  </a:lnTo>
                  <a:lnTo>
                    <a:pt x="4063873" y="3610483"/>
                  </a:lnTo>
                  <a:lnTo>
                    <a:pt x="4017899" y="3652266"/>
                  </a:lnTo>
                  <a:lnTo>
                    <a:pt x="3967988" y="3689604"/>
                  </a:lnTo>
                  <a:lnTo>
                    <a:pt x="3914140" y="3722243"/>
                  </a:lnTo>
                  <a:lnTo>
                    <a:pt x="3856990" y="3749421"/>
                  </a:lnTo>
                  <a:lnTo>
                    <a:pt x="3797427" y="3771519"/>
                  </a:lnTo>
                  <a:lnTo>
                    <a:pt x="3734943" y="3787648"/>
                  </a:lnTo>
                  <a:lnTo>
                    <a:pt x="3670300" y="3797554"/>
                  </a:lnTo>
                  <a:lnTo>
                    <a:pt x="3604386" y="3800729"/>
                  </a:lnTo>
                  <a:lnTo>
                    <a:pt x="0" y="3800729"/>
                  </a:lnTo>
                  <a:lnTo>
                    <a:pt x="0" y="649986"/>
                  </a:lnTo>
                  <a:lnTo>
                    <a:pt x="3301" y="584073"/>
                  </a:lnTo>
                  <a:lnTo>
                    <a:pt x="13207" y="519557"/>
                  </a:lnTo>
                  <a:lnTo>
                    <a:pt x="29336" y="457453"/>
                  </a:lnTo>
                  <a:lnTo>
                    <a:pt x="51307" y="397383"/>
                  </a:lnTo>
                  <a:lnTo>
                    <a:pt x="78613" y="340740"/>
                  </a:lnTo>
                  <a:lnTo>
                    <a:pt x="111378" y="287020"/>
                  </a:lnTo>
                  <a:lnTo>
                    <a:pt x="148463" y="236982"/>
                  </a:lnTo>
                  <a:lnTo>
                    <a:pt x="190753" y="190626"/>
                  </a:lnTo>
                  <a:lnTo>
                    <a:pt x="237108" y="148462"/>
                  </a:lnTo>
                  <a:lnTo>
                    <a:pt x="287147" y="111251"/>
                  </a:lnTo>
                  <a:lnTo>
                    <a:pt x="340868" y="78612"/>
                  </a:lnTo>
                  <a:lnTo>
                    <a:pt x="397636" y="51308"/>
                  </a:lnTo>
                  <a:lnTo>
                    <a:pt x="457707" y="29337"/>
                  </a:lnTo>
                  <a:lnTo>
                    <a:pt x="519810" y="13208"/>
                  </a:lnTo>
                  <a:lnTo>
                    <a:pt x="584326" y="3301"/>
                  </a:lnTo>
                  <a:lnTo>
                    <a:pt x="650367" y="0"/>
                  </a:lnTo>
                  <a:close/>
                </a:path>
              </a:pathLst>
            </a:custGeom>
            <a:ln w="508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157719" y="1293952"/>
            <a:ext cx="966469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24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Пос</a:t>
            </a:r>
            <a:r>
              <a:rPr sz="2400" b="1" kern="1200" spc="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л</a:t>
            </a:r>
            <a:r>
              <a:rPr sz="24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е</a:t>
            </a:r>
            <a:endParaRPr sz="2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98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2360" y="162305"/>
            <a:ext cx="7588884" cy="1216025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 marR="5080">
              <a:lnSpc>
                <a:spcPct val="89300"/>
              </a:lnSpc>
              <a:spcBef>
                <a:spcPts val="465"/>
              </a:spcBef>
            </a:pPr>
            <a:r>
              <a:rPr sz="2800" spc="-5" dirty="0">
                <a:solidFill>
                  <a:srgbClr val="003374"/>
                </a:solidFill>
              </a:rPr>
              <a:t>Библиотека</a:t>
            </a:r>
            <a:r>
              <a:rPr sz="2800" spc="-15" dirty="0">
                <a:solidFill>
                  <a:srgbClr val="003374"/>
                </a:solidFill>
              </a:rPr>
              <a:t> </a:t>
            </a:r>
            <a:r>
              <a:rPr sz="2800" spc="-5" dirty="0">
                <a:solidFill>
                  <a:srgbClr val="003374"/>
                </a:solidFill>
              </a:rPr>
              <a:t>цифрового</a:t>
            </a:r>
            <a:r>
              <a:rPr sz="2800" spc="10" dirty="0">
                <a:solidFill>
                  <a:srgbClr val="003374"/>
                </a:solidFill>
              </a:rPr>
              <a:t> </a:t>
            </a:r>
            <a:r>
              <a:rPr sz="2800" spc="-5" dirty="0">
                <a:solidFill>
                  <a:srgbClr val="003374"/>
                </a:solidFill>
              </a:rPr>
              <a:t>образовательного </a:t>
            </a:r>
            <a:r>
              <a:rPr sz="2800" spc="-760" dirty="0">
                <a:solidFill>
                  <a:srgbClr val="003374"/>
                </a:solidFill>
              </a:rPr>
              <a:t> </a:t>
            </a:r>
            <a:r>
              <a:rPr sz="2800" spc="-5" dirty="0">
                <a:solidFill>
                  <a:srgbClr val="003374"/>
                </a:solidFill>
              </a:rPr>
              <a:t>контента </a:t>
            </a:r>
            <a:r>
              <a:rPr sz="2800" dirty="0">
                <a:solidFill>
                  <a:srgbClr val="003374"/>
                </a:solidFill>
              </a:rPr>
              <a:t>открывает </a:t>
            </a:r>
            <a:r>
              <a:rPr sz="2800" spc="5" dirty="0">
                <a:solidFill>
                  <a:srgbClr val="003374"/>
                </a:solidFill>
              </a:rPr>
              <a:t>новые </a:t>
            </a:r>
            <a:r>
              <a:rPr sz="2800" spc="-5" dirty="0">
                <a:solidFill>
                  <a:srgbClr val="003374"/>
                </a:solidFill>
              </a:rPr>
              <a:t>возможности </a:t>
            </a:r>
            <a:r>
              <a:rPr sz="2800" dirty="0">
                <a:solidFill>
                  <a:srgbClr val="003374"/>
                </a:solidFill>
              </a:rPr>
              <a:t> </a:t>
            </a:r>
            <a:r>
              <a:rPr sz="2800" spc="-5" dirty="0">
                <a:solidFill>
                  <a:srgbClr val="003374"/>
                </a:solidFill>
              </a:rPr>
              <a:t>для</a:t>
            </a:r>
            <a:r>
              <a:rPr sz="2800" spc="-25" dirty="0">
                <a:solidFill>
                  <a:srgbClr val="003374"/>
                </a:solidFill>
              </a:rPr>
              <a:t> </a:t>
            </a:r>
            <a:r>
              <a:rPr sz="2800" dirty="0">
                <a:solidFill>
                  <a:srgbClr val="003374"/>
                </a:solidFill>
              </a:rPr>
              <a:t>педагога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3023" y="2560320"/>
            <a:ext cx="1905000" cy="18958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14119" y="1670430"/>
            <a:ext cx="542417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Использование</a:t>
            </a:r>
            <a:r>
              <a:rPr sz="1600" kern="1200" spc="-2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контента</a:t>
            </a:r>
            <a:r>
              <a:rPr sz="1600" kern="1200" spc="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меняет</a:t>
            </a:r>
            <a:r>
              <a:rPr sz="1600" kern="1200" spc="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структуру</a:t>
            </a:r>
            <a:r>
              <a:rPr sz="16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труда,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6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высвобождает</a:t>
            </a:r>
            <a:r>
              <a:rPr sz="1600" kern="1200" spc="-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время </a:t>
            </a:r>
            <a:r>
              <a:rPr sz="16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учителей</a:t>
            </a:r>
            <a:r>
              <a:rPr sz="1600" kern="1200" spc="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600" kern="1200" spc="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работы</a:t>
            </a:r>
            <a:r>
              <a:rPr sz="16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учениками*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0305" y="3159632"/>
            <a:ext cx="1304290" cy="864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35" algn="ctr" rtl="0">
              <a:spcBef>
                <a:spcPts val="105"/>
              </a:spcBef>
            </a:pP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* </a:t>
            </a:r>
            <a:r>
              <a:rPr sz="11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загруженность </a:t>
            </a:r>
            <a:r>
              <a:rPr sz="11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уч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ит</a:t>
            </a:r>
            <a:r>
              <a:rPr sz="11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я</a:t>
            </a:r>
            <a:r>
              <a:rPr sz="11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ути</a:t>
            </a:r>
            <a:r>
              <a:rPr sz="11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нн</a:t>
            </a:r>
            <a:r>
              <a:rPr sz="11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ы</a:t>
            </a:r>
            <a:r>
              <a:rPr sz="11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  процессами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/>
            <a:r>
              <a:rPr sz="1100" b="1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(&gt;</a:t>
            </a:r>
            <a:r>
              <a:rPr sz="1100" b="1" kern="1200" spc="-6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b="1" kern="1200" spc="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17</a:t>
            </a:r>
            <a:r>
              <a:rPr sz="1100" b="1" kern="1200" spc="-5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b="1" kern="1200" spc="-1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ЧАСОВ</a:t>
            </a:r>
            <a:endParaRPr sz="11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rtl="0"/>
            <a:r>
              <a:rPr sz="11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В </a:t>
            </a:r>
            <a:r>
              <a:rPr sz="1100" b="1" kern="1200" spc="-3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Н</a:t>
            </a:r>
            <a:r>
              <a:rPr sz="1100" b="1" kern="1200" spc="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Е</a:t>
            </a:r>
            <a:r>
              <a:rPr sz="11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Д</a:t>
            </a:r>
            <a:r>
              <a:rPr sz="1100" b="1" kern="1200" spc="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Е</a:t>
            </a:r>
            <a:r>
              <a:rPr sz="1100" b="1" kern="1200" spc="-1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ЛЮ</a:t>
            </a:r>
            <a:r>
              <a:rPr sz="1100"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)</a:t>
            </a:r>
            <a:endParaRPr sz="11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33472" y="2435351"/>
            <a:ext cx="8528685" cy="4160520"/>
            <a:chOff x="2633472" y="2435351"/>
            <a:chExt cx="8528685" cy="416052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62800" y="2435351"/>
              <a:ext cx="3749040" cy="17891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27704" y="3047999"/>
              <a:ext cx="7434580" cy="3438525"/>
            </a:xfrm>
            <a:custGeom>
              <a:avLst/>
              <a:gdLst/>
              <a:ahLst/>
              <a:cxnLst/>
              <a:rect l="l" t="t" r="r" b="b"/>
              <a:pathLst>
                <a:path w="7434580" h="3438525">
                  <a:moveTo>
                    <a:pt x="7434072" y="2399919"/>
                  </a:moveTo>
                  <a:lnTo>
                    <a:pt x="216789" y="2399919"/>
                  </a:lnTo>
                  <a:lnTo>
                    <a:pt x="216789" y="3438017"/>
                  </a:lnTo>
                  <a:lnTo>
                    <a:pt x="7261098" y="3438017"/>
                  </a:lnTo>
                  <a:lnTo>
                    <a:pt x="7307072" y="3431844"/>
                  </a:lnTo>
                  <a:lnTo>
                    <a:pt x="7348347" y="3414407"/>
                  </a:lnTo>
                  <a:lnTo>
                    <a:pt x="7383399" y="3387344"/>
                  </a:lnTo>
                  <a:lnTo>
                    <a:pt x="7410450" y="3352330"/>
                  </a:lnTo>
                  <a:lnTo>
                    <a:pt x="7427849" y="3311004"/>
                  </a:lnTo>
                  <a:lnTo>
                    <a:pt x="7434072" y="3264992"/>
                  </a:lnTo>
                  <a:lnTo>
                    <a:pt x="7434072" y="2399919"/>
                  </a:lnTo>
                  <a:close/>
                </a:path>
                <a:path w="7434580" h="3438525">
                  <a:moveTo>
                    <a:pt x="7434072" y="1215224"/>
                  </a:moveTo>
                  <a:lnTo>
                    <a:pt x="2234819" y="1215224"/>
                  </a:lnTo>
                  <a:lnTo>
                    <a:pt x="2234819" y="2332736"/>
                  </a:lnTo>
                  <a:lnTo>
                    <a:pt x="7434072" y="2332736"/>
                  </a:lnTo>
                  <a:lnTo>
                    <a:pt x="7434072" y="1215224"/>
                  </a:lnTo>
                  <a:close/>
                </a:path>
                <a:path w="7434580" h="3438525">
                  <a:moveTo>
                    <a:pt x="7434072" y="194437"/>
                  </a:moveTo>
                  <a:lnTo>
                    <a:pt x="7428992" y="149860"/>
                  </a:lnTo>
                  <a:lnTo>
                    <a:pt x="7414260" y="108839"/>
                  </a:lnTo>
                  <a:lnTo>
                    <a:pt x="7391400" y="72771"/>
                  </a:lnTo>
                  <a:lnTo>
                    <a:pt x="7361301" y="42672"/>
                  </a:lnTo>
                  <a:lnTo>
                    <a:pt x="7325233" y="19812"/>
                  </a:lnTo>
                  <a:lnTo>
                    <a:pt x="7284212" y="5080"/>
                  </a:lnTo>
                  <a:lnTo>
                    <a:pt x="7239635" y="0"/>
                  </a:lnTo>
                  <a:lnTo>
                    <a:pt x="0" y="0"/>
                  </a:lnTo>
                  <a:lnTo>
                    <a:pt x="0" y="1166368"/>
                  </a:lnTo>
                  <a:lnTo>
                    <a:pt x="7434072" y="1166368"/>
                  </a:lnTo>
                  <a:lnTo>
                    <a:pt x="7434072" y="194437"/>
                  </a:lnTo>
                  <a:close/>
                </a:path>
              </a:pathLst>
            </a:custGeom>
            <a:solidFill>
              <a:srgbClr val="1B3081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3472" y="2916935"/>
              <a:ext cx="4087368" cy="36789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88336" y="2971799"/>
              <a:ext cx="3928745" cy="3520440"/>
            </a:xfrm>
            <a:custGeom>
              <a:avLst/>
              <a:gdLst/>
              <a:ahLst/>
              <a:cxnLst/>
              <a:rect l="l" t="t" r="r" b="b"/>
              <a:pathLst>
                <a:path w="3928745" h="3520440">
                  <a:moveTo>
                    <a:pt x="2723388" y="0"/>
                  </a:moveTo>
                  <a:lnTo>
                    <a:pt x="1205356" y="0"/>
                  </a:lnTo>
                  <a:lnTo>
                    <a:pt x="1157859" y="2412"/>
                  </a:lnTo>
                  <a:lnTo>
                    <a:pt x="1111503" y="9778"/>
                  </a:lnTo>
                  <a:lnTo>
                    <a:pt x="1066291" y="21589"/>
                  </a:lnTo>
                  <a:lnTo>
                    <a:pt x="1022858" y="38100"/>
                  </a:lnTo>
                  <a:lnTo>
                    <a:pt x="981328" y="58927"/>
                  </a:lnTo>
                  <a:lnTo>
                    <a:pt x="942213" y="83820"/>
                  </a:lnTo>
                  <a:lnTo>
                    <a:pt x="905890" y="112902"/>
                  </a:lnTo>
                  <a:lnTo>
                    <a:pt x="872743" y="145923"/>
                  </a:lnTo>
                  <a:lnTo>
                    <a:pt x="843026" y="182625"/>
                  </a:lnTo>
                  <a:lnTo>
                    <a:pt x="817117" y="222885"/>
                  </a:lnTo>
                  <a:lnTo>
                    <a:pt x="59689" y="1537335"/>
                  </a:lnTo>
                  <a:lnTo>
                    <a:pt x="38226" y="1579372"/>
                  </a:lnTo>
                  <a:lnTo>
                    <a:pt x="21462" y="1623187"/>
                  </a:lnTo>
                  <a:lnTo>
                    <a:pt x="9525" y="1668145"/>
                  </a:lnTo>
                  <a:lnTo>
                    <a:pt x="2412" y="1713992"/>
                  </a:lnTo>
                  <a:lnTo>
                    <a:pt x="0" y="1760220"/>
                  </a:lnTo>
                  <a:lnTo>
                    <a:pt x="2412" y="1806448"/>
                  </a:lnTo>
                  <a:lnTo>
                    <a:pt x="9525" y="1852295"/>
                  </a:lnTo>
                  <a:lnTo>
                    <a:pt x="21462" y="1897252"/>
                  </a:lnTo>
                  <a:lnTo>
                    <a:pt x="38226" y="1941068"/>
                  </a:lnTo>
                  <a:lnTo>
                    <a:pt x="59689" y="1983105"/>
                  </a:lnTo>
                  <a:lnTo>
                    <a:pt x="817117" y="3297631"/>
                  </a:lnTo>
                  <a:lnTo>
                    <a:pt x="843026" y="3337128"/>
                  </a:lnTo>
                  <a:lnTo>
                    <a:pt x="872743" y="3373361"/>
                  </a:lnTo>
                  <a:lnTo>
                    <a:pt x="905890" y="3406114"/>
                  </a:lnTo>
                  <a:lnTo>
                    <a:pt x="942213" y="3435184"/>
                  </a:lnTo>
                  <a:lnTo>
                    <a:pt x="981328" y="3460356"/>
                  </a:lnTo>
                  <a:lnTo>
                    <a:pt x="1022858" y="3481425"/>
                  </a:lnTo>
                  <a:lnTo>
                    <a:pt x="1066291" y="3498176"/>
                  </a:lnTo>
                  <a:lnTo>
                    <a:pt x="1111503" y="3510407"/>
                  </a:lnTo>
                  <a:lnTo>
                    <a:pt x="1157859" y="3517900"/>
                  </a:lnTo>
                  <a:lnTo>
                    <a:pt x="1205356" y="3520440"/>
                  </a:lnTo>
                  <a:lnTo>
                    <a:pt x="2723388" y="3520440"/>
                  </a:lnTo>
                  <a:lnTo>
                    <a:pt x="2770631" y="3517900"/>
                  </a:lnTo>
                  <a:lnTo>
                    <a:pt x="2816860" y="3510407"/>
                  </a:lnTo>
                  <a:lnTo>
                    <a:pt x="2861691" y="3498176"/>
                  </a:lnTo>
                  <a:lnTo>
                    <a:pt x="2904743" y="3481425"/>
                  </a:lnTo>
                  <a:lnTo>
                    <a:pt x="2945765" y="3460356"/>
                  </a:lnTo>
                  <a:lnTo>
                    <a:pt x="2984373" y="3435184"/>
                  </a:lnTo>
                  <a:lnTo>
                    <a:pt x="3020314" y="3406114"/>
                  </a:lnTo>
                  <a:lnTo>
                    <a:pt x="3053079" y="3373361"/>
                  </a:lnTo>
                  <a:lnTo>
                    <a:pt x="3082671" y="3337128"/>
                  </a:lnTo>
                  <a:lnTo>
                    <a:pt x="3108452" y="3297631"/>
                  </a:lnTo>
                  <a:lnTo>
                    <a:pt x="3869055" y="1983105"/>
                  </a:lnTo>
                  <a:lnTo>
                    <a:pt x="3890517" y="1941068"/>
                  </a:lnTo>
                  <a:lnTo>
                    <a:pt x="3907155" y="1897252"/>
                  </a:lnTo>
                  <a:lnTo>
                    <a:pt x="3919092" y="1852295"/>
                  </a:lnTo>
                  <a:lnTo>
                    <a:pt x="3926332" y="1806448"/>
                  </a:lnTo>
                  <a:lnTo>
                    <a:pt x="3928617" y="1760220"/>
                  </a:lnTo>
                  <a:lnTo>
                    <a:pt x="3926332" y="1713992"/>
                  </a:lnTo>
                  <a:lnTo>
                    <a:pt x="3919092" y="1668145"/>
                  </a:lnTo>
                  <a:lnTo>
                    <a:pt x="3907155" y="1623187"/>
                  </a:lnTo>
                  <a:lnTo>
                    <a:pt x="3890517" y="1579372"/>
                  </a:lnTo>
                  <a:lnTo>
                    <a:pt x="3869055" y="1537335"/>
                  </a:lnTo>
                  <a:lnTo>
                    <a:pt x="3108452" y="222885"/>
                  </a:lnTo>
                  <a:lnTo>
                    <a:pt x="3082671" y="182625"/>
                  </a:lnTo>
                  <a:lnTo>
                    <a:pt x="3053079" y="145923"/>
                  </a:lnTo>
                  <a:lnTo>
                    <a:pt x="3020314" y="112902"/>
                  </a:lnTo>
                  <a:lnTo>
                    <a:pt x="2984373" y="83820"/>
                  </a:lnTo>
                  <a:lnTo>
                    <a:pt x="2945765" y="58927"/>
                  </a:lnTo>
                  <a:lnTo>
                    <a:pt x="2904743" y="38100"/>
                  </a:lnTo>
                  <a:lnTo>
                    <a:pt x="2861691" y="21589"/>
                  </a:lnTo>
                  <a:lnTo>
                    <a:pt x="2816860" y="9778"/>
                  </a:lnTo>
                  <a:lnTo>
                    <a:pt x="2770631" y="2412"/>
                  </a:lnTo>
                  <a:lnTo>
                    <a:pt x="2723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689860" y="2973323"/>
              <a:ext cx="3928745" cy="3520440"/>
            </a:xfrm>
            <a:custGeom>
              <a:avLst/>
              <a:gdLst/>
              <a:ahLst/>
              <a:cxnLst/>
              <a:rect l="l" t="t" r="r" b="b"/>
              <a:pathLst>
                <a:path w="3928745" h="3520440">
                  <a:moveTo>
                    <a:pt x="817117" y="3297631"/>
                  </a:moveTo>
                  <a:lnTo>
                    <a:pt x="379221" y="2537714"/>
                  </a:lnTo>
                  <a:lnTo>
                    <a:pt x="154304" y="2147443"/>
                  </a:lnTo>
                  <a:lnTo>
                    <a:pt x="71500" y="2003678"/>
                  </a:lnTo>
                  <a:lnTo>
                    <a:pt x="38226" y="1941068"/>
                  </a:lnTo>
                  <a:lnTo>
                    <a:pt x="21462" y="1897252"/>
                  </a:lnTo>
                  <a:lnTo>
                    <a:pt x="9525" y="1852295"/>
                  </a:lnTo>
                  <a:lnTo>
                    <a:pt x="2412" y="1806448"/>
                  </a:lnTo>
                  <a:lnTo>
                    <a:pt x="0" y="1760220"/>
                  </a:lnTo>
                  <a:lnTo>
                    <a:pt x="2412" y="1713992"/>
                  </a:lnTo>
                  <a:lnTo>
                    <a:pt x="9525" y="1668145"/>
                  </a:lnTo>
                  <a:lnTo>
                    <a:pt x="21462" y="1623187"/>
                  </a:lnTo>
                  <a:lnTo>
                    <a:pt x="38226" y="1579371"/>
                  </a:lnTo>
                  <a:lnTo>
                    <a:pt x="59689" y="1537334"/>
                  </a:lnTo>
                  <a:lnTo>
                    <a:pt x="497585" y="777367"/>
                  </a:lnTo>
                  <a:lnTo>
                    <a:pt x="722376" y="387223"/>
                  </a:lnTo>
                  <a:lnTo>
                    <a:pt x="805179" y="243459"/>
                  </a:lnTo>
                  <a:lnTo>
                    <a:pt x="843026" y="182625"/>
                  </a:lnTo>
                  <a:lnTo>
                    <a:pt x="872743" y="145923"/>
                  </a:lnTo>
                  <a:lnTo>
                    <a:pt x="905890" y="112902"/>
                  </a:lnTo>
                  <a:lnTo>
                    <a:pt x="942213" y="83820"/>
                  </a:lnTo>
                  <a:lnTo>
                    <a:pt x="981328" y="58927"/>
                  </a:lnTo>
                  <a:lnTo>
                    <a:pt x="1022857" y="38100"/>
                  </a:lnTo>
                  <a:lnTo>
                    <a:pt x="1066291" y="21589"/>
                  </a:lnTo>
                  <a:lnTo>
                    <a:pt x="1111503" y="9778"/>
                  </a:lnTo>
                  <a:lnTo>
                    <a:pt x="1157859" y="2412"/>
                  </a:lnTo>
                  <a:lnTo>
                    <a:pt x="1205356" y="0"/>
                  </a:lnTo>
                  <a:lnTo>
                    <a:pt x="2082927" y="0"/>
                  </a:lnTo>
                  <a:lnTo>
                    <a:pt x="2533650" y="0"/>
                  </a:lnTo>
                  <a:lnTo>
                    <a:pt x="2699639" y="0"/>
                  </a:lnTo>
                  <a:lnTo>
                    <a:pt x="2723388" y="0"/>
                  </a:lnTo>
                  <a:lnTo>
                    <a:pt x="2770631" y="2412"/>
                  </a:lnTo>
                  <a:lnTo>
                    <a:pt x="2816860" y="9778"/>
                  </a:lnTo>
                  <a:lnTo>
                    <a:pt x="2861691" y="21589"/>
                  </a:lnTo>
                  <a:lnTo>
                    <a:pt x="2904743" y="38100"/>
                  </a:lnTo>
                  <a:lnTo>
                    <a:pt x="2945765" y="58927"/>
                  </a:lnTo>
                  <a:lnTo>
                    <a:pt x="2984373" y="83820"/>
                  </a:lnTo>
                  <a:lnTo>
                    <a:pt x="3020314" y="112902"/>
                  </a:lnTo>
                  <a:lnTo>
                    <a:pt x="3053079" y="145923"/>
                  </a:lnTo>
                  <a:lnTo>
                    <a:pt x="3082670" y="182625"/>
                  </a:lnTo>
                  <a:lnTo>
                    <a:pt x="3108452" y="222885"/>
                  </a:lnTo>
                  <a:lnTo>
                    <a:pt x="3548126" y="982852"/>
                  </a:lnTo>
                  <a:lnTo>
                    <a:pt x="3773931" y="1372996"/>
                  </a:lnTo>
                  <a:lnTo>
                    <a:pt x="3857116" y="1516761"/>
                  </a:lnTo>
                  <a:lnTo>
                    <a:pt x="3869055" y="1537334"/>
                  </a:lnTo>
                  <a:lnTo>
                    <a:pt x="3890517" y="1579371"/>
                  </a:lnTo>
                  <a:lnTo>
                    <a:pt x="3907155" y="1623187"/>
                  </a:lnTo>
                  <a:lnTo>
                    <a:pt x="3919092" y="1668145"/>
                  </a:lnTo>
                  <a:lnTo>
                    <a:pt x="3926332" y="1713992"/>
                  </a:lnTo>
                  <a:lnTo>
                    <a:pt x="3928617" y="1760220"/>
                  </a:lnTo>
                  <a:lnTo>
                    <a:pt x="3926332" y="1806448"/>
                  </a:lnTo>
                  <a:lnTo>
                    <a:pt x="3919092" y="1852295"/>
                  </a:lnTo>
                  <a:lnTo>
                    <a:pt x="3907155" y="1897252"/>
                  </a:lnTo>
                  <a:lnTo>
                    <a:pt x="3890517" y="1941068"/>
                  </a:lnTo>
                  <a:lnTo>
                    <a:pt x="3869055" y="1983105"/>
                  </a:lnTo>
                  <a:lnTo>
                    <a:pt x="3429254" y="2743047"/>
                  </a:lnTo>
                  <a:lnTo>
                    <a:pt x="3203575" y="3133305"/>
                  </a:lnTo>
                  <a:lnTo>
                    <a:pt x="3120263" y="3277095"/>
                  </a:lnTo>
                  <a:lnTo>
                    <a:pt x="3082670" y="3337128"/>
                  </a:lnTo>
                  <a:lnTo>
                    <a:pt x="3053079" y="3373361"/>
                  </a:lnTo>
                  <a:lnTo>
                    <a:pt x="3020314" y="3406114"/>
                  </a:lnTo>
                  <a:lnTo>
                    <a:pt x="2984373" y="3435184"/>
                  </a:lnTo>
                  <a:lnTo>
                    <a:pt x="2945765" y="3460356"/>
                  </a:lnTo>
                  <a:lnTo>
                    <a:pt x="2904743" y="3481425"/>
                  </a:lnTo>
                  <a:lnTo>
                    <a:pt x="2861691" y="3498176"/>
                  </a:lnTo>
                  <a:lnTo>
                    <a:pt x="2816860" y="3510406"/>
                  </a:lnTo>
                  <a:lnTo>
                    <a:pt x="2770631" y="3517900"/>
                  </a:lnTo>
                  <a:lnTo>
                    <a:pt x="2723388" y="3520440"/>
                  </a:lnTo>
                  <a:lnTo>
                    <a:pt x="1845690" y="3520440"/>
                  </a:lnTo>
                  <a:lnTo>
                    <a:pt x="1395094" y="3520440"/>
                  </a:lnTo>
                  <a:lnTo>
                    <a:pt x="1228978" y="3520440"/>
                  </a:lnTo>
                  <a:lnTo>
                    <a:pt x="1205356" y="3520440"/>
                  </a:lnTo>
                  <a:lnTo>
                    <a:pt x="1157859" y="3517900"/>
                  </a:lnTo>
                  <a:lnTo>
                    <a:pt x="1111503" y="3510406"/>
                  </a:lnTo>
                  <a:lnTo>
                    <a:pt x="1066291" y="3498176"/>
                  </a:lnTo>
                  <a:lnTo>
                    <a:pt x="1022857" y="3481425"/>
                  </a:lnTo>
                  <a:lnTo>
                    <a:pt x="981328" y="3460356"/>
                  </a:lnTo>
                  <a:lnTo>
                    <a:pt x="942213" y="3435184"/>
                  </a:lnTo>
                  <a:lnTo>
                    <a:pt x="905890" y="3406114"/>
                  </a:lnTo>
                  <a:lnTo>
                    <a:pt x="872743" y="3373361"/>
                  </a:lnTo>
                  <a:lnTo>
                    <a:pt x="843026" y="3337128"/>
                  </a:lnTo>
                  <a:lnTo>
                    <a:pt x="817117" y="3297631"/>
                  </a:lnTo>
                  <a:close/>
                </a:path>
              </a:pathLst>
            </a:custGeom>
            <a:ln w="57150">
              <a:solidFill>
                <a:srgbClr val="9DC3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959343" y="4706239"/>
            <a:ext cx="288861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1300" kern="1200" spc="-4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ФГИС</a:t>
            </a:r>
            <a:r>
              <a:rPr sz="1300" kern="1200" spc="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«Моя</a:t>
            </a:r>
            <a:r>
              <a:rPr sz="13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школа»</a:t>
            </a:r>
            <a:r>
              <a:rPr sz="1300" kern="1200" spc="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300" kern="1200" spc="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ее</a:t>
            </a:r>
            <a:r>
              <a:rPr sz="13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компоненты</a:t>
            </a:r>
            <a:endParaRPr sz="13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438905" y="3334511"/>
            <a:ext cx="4266565" cy="2920365"/>
            <a:chOff x="3438905" y="3334511"/>
            <a:chExt cx="4266565" cy="2920365"/>
          </a:xfrm>
        </p:grpSpPr>
        <p:sp>
          <p:nvSpPr>
            <p:cNvPr id="14" name="object 14"/>
            <p:cNvSpPr/>
            <p:nvPr/>
          </p:nvSpPr>
          <p:spPr>
            <a:xfrm>
              <a:off x="3457955" y="3579875"/>
              <a:ext cx="274320" cy="1706880"/>
            </a:xfrm>
            <a:custGeom>
              <a:avLst/>
              <a:gdLst/>
              <a:ahLst/>
              <a:cxnLst/>
              <a:rect l="l" t="t" r="r" b="b"/>
              <a:pathLst>
                <a:path w="274320" h="1706879">
                  <a:moveTo>
                    <a:pt x="0" y="781431"/>
                  </a:moveTo>
                  <a:lnTo>
                    <a:pt x="23241" y="818134"/>
                  </a:lnTo>
                  <a:lnTo>
                    <a:pt x="58928" y="867918"/>
                  </a:lnTo>
                  <a:lnTo>
                    <a:pt x="91440" y="911732"/>
                  </a:lnTo>
                  <a:lnTo>
                    <a:pt x="105791" y="930529"/>
                  </a:lnTo>
                  <a:lnTo>
                    <a:pt x="169545" y="863726"/>
                  </a:lnTo>
                  <a:lnTo>
                    <a:pt x="208153" y="824230"/>
                  </a:lnTo>
                  <a:lnTo>
                    <a:pt x="237236" y="796671"/>
                  </a:lnTo>
                  <a:lnTo>
                    <a:pt x="272288" y="765556"/>
                  </a:lnTo>
                </a:path>
                <a:path w="274320" h="1706879">
                  <a:moveTo>
                    <a:pt x="0" y="1557655"/>
                  </a:moveTo>
                  <a:lnTo>
                    <a:pt x="23241" y="1594358"/>
                  </a:lnTo>
                  <a:lnTo>
                    <a:pt x="58928" y="1644142"/>
                  </a:lnTo>
                  <a:lnTo>
                    <a:pt x="91440" y="1687957"/>
                  </a:lnTo>
                  <a:lnTo>
                    <a:pt x="105791" y="1706752"/>
                  </a:lnTo>
                  <a:lnTo>
                    <a:pt x="169545" y="1639951"/>
                  </a:lnTo>
                  <a:lnTo>
                    <a:pt x="208153" y="1600454"/>
                  </a:lnTo>
                  <a:lnTo>
                    <a:pt x="237236" y="1572895"/>
                  </a:lnTo>
                  <a:lnTo>
                    <a:pt x="272288" y="1541780"/>
                  </a:lnTo>
                </a:path>
                <a:path w="274320" h="1706879">
                  <a:moveTo>
                    <a:pt x="1524" y="19176"/>
                  </a:moveTo>
                  <a:lnTo>
                    <a:pt x="24765" y="56261"/>
                  </a:lnTo>
                  <a:lnTo>
                    <a:pt x="60452" y="106425"/>
                  </a:lnTo>
                  <a:lnTo>
                    <a:pt x="92964" y="150622"/>
                  </a:lnTo>
                  <a:lnTo>
                    <a:pt x="107315" y="169544"/>
                  </a:lnTo>
                  <a:lnTo>
                    <a:pt x="171069" y="102107"/>
                  </a:lnTo>
                  <a:lnTo>
                    <a:pt x="209677" y="61975"/>
                  </a:lnTo>
                  <a:lnTo>
                    <a:pt x="238760" y="33274"/>
                  </a:lnTo>
                  <a:lnTo>
                    <a:pt x="273812" y="0"/>
                  </a:lnTo>
                </a:path>
              </a:pathLst>
            </a:custGeom>
            <a:ln w="38100">
              <a:solidFill>
                <a:srgbClr val="4991D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2800" y="3334511"/>
              <a:ext cx="542544" cy="6278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2800" y="4507991"/>
              <a:ext cx="542544" cy="6278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2800" y="5626607"/>
              <a:ext cx="542544" cy="62788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7959343" y="3501009"/>
            <a:ext cx="254190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13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Библиотека</a:t>
            </a:r>
            <a:r>
              <a:rPr sz="1300" kern="1200" spc="1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цифрового</a:t>
            </a:r>
            <a:r>
              <a:rPr sz="1300" kern="1200" spc="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контента</a:t>
            </a:r>
            <a:endParaRPr sz="13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1907" y="2540000"/>
            <a:ext cx="707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b="1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С</a:t>
            </a:r>
            <a:r>
              <a:rPr b="1" kern="1200" spc="-7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т</a:t>
            </a:r>
            <a:r>
              <a:rPr b="1" kern="1200" spc="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ал</a:t>
            </a:r>
            <a:r>
              <a:rPr b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о</a:t>
            </a:r>
            <a:endParaRPr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59343" y="5727598"/>
            <a:ext cx="3293110" cy="803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13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Коммуникационная</a:t>
            </a:r>
            <a:r>
              <a:rPr sz="1300" kern="1200" spc="10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платформа</a:t>
            </a:r>
            <a:endParaRPr sz="13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3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«Сферум»</a:t>
            </a:r>
            <a:r>
              <a:rPr sz="1300" kern="1200" spc="4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300" kern="1200" spc="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мессенджер</a:t>
            </a:r>
            <a:r>
              <a:rPr sz="1300" kern="1200" spc="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3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VK</a:t>
            </a:r>
            <a:endParaRPr sz="13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>
              <a:spcBef>
                <a:spcPts val="35"/>
              </a:spcBef>
            </a:pPr>
            <a:endParaRPr sz="13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R="5080" algn="r" rtl="0">
              <a:spcBef>
                <a:spcPts val="5"/>
              </a:spcBef>
            </a:pPr>
            <a:r>
              <a:rPr sz="1200" kern="1200" spc="-5" dirty="0">
                <a:solidFill>
                  <a:srgbClr val="001FBA"/>
                </a:solidFill>
                <a:latin typeface="Microsoft Sans Serif"/>
                <a:ea typeface="+mn-ea"/>
                <a:cs typeface="Microsoft Sans Serif"/>
              </a:rPr>
              <a:t>5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63415" y="4207840"/>
            <a:ext cx="145923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2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Применение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spcBef>
                <a:spcPts val="5"/>
              </a:spcBef>
            </a:pPr>
            <a:r>
              <a:rPr sz="12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разрозненных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цифровых</a:t>
            </a:r>
            <a:r>
              <a:rPr sz="1200" kern="1200" spc="-6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сервисов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57065" y="5013197"/>
            <a:ext cx="2023745" cy="745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2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Использование</a:t>
            </a:r>
            <a:r>
              <a:rPr sz="1200" kern="1200" spc="-6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зарубежных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415"/>
              </a:lnSpc>
            </a:pP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средств</a:t>
            </a:r>
            <a:r>
              <a:rPr sz="1200" kern="1200" spc="-8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связи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marR="167005" algn="l" rtl="0">
              <a:lnSpc>
                <a:spcPts val="1390"/>
              </a:lnSpc>
              <a:spcBef>
                <a:spcPts val="65"/>
              </a:spcBef>
            </a:pPr>
            <a:r>
              <a:rPr sz="12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2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небе</a:t>
            </a:r>
            <a:r>
              <a:rPr sz="1200" kern="1200" spc="-3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200" kern="1200" spc="-2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пас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ных</a:t>
            </a:r>
            <a:r>
              <a:rPr sz="1200" kern="1200" spc="-5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спос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обов  </a:t>
            </a:r>
            <a:r>
              <a:rPr sz="12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коммуникации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57320" y="3036265"/>
            <a:ext cx="1659889" cy="96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7980" algn="l" rtl="0">
              <a:spcBef>
                <a:spcPts val="100"/>
              </a:spcBef>
            </a:pPr>
            <a:r>
              <a:rPr b="1" kern="1200" dirty="0">
                <a:solidFill>
                  <a:srgbClr val="126BEE"/>
                </a:solidFill>
                <a:latin typeface="Arial"/>
                <a:ea typeface="+mn-ea"/>
                <a:cs typeface="Arial"/>
              </a:rPr>
              <a:t>Было</a:t>
            </a:r>
            <a:endParaRPr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marR="5080" algn="l" rtl="0">
              <a:spcBef>
                <a:spcPts val="915"/>
              </a:spcBef>
            </a:pPr>
            <a:r>
              <a:rPr sz="12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200" kern="1200" spc="-3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г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</a:t>
            </a:r>
            <a:r>
              <a:rPr sz="12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ов</a:t>
            </a:r>
            <a:r>
              <a:rPr sz="1200" kern="1200" spc="-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ка</a:t>
            </a:r>
            <a:r>
              <a:rPr sz="1200" kern="1200" spc="-2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200" kern="1200" spc="-3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200" kern="1200" spc="-2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спек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2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  </a:t>
            </a:r>
            <a:r>
              <a:rPr sz="12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2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поиск</a:t>
            </a:r>
            <a:r>
              <a:rPr sz="12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материалов </a:t>
            </a:r>
            <a:r>
              <a:rPr sz="12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для</a:t>
            </a:r>
            <a:r>
              <a:rPr sz="1200" kern="1200" spc="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урока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621130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1767" y="5526023"/>
            <a:ext cx="9592310" cy="619125"/>
          </a:xfrm>
          <a:custGeom>
            <a:avLst/>
            <a:gdLst/>
            <a:ahLst/>
            <a:cxnLst/>
            <a:rect l="l" t="t" r="r" b="b"/>
            <a:pathLst>
              <a:path w="9592310" h="619125">
                <a:moveTo>
                  <a:pt x="9282684" y="0"/>
                </a:moveTo>
                <a:lnTo>
                  <a:pt x="9282684" y="154685"/>
                </a:lnTo>
                <a:lnTo>
                  <a:pt x="0" y="154685"/>
                </a:lnTo>
                <a:lnTo>
                  <a:pt x="0" y="464057"/>
                </a:lnTo>
                <a:lnTo>
                  <a:pt x="9282684" y="464057"/>
                </a:lnTo>
                <a:lnTo>
                  <a:pt x="9282684" y="618744"/>
                </a:lnTo>
                <a:lnTo>
                  <a:pt x="9592056" y="309372"/>
                </a:lnTo>
                <a:lnTo>
                  <a:pt x="9282684" y="0"/>
                </a:lnTo>
                <a:close/>
              </a:path>
            </a:pathLst>
          </a:custGeom>
          <a:solidFill>
            <a:srgbClr val="1B3181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8594" y="1295146"/>
            <a:ext cx="7065645" cy="3816985"/>
            <a:chOff x="688594" y="1295146"/>
            <a:chExt cx="7065645" cy="3816985"/>
          </a:xfrm>
        </p:grpSpPr>
        <p:sp>
          <p:nvSpPr>
            <p:cNvPr id="4" name="object 4"/>
            <p:cNvSpPr/>
            <p:nvPr/>
          </p:nvSpPr>
          <p:spPr>
            <a:xfrm>
              <a:off x="694944" y="1301496"/>
              <a:ext cx="5745480" cy="3804285"/>
            </a:xfrm>
            <a:custGeom>
              <a:avLst/>
              <a:gdLst/>
              <a:ahLst/>
              <a:cxnLst/>
              <a:rect l="l" t="t" r="r" b="b"/>
              <a:pathLst>
                <a:path w="5745480" h="3804285">
                  <a:moveTo>
                    <a:pt x="5543550" y="0"/>
                  </a:moveTo>
                  <a:lnTo>
                    <a:pt x="201942" y="0"/>
                  </a:lnTo>
                  <a:lnTo>
                    <a:pt x="155638" y="5333"/>
                  </a:lnTo>
                  <a:lnTo>
                    <a:pt x="113132" y="20527"/>
                  </a:lnTo>
                  <a:lnTo>
                    <a:pt x="75637" y="44367"/>
                  </a:lnTo>
                  <a:lnTo>
                    <a:pt x="44364" y="75640"/>
                  </a:lnTo>
                  <a:lnTo>
                    <a:pt x="20525" y="113133"/>
                  </a:lnTo>
                  <a:lnTo>
                    <a:pt x="5333" y="155634"/>
                  </a:lnTo>
                  <a:lnTo>
                    <a:pt x="0" y="201929"/>
                  </a:lnTo>
                  <a:lnTo>
                    <a:pt x="0" y="3601974"/>
                  </a:lnTo>
                  <a:lnTo>
                    <a:pt x="5333" y="3648269"/>
                  </a:lnTo>
                  <a:lnTo>
                    <a:pt x="20525" y="3690770"/>
                  </a:lnTo>
                  <a:lnTo>
                    <a:pt x="44364" y="3728263"/>
                  </a:lnTo>
                  <a:lnTo>
                    <a:pt x="75637" y="3759536"/>
                  </a:lnTo>
                  <a:lnTo>
                    <a:pt x="113132" y="3783376"/>
                  </a:lnTo>
                  <a:lnTo>
                    <a:pt x="155638" y="3798570"/>
                  </a:lnTo>
                  <a:lnTo>
                    <a:pt x="201942" y="3803904"/>
                  </a:lnTo>
                  <a:lnTo>
                    <a:pt x="5543550" y="3803904"/>
                  </a:lnTo>
                  <a:lnTo>
                    <a:pt x="5589845" y="3798570"/>
                  </a:lnTo>
                  <a:lnTo>
                    <a:pt x="5632346" y="3783376"/>
                  </a:lnTo>
                  <a:lnTo>
                    <a:pt x="5669839" y="3759536"/>
                  </a:lnTo>
                  <a:lnTo>
                    <a:pt x="5701112" y="3728263"/>
                  </a:lnTo>
                  <a:lnTo>
                    <a:pt x="5724952" y="3690770"/>
                  </a:lnTo>
                  <a:lnTo>
                    <a:pt x="5740146" y="3648269"/>
                  </a:lnTo>
                  <a:lnTo>
                    <a:pt x="5745480" y="3601974"/>
                  </a:lnTo>
                  <a:lnTo>
                    <a:pt x="5745480" y="201929"/>
                  </a:lnTo>
                  <a:lnTo>
                    <a:pt x="5740146" y="155634"/>
                  </a:lnTo>
                  <a:lnTo>
                    <a:pt x="5724952" y="113133"/>
                  </a:lnTo>
                  <a:lnTo>
                    <a:pt x="5701112" y="75640"/>
                  </a:lnTo>
                  <a:lnTo>
                    <a:pt x="5669839" y="44367"/>
                  </a:lnTo>
                  <a:lnTo>
                    <a:pt x="5632346" y="20527"/>
                  </a:lnTo>
                  <a:lnTo>
                    <a:pt x="5589845" y="5334"/>
                  </a:lnTo>
                  <a:lnTo>
                    <a:pt x="55435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94944" y="1301496"/>
              <a:ext cx="5745480" cy="3804285"/>
            </a:xfrm>
            <a:custGeom>
              <a:avLst/>
              <a:gdLst/>
              <a:ahLst/>
              <a:cxnLst/>
              <a:rect l="l" t="t" r="r" b="b"/>
              <a:pathLst>
                <a:path w="5745480" h="3804285">
                  <a:moveTo>
                    <a:pt x="0" y="201929"/>
                  </a:moveTo>
                  <a:lnTo>
                    <a:pt x="5333" y="155634"/>
                  </a:lnTo>
                  <a:lnTo>
                    <a:pt x="20525" y="113133"/>
                  </a:lnTo>
                  <a:lnTo>
                    <a:pt x="44364" y="75640"/>
                  </a:lnTo>
                  <a:lnTo>
                    <a:pt x="75637" y="44367"/>
                  </a:lnTo>
                  <a:lnTo>
                    <a:pt x="113132" y="20527"/>
                  </a:lnTo>
                  <a:lnTo>
                    <a:pt x="155638" y="5333"/>
                  </a:lnTo>
                  <a:lnTo>
                    <a:pt x="201942" y="0"/>
                  </a:lnTo>
                  <a:lnTo>
                    <a:pt x="5543550" y="0"/>
                  </a:lnTo>
                  <a:lnTo>
                    <a:pt x="5589845" y="5334"/>
                  </a:lnTo>
                  <a:lnTo>
                    <a:pt x="5632346" y="20527"/>
                  </a:lnTo>
                  <a:lnTo>
                    <a:pt x="5669839" y="44367"/>
                  </a:lnTo>
                  <a:lnTo>
                    <a:pt x="5701112" y="75640"/>
                  </a:lnTo>
                  <a:lnTo>
                    <a:pt x="5724952" y="113133"/>
                  </a:lnTo>
                  <a:lnTo>
                    <a:pt x="5740146" y="155634"/>
                  </a:lnTo>
                  <a:lnTo>
                    <a:pt x="5745480" y="201929"/>
                  </a:lnTo>
                  <a:lnTo>
                    <a:pt x="5745480" y="3601974"/>
                  </a:lnTo>
                  <a:lnTo>
                    <a:pt x="5740146" y="3648269"/>
                  </a:lnTo>
                  <a:lnTo>
                    <a:pt x="5724952" y="3690770"/>
                  </a:lnTo>
                  <a:lnTo>
                    <a:pt x="5701112" y="3728263"/>
                  </a:lnTo>
                  <a:lnTo>
                    <a:pt x="5669839" y="3759536"/>
                  </a:lnTo>
                  <a:lnTo>
                    <a:pt x="5632346" y="3783376"/>
                  </a:lnTo>
                  <a:lnTo>
                    <a:pt x="5589845" y="3798570"/>
                  </a:lnTo>
                  <a:lnTo>
                    <a:pt x="5543550" y="3803904"/>
                  </a:lnTo>
                  <a:lnTo>
                    <a:pt x="201942" y="3803904"/>
                  </a:lnTo>
                  <a:lnTo>
                    <a:pt x="155638" y="3798570"/>
                  </a:lnTo>
                  <a:lnTo>
                    <a:pt x="113132" y="3783376"/>
                  </a:lnTo>
                  <a:lnTo>
                    <a:pt x="75637" y="3759536"/>
                  </a:lnTo>
                  <a:lnTo>
                    <a:pt x="44364" y="3728263"/>
                  </a:lnTo>
                  <a:lnTo>
                    <a:pt x="20525" y="3690770"/>
                  </a:lnTo>
                  <a:lnTo>
                    <a:pt x="5333" y="3648269"/>
                  </a:lnTo>
                  <a:lnTo>
                    <a:pt x="0" y="3601974"/>
                  </a:lnTo>
                  <a:lnTo>
                    <a:pt x="0" y="201929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6112" y="1405128"/>
              <a:ext cx="5398008" cy="3474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2" y="2084832"/>
              <a:ext cx="1706498" cy="17763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87896" y="2362200"/>
              <a:ext cx="250190" cy="320040"/>
            </a:xfrm>
            <a:custGeom>
              <a:avLst/>
              <a:gdLst/>
              <a:ahLst/>
              <a:cxnLst/>
              <a:rect l="l" t="t" r="r" b="b"/>
              <a:pathLst>
                <a:path w="250190" h="320039">
                  <a:moveTo>
                    <a:pt x="124968" y="0"/>
                  </a:moveTo>
                  <a:lnTo>
                    <a:pt x="0" y="0"/>
                  </a:lnTo>
                  <a:lnTo>
                    <a:pt x="124968" y="160020"/>
                  </a:lnTo>
                  <a:lnTo>
                    <a:pt x="0" y="320039"/>
                  </a:lnTo>
                  <a:lnTo>
                    <a:pt x="124968" y="320039"/>
                  </a:lnTo>
                  <a:lnTo>
                    <a:pt x="249935" y="160020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279005" y="1349120"/>
            <a:ext cx="3957954" cy="38112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243204" algn="l" rtl="0">
              <a:lnSpc>
                <a:spcPct val="94500"/>
              </a:lnSpc>
              <a:spcBef>
                <a:spcPts val="210"/>
              </a:spcBef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Разработанный</a:t>
            </a:r>
            <a:r>
              <a:rPr sz="1600" kern="1200" spc="40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контент</a:t>
            </a:r>
            <a:r>
              <a:rPr sz="1600" kern="1200" spc="38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охватывает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80 </a:t>
            </a:r>
            <a:r>
              <a:rPr sz="1600" b="1" kern="1200" spc="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%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содержания общего образования </a:t>
            </a:r>
            <a:r>
              <a:rPr sz="1600" kern="1200" spc="-409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i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(100 </a:t>
            </a:r>
            <a:r>
              <a:rPr sz="1600" i="1" kern="1200" spc="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%</a:t>
            </a:r>
            <a:r>
              <a:rPr sz="1600" i="1" kern="1200" spc="4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kern="1200" spc="67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—</a:t>
            </a:r>
            <a:r>
              <a:rPr sz="1600" kern="1200" spc="7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i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к</a:t>
            </a:r>
            <a:r>
              <a:rPr sz="1600" i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2025</a:t>
            </a:r>
            <a:r>
              <a:rPr sz="1600" i="1" kern="1200" spc="-2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i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году)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algn="l" rtl="0">
              <a:lnSpc>
                <a:spcPts val="1825"/>
              </a:lnSpc>
              <a:spcBef>
                <a:spcPts val="1585"/>
              </a:spcBef>
            </a:pP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Состоит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из</a:t>
            </a:r>
            <a:r>
              <a:rPr sz="1600" kern="1200" spc="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b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готовых</a:t>
            </a:r>
            <a:r>
              <a:rPr sz="16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уроков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70485" algn="l" rtl="0">
              <a:lnSpc>
                <a:spcPts val="1825"/>
              </a:lnSpc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темам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825"/>
              </a:lnSpc>
              <a:spcBef>
                <a:spcPts val="1535"/>
              </a:spcBef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Содержит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материалы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730"/>
              </a:lnSpc>
            </a:pP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b="1" kern="1200" spc="-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автоматической</a:t>
            </a:r>
            <a:r>
              <a:rPr sz="1600" b="1" kern="1200" spc="1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проверкой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algn="l" rtl="0">
              <a:lnSpc>
                <a:spcPts val="1825"/>
              </a:lnSpc>
            </a:pP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домашние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задания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825"/>
              </a:lnSpc>
              <a:spcBef>
                <a:spcPts val="1540"/>
              </a:spcBef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Включает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методические</a:t>
            </a:r>
            <a:r>
              <a:rPr sz="1600" b="1" kern="1200" spc="-3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рекомендации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algn="l" rtl="0">
              <a:lnSpc>
                <a:spcPts val="1825"/>
              </a:lnSpc>
            </a:pPr>
            <a:r>
              <a:rPr sz="1600" kern="1200" spc="-1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каждому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этапу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825"/>
              </a:lnSpc>
              <a:spcBef>
                <a:spcPts val="1540"/>
              </a:spcBef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Промаркирован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730"/>
              </a:lnSpc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материалам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подготовки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825"/>
              </a:lnSpc>
            </a:pPr>
            <a:r>
              <a:rPr sz="1600" kern="1200" spc="-1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b="1" kern="1200" spc="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ОГЭ</a:t>
            </a:r>
            <a:r>
              <a:rPr sz="1600" b="1" kern="1200" spc="-3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и</a:t>
            </a:r>
            <a:r>
              <a:rPr sz="1600" b="1" kern="1200" spc="-2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1600" b="1" kern="1200" spc="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ЕГЭ</a:t>
            </a:r>
            <a:endParaRPr sz="1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38986" y="1255775"/>
            <a:ext cx="6214745" cy="5028565"/>
            <a:chOff x="1538986" y="1255775"/>
            <a:chExt cx="6214745" cy="502856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2" y="1255775"/>
              <a:ext cx="1706498" cy="17763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787895" y="1533143"/>
              <a:ext cx="250190" cy="320040"/>
            </a:xfrm>
            <a:custGeom>
              <a:avLst/>
              <a:gdLst/>
              <a:ahLst/>
              <a:cxnLst/>
              <a:rect l="l" t="t" r="r" b="b"/>
              <a:pathLst>
                <a:path w="250190" h="320039">
                  <a:moveTo>
                    <a:pt x="124968" y="0"/>
                  </a:moveTo>
                  <a:lnTo>
                    <a:pt x="0" y="0"/>
                  </a:lnTo>
                  <a:lnTo>
                    <a:pt x="124968" y="160019"/>
                  </a:lnTo>
                  <a:lnTo>
                    <a:pt x="0" y="320039"/>
                  </a:lnTo>
                  <a:lnTo>
                    <a:pt x="124968" y="320039"/>
                  </a:lnTo>
                  <a:lnTo>
                    <a:pt x="249935" y="160019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2" y="2740151"/>
              <a:ext cx="1706498" cy="177634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87895" y="3017519"/>
              <a:ext cx="250190" cy="320040"/>
            </a:xfrm>
            <a:custGeom>
              <a:avLst/>
              <a:gdLst/>
              <a:ahLst/>
              <a:cxnLst/>
              <a:rect l="l" t="t" r="r" b="b"/>
              <a:pathLst>
                <a:path w="250190" h="320039">
                  <a:moveTo>
                    <a:pt x="124968" y="0"/>
                  </a:moveTo>
                  <a:lnTo>
                    <a:pt x="0" y="0"/>
                  </a:lnTo>
                  <a:lnTo>
                    <a:pt x="124968" y="160019"/>
                  </a:lnTo>
                  <a:lnTo>
                    <a:pt x="0" y="320039"/>
                  </a:lnTo>
                  <a:lnTo>
                    <a:pt x="124968" y="320039"/>
                  </a:lnTo>
                  <a:lnTo>
                    <a:pt x="249935" y="160019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2" y="3627119"/>
              <a:ext cx="1706498" cy="17763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787895" y="3904487"/>
              <a:ext cx="250190" cy="320040"/>
            </a:xfrm>
            <a:custGeom>
              <a:avLst/>
              <a:gdLst/>
              <a:ahLst/>
              <a:cxnLst/>
              <a:rect l="l" t="t" r="r" b="b"/>
              <a:pathLst>
                <a:path w="250190" h="320039">
                  <a:moveTo>
                    <a:pt x="124968" y="0"/>
                  </a:moveTo>
                  <a:lnTo>
                    <a:pt x="0" y="0"/>
                  </a:lnTo>
                  <a:lnTo>
                    <a:pt x="124968" y="160019"/>
                  </a:lnTo>
                  <a:lnTo>
                    <a:pt x="0" y="320039"/>
                  </a:lnTo>
                  <a:lnTo>
                    <a:pt x="124968" y="320039"/>
                  </a:lnTo>
                  <a:lnTo>
                    <a:pt x="249935" y="160019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7232" y="4507991"/>
              <a:ext cx="1706498" cy="17763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787895" y="4785360"/>
              <a:ext cx="250190" cy="320040"/>
            </a:xfrm>
            <a:custGeom>
              <a:avLst/>
              <a:gdLst/>
              <a:ahLst/>
              <a:cxnLst/>
              <a:rect l="l" t="t" r="r" b="b"/>
              <a:pathLst>
                <a:path w="250190" h="320039">
                  <a:moveTo>
                    <a:pt x="124968" y="0"/>
                  </a:moveTo>
                  <a:lnTo>
                    <a:pt x="0" y="0"/>
                  </a:lnTo>
                  <a:lnTo>
                    <a:pt x="124968" y="160019"/>
                  </a:lnTo>
                  <a:lnTo>
                    <a:pt x="0" y="320039"/>
                  </a:lnTo>
                  <a:lnTo>
                    <a:pt x="124968" y="320039"/>
                  </a:lnTo>
                  <a:lnTo>
                    <a:pt x="249935" y="160019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5336" y="5705855"/>
              <a:ext cx="249936" cy="24079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45336" y="5705855"/>
              <a:ext cx="250190" cy="241300"/>
            </a:xfrm>
            <a:custGeom>
              <a:avLst/>
              <a:gdLst/>
              <a:ahLst/>
              <a:cxnLst/>
              <a:rect l="l" t="t" r="r" b="b"/>
              <a:pathLst>
                <a:path w="250189" h="241300">
                  <a:moveTo>
                    <a:pt x="0" y="120396"/>
                  </a:moveTo>
                  <a:lnTo>
                    <a:pt x="9828" y="73530"/>
                  </a:lnTo>
                  <a:lnTo>
                    <a:pt x="36623" y="35261"/>
                  </a:lnTo>
                  <a:lnTo>
                    <a:pt x="76348" y="9460"/>
                  </a:lnTo>
                  <a:lnTo>
                    <a:pt x="124968" y="0"/>
                  </a:lnTo>
                  <a:lnTo>
                    <a:pt x="173587" y="9460"/>
                  </a:lnTo>
                  <a:lnTo>
                    <a:pt x="213312" y="35261"/>
                  </a:lnTo>
                  <a:lnTo>
                    <a:pt x="240107" y="73530"/>
                  </a:lnTo>
                  <a:lnTo>
                    <a:pt x="249936" y="120396"/>
                  </a:lnTo>
                  <a:lnTo>
                    <a:pt x="240107" y="167261"/>
                  </a:lnTo>
                  <a:lnTo>
                    <a:pt x="213312" y="205530"/>
                  </a:lnTo>
                  <a:lnTo>
                    <a:pt x="173587" y="231331"/>
                  </a:lnTo>
                  <a:lnTo>
                    <a:pt x="124968" y="240792"/>
                  </a:lnTo>
                  <a:lnTo>
                    <a:pt x="76348" y="231331"/>
                  </a:lnTo>
                  <a:lnTo>
                    <a:pt x="36623" y="205530"/>
                  </a:lnTo>
                  <a:lnTo>
                    <a:pt x="9828" y="167261"/>
                  </a:lnTo>
                  <a:lnTo>
                    <a:pt x="0" y="120396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9184" y="5759704"/>
              <a:ext cx="142240" cy="133096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5375528" y="6029959"/>
            <a:ext cx="793750" cy="487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 rtl="0">
              <a:lnSpc>
                <a:spcPts val="1810"/>
              </a:lnSpc>
              <a:spcBef>
                <a:spcPts val="105"/>
              </a:spcBef>
            </a:pPr>
            <a:r>
              <a:rPr sz="1600" kern="1200" spc="-245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3</a:t>
            </a:r>
            <a:r>
              <a:rPr sz="1600" kern="1200" spc="-245" dirty="0">
                <a:solidFill>
                  <a:srgbClr val="00AFEF"/>
                </a:solidFill>
                <a:latin typeface="Microsoft YaHei UI"/>
                <a:ea typeface="+mn-ea"/>
                <a:cs typeface="Microsoft YaHei UI"/>
              </a:rPr>
              <a:t>–</a:t>
            </a:r>
            <a:r>
              <a:rPr sz="1600" kern="1200" spc="-245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11</a:t>
            </a:r>
            <a:endParaRPr sz="1600" kern="12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algn="ctr" rtl="0">
              <a:lnSpc>
                <a:spcPts val="1810"/>
              </a:lnSpc>
            </a:pPr>
            <a:r>
              <a:rPr sz="1600" kern="1200" spc="8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классы</a:t>
            </a:r>
            <a:endParaRPr sz="1600" kern="1200">
              <a:solidFill>
                <a:prstClr val="black"/>
              </a:solidFill>
              <a:latin typeface="Microsoft YaHei UI"/>
              <a:ea typeface="+mn-ea"/>
              <a:cs typeface="Microsoft YaHei U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0" y="4658105"/>
            <a:ext cx="12189460" cy="1295400"/>
            <a:chOff x="0" y="4658105"/>
            <a:chExt cx="12189460" cy="1295400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0255" y="5705855"/>
              <a:ext cx="249936" cy="24079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810255" y="5705855"/>
              <a:ext cx="250190" cy="241300"/>
            </a:xfrm>
            <a:custGeom>
              <a:avLst/>
              <a:gdLst/>
              <a:ahLst/>
              <a:cxnLst/>
              <a:rect l="l" t="t" r="r" b="b"/>
              <a:pathLst>
                <a:path w="250189" h="241300">
                  <a:moveTo>
                    <a:pt x="0" y="120396"/>
                  </a:moveTo>
                  <a:lnTo>
                    <a:pt x="9828" y="73530"/>
                  </a:lnTo>
                  <a:lnTo>
                    <a:pt x="36623" y="35261"/>
                  </a:lnTo>
                  <a:lnTo>
                    <a:pt x="76348" y="9460"/>
                  </a:lnTo>
                  <a:lnTo>
                    <a:pt x="124968" y="0"/>
                  </a:lnTo>
                  <a:lnTo>
                    <a:pt x="173587" y="9460"/>
                  </a:lnTo>
                  <a:lnTo>
                    <a:pt x="213312" y="35261"/>
                  </a:lnTo>
                  <a:lnTo>
                    <a:pt x="240107" y="73530"/>
                  </a:lnTo>
                  <a:lnTo>
                    <a:pt x="249936" y="120396"/>
                  </a:lnTo>
                  <a:lnTo>
                    <a:pt x="240107" y="167261"/>
                  </a:lnTo>
                  <a:lnTo>
                    <a:pt x="213312" y="205530"/>
                  </a:lnTo>
                  <a:lnTo>
                    <a:pt x="173587" y="231331"/>
                  </a:lnTo>
                  <a:lnTo>
                    <a:pt x="124968" y="240792"/>
                  </a:lnTo>
                  <a:lnTo>
                    <a:pt x="76348" y="231331"/>
                  </a:lnTo>
                  <a:lnTo>
                    <a:pt x="36623" y="205530"/>
                  </a:lnTo>
                  <a:lnTo>
                    <a:pt x="9828" y="167261"/>
                  </a:lnTo>
                  <a:lnTo>
                    <a:pt x="0" y="120396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4104" y="5759703"/>
              <a:ext cx="142239" cy="1330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6823" y="5705855"/>
              <a:ext cx="249936" cy="240791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306823" y="5705855"/>
              <a:ext cx="250190" cy="241300"/>
            </a:xfrm>
            <a:custGeom>
              <a:avLst/>
              <a:gdLst/>
              <a:ahLst/>
              <a:cxnLst/>
              <a:rect l="l" t="t" r="r" b="b"/>
              <a:pathLst>
                <a:path w="250189" h="241300">
                  <a:moveTo>
                    <a:pt x="0" y="120396"/>
                  </a:moveTo>
                  <a:lnTo>
                    <a:pt x="9828" y="73530"/>
                  </a:lnTo>
                  <a:lnTo>
                    <a:pt x="36623" y="35261"/>
                  </a:lnTo>
                  <a:lnTo>
                    <a:pt x="76348" y="9460"/>
                  </a:lnTo>
                  <a:lnTo>
                    <a:pt x="124967" y="0"/>
                  </a:lnTo>
                  <a:lnTo>
                    <a:pt x="173587" y="9460"/>
                  </a:lnTo>
                  <a:lnTo>
                    <a:pt x="213312" y="35261"/>
                  </a:lnTo>
                  <a:lnTo>
                    <a:pt x="240107" y="73530"/>
                  </a:lnTo>
                  <a:lnTo>
                    <a:pt x="249936" y="120396"/>
                  </a:lnTo>
                  <a:lnTo>
                    <a:pt x="240107" y="167261"/>
                  </a:lnTo>
                  <a:lnTo>
                    <a:pt x="213312" y="205530"/>
                  </a:lnTo>
                  <a:lnTo>
                    <a:pt x="173587" y="231331"/>
                  </a:lnTo>
                  <a:lnTo>
                    <a:pt x="124967" y="240792"/>
                  </a:lnTo>
                  <a:lnTo>
                    <a:pt x="76348" y="231331"/>
                  </a:lnTo>
                  <a:lnTo>
                    <a:pt x="36623" y="205530"/>
                  </a:lnTo>
                  <a:lnTo>
                    <a:pt x="9828" y="167261"/>
                  </a:lnTo>
                  <a:lnTo>
                    <a:pt x="0" y="120396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0671" y="5759703"/>
              <a:ext cx="142239" cy="1330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44896" y="5699759"/>
              <a:ext cx="249936" cy="24079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644896" y="5699759"/>
              <a:ext cx="250190" cy="241300"/>
            </a:xfrm>
            <a:custGeom>
              <a:avLst/>
              <a:gdLst/>
              <a:ahLst/>
              <a:cxnLst/>
              <a:rect l="l" t="t" r="r" b="b"/>
              <a:pathLst>
                <a:path w="250189" h="241300">
                  <a:moveTo>
                    <a:pt x="0" y="120395"/>
                  </a:moveTo>
                  <a:lnTo>
                    <a:pt x="9828" y="73530"/>
                  </a:lnTo>
                  <a:lnTo>
                    <a:pt x="36623" y="35261"/>
                  </a:lnTo>
                  <a:lnTo>
                    <a:pt x="76348" y="9460"/>
                  </a:lnTo>
                  <a:lnTo>
                    <a:pt x="124967" y="0"/>
                  </a:lnTo>
                  <a:lnTo>
                    <a:pt x="173587" y="9460"/>
                  </a:lnTo>
                  <a:lnTo>
                    <a:pt x="213312" y="35261"/>
                  </a:lnTo>
                  <a:lnTo>
                    <a:pt x="240107" y="73530"/>
                  </a:lnTo>
                  <a:lnTo>
                    <a:pt x="249936" y="120395"/>
                  </a:lnTo>
                  <a:lnTo>
                    <a:pt x="240107" y="167261"/>
                  </a:lnTo>
                  <a:lnTo>
                    <a:pt x="213312" y="205530"/>
                  </a:lnTo>
                  <a:lnTo>
                    <a:pt x="173587" y="231331"/>
                  </a:lnTo>
                  <a:lnTo>
                    <a:pt x="124967" y="240791"/>
                  </a:lnTo>
                  <a:lnTo>
                    <a:pt x="76348" y="231331"/>
                  </a:lnTo>
                  <a:lnTo>
                    <a:pt x="36623" y="205530"/>
                  </a:lnTo>
                  <a:lnTo>
                    <a:pt x="9828" y="167261"/>
                  </a:lnTo>
                  <a:lnTo>
                    <a:pt x="0" y="12039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8744" y="5753608"/>
              <a:ext cx="142239" cy="13309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41464" y="5699759"/>
              <a:ext cx="246887" cy="240792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7141464" y="5699759"/>
              <a:ext cx="247015" cy="241300"/>
            </a:xfrm>
            <a:custGeom>
              <a:avLst/>
              <a:gdLst/>
              <a:ahLst/>
              <a:cxnLst/>
              <a:rect l="l" t="t" r="r" b="b"/>
              <a:pathLst>
                <a:path w="247015" h="241300">
                  <a:moveTo>
                    <a:pt x="0" y="120395"/>
                  </a:moveTo>
                  <a:lnTo>
                    <a:pt x="9697" y="73530"/>
                  </a:lnTo>
                  <a:lnTo>
                    <a:pt x="36147" y="35261"/>
                  </a:lnTo>
                  <a:lnTo>
                    <a:pt x="75384" y="9460"/>
                  </a:lnTo>
                  <a:lnTo>
                    <a:pt x="123443" y="0"/>
                  </a:lnTo>
                  <a:lnTo>
                    <a:pt x="171503" y="9460"/>
                  </a:lnTo>
                  <a:lnTo>
                    <a:pt x="210740" y="35261"/>
                  </a:lnTo>
                  <a:lnTo>
                    <a:pt x="237190" y="73530"/>
                  </a:lnTo>
                  <a:lnTo>
                    <a:pt x="246887" y="120395"/>
                  </a:lnTo>
                  <a:lnTo>
                    <a:pt x="237190" y="167261"/>
                  </a:lnTo>
                  <a:lnTo>
                    <a:pt x="210740" y="205530"/>
                  </a:lnTo>
                  <a:lnTo>
                    <a:pt x="171503" y="231331"/>
                  </a:lnTo>
                  <a:lnTo>
                    <a:pt x="123443" y="240791"/>
                  </a:lnTo>
                  <a:lnTo>
                    <a:pt x="75384" y="231331"/>
                  </a:lnTo>
                  <a:lnTo>
                    <a:pt x="36147" y="205530"/>
                  </a:lnTo>
                  <a:lnTo>
                    <a:pt x="9697" y="167261"/>
                  </a:lnTo>
                  <a:lnTo>
                    <a:pt x="0" y="12039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95311" y="5753608"/>
              <a:ext cx="139192" cy="13309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5355336"/>
              <a:ext cx="12189460" cy="186055"/>
            </a:xfrm>
            <a:custGeom>
              <a:avLst/>
              <a:gdLst/>
              <a:ahLst/>
              <a:cxnLst/>
              <a:rect l="l" t="t" r="r" b="b"/>
              <a:pathLst>
                <a:path w="12189460" h="186054">
                  <a:moveTo>
                    <a:pt x="12188952" y="0"/>
                  </a:moveTo>
                  <a:lnTo>
                    <a:pt x="0" y="0"/>
                  </a:lnTo>
                  <a:lnTo>
                    <a:pt x="0" y="185927"/>
                  </a:lnTo>
                  <a:lnTo>
                    <a:pt x="12188952" y="185927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30B9BC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193291" y="4677155"/>
              <a:ext cx="271780" cy="170815"/>
            </a:xfrm>
            <a:custGeom>
              <a:avLst/>
              <a:gdLst/>
              <a:ahLst/>
              <a:cxnLst/>
              <a:rect l="l" t="t" r="r" b="b"/>
              <a:pathLst>
                <a:path w="271780" h="170814">
                  <a:moveTo>
                    <a:pt x="0" y="19304"/>
                  </a:moveTo>
                  <a:lnTo>
                    <a:pt x="23179" y="56566"/>
                  </a:lnTo>
                  <a:lnTo>
                    <a:pt x="58623" y="107092"/>
                  </a:lnTo>
                  <a:lnTo>
                    <a:pt x="91075" y="151570"/>
                  </a:lnTo>
                  <a:lnTo>
                    <a:pt x="105283" y="170688"/>
                  </a:lnTo>
                  <a:lnTo>
                    <a:pt x="123146" y="151715"/>
                  </a:lnTo>
                  <a:lnTo>
                    <a:pt x="166750" y="105870"/>
                  </a:lnTo>
                  <a:lnTo>
                    <a:pt x="221118" y="49762"/>
                  </a:lnTo>
                  <a:lnTo>
                    <a:pt x="271272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140663" y="6033617"/>
            <a:ext cx="1111250" cy="487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 rtl="0">
              <a:lnSpc>
                <a:spcPts val="1810"/>
              </a:lnSpc>
              <a:spcBef>
                <a:spcPts val="105"/>
              </a:spcBef>
            </a:pPr>
            <a:r>
              <a:rPr sz="1600" kern="1200" spc="140" dirty="0">
                <a:solidFill>
                  <a:srgbClr val="00AFEF"/>
                </a:solidFill>
                <a:latin typeface="Microsoft YaHei UI"/>
                <a:ea typeface="+mn-ea"/>
                <a:cs typeface="Microsoft YaHei UI"/>
              </a:rPr>
              <a:t>Все</a:t>
            </a:r>
            <a:endParaRPr sz="1600" kern="1200">
              <a:solidFill>
                <a:prstClr val="black"/>
              </a:solidFill>
              <a:latin typeface="Microsoft YaHei UI"/>
              <a:ea typeface="+mn-ea"/>
              <a:cs typeface="Microsoft YaHei UI"/>
            </a:endParaRPr>
          </a:p>
          <a:p>
            <a:pPr algn="ctr" rtl="0">
              <a:lnSpc>
                <a:spcPts val="1810"/>
              </a:lnSpc>
            </a:pPr>
            <a:r>
              <a:rPr sz="1600" kern="1200" spc="6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предметы</a:t>
            </a:r>
            <a:endParaRPr sz="1600" kern="1200">
              <a:solidFill>
                <a:prstClr val="black"/>
              </a:solidFill>
              <a:latin typeface="Microsoft YaHei UI"/>
              <a:ea typeface="+mn-ea"/>
              <a:cs typeface="Microsoft YaHei U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609469" y="6023559"/>
            <a:ext cx="655320" cy="490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9375" algn="l" rtl="0">
              <a:lnSpc>
                <a:spcPts val="1825"/>
              </a:lnSpc>
              <a:spcBef>
                <a:spcPts val="105"/>
              </a:spcBef>
            </a:pPr>
            <a:r>
              <a:rPr sz="1600" kern="1200" spc="-40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6542</a:t>
            </a:r>
            <a:endParaRPr sz="1600" kern="12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marL="12700" algn="l" rtl="0">
              <a:lnSpc>
                <a:spcPts val="1825"/>
              </a:lnSpc>
            </a:pPr>
            <a:r>
              <a:rPr sz="1600" kern="1200" spc="8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у</a:t>
            </a:r>
            <a:r>
              <a:rPr sz="1600" kern="1200" spc="6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ро</a:t>
            </a:r>
            <a:r>
              <a:rPr sz="1600" kern="1200" spc="2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к</a:t>
            </a:r>
            <a:r>
              <a:rPr sz="1600" kern="1200" spc="6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а</a:t>
            </a:r>
            <a:endParaRPr sz="1600" kern="1200">
              <a:solidFill>
                <a:prstClr val="black"/>
              </a:solidFill>
              <a:latin typeface="Microsoft YaHei UI"/>
              <a:ea typeface="+mn-ea"/>
              <a:cs typeface="Microsoft YaHei U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44290" y="6052515"/>
            <a:ext cx="1176655" cy="4870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 rtl="0">
              <a:lnSpc>
                <a:spcPts val="1810"/>
              </a:lnSpc>
              <a:spcBef>
                <a:spcPts val="105"/>
              </a:spcBef>
            </a:pPr>
            <a:r>
              <a:rPr sz="1600" kern="1200" spc="-90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3</a:t>
            </a:r>
            <a:r>
              <a:rPr sz="1600" kern="1200" spc="15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8</a:t>
            </a:r>
            <a:r>
              <a:rPr sz="1600" kern="1200" spc="-210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 </a:t>
            </a:r>
            <a:r>
              <a:rPr sz="1600" kern="1200" spc="-85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55</a:t>
            </a:r>
            <a:r>
              <a:rPr sz="1600" kern="1200" spc="-100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3</a:t>
            </a:r>
            <a:endParaRPr sz="1600" kern="12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algn="ctr" rtl="0">
              <a:lnSpc>
                <a:spcPts val="1810"/>
              </a:lnSpc>
            </a:pPr>
            <a:r>
              <a:rPr sz="1600" kern="1200" spc="6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материала</a:t>
            </a:r>
            <a:endParaRPr sz="1600" kern="1200">
              <a:solidFill>
                <a:prstClr val="black"/>
              </a:solidFill>
              <a:latin typeface="Microsoft YaHei UI"/>
              <a:ea typeface="+mn-ea"/>
              <a:cs typeface="Microsoft YaHei U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89268" y="6012586"/>
            <a:ext cx="1313180" cy="46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715" algn="ctr" rtl="0">
              <a:lnSpc>
                <a:spcPts val="1839"/>
              </a:lnSpc>
              <a:spcBef>
                <a:spcPts val="105"/>
              </a:spcBef>
            </a:pPr>
            <a:r>
              <a:rPr sz="1600" kern="1200" spc="15" dirty="0">
                <a:solidFill>
                  <a:srgbClr val="00AFEF"/>
                </a:solidFill>
                <a:latin typeface="Verdana"/>
                <a:ea typeface="+mn-ea"/>
                <a:cs typeface="Verdana"/>
              </a:rPr>
              <a:t>89</a:t>
            </a:r>
            <a:endParaRPr sz="1600" kern="1200">
              <a:solidFill>
                <a:prstClr val="black"/>
              </a:solidFill>
              <a:latin typeface="Verdana"/>
              <a:ea typeface="+mn-ea"/>
              <a:cs typeface="Verdana"/>
            </a:endParaRPr>
          </a:p>
          <a:p>
            <a:pPr algn="ctr" rtl="0">
              <a:lnSpc>
                <a:spcPts val="1600"/>
              </a:lnSpc>
            </a:pPr>
            <a:r>
              <a:rPr sz="1400" kern="1200" spc="10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с</a:t>
            </a:r>
            <a:r>
              <a:rPr sz="1400" kern="1200" spc="6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у</a:t>
            </a:r>
            <a:r>
              <a:rPr sz="1400" kern="1200" spc="5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б</a:t>
            </a:r>
            <a:r>
              <a:rPr sz="1400" kern="1200" spc="-4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ъ</a:t>
            </a:r>
            <a:r>
              <a:rPr sz="1400" kern="1200" spc="6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е</a:t>
            </a:r>
            <a:r>
              <a:rPr sz="1400" kern="1200" spc="5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к</a:t>
            </a:r>
            <a:r>
              <a:rPr sz="1400" kern="1200" spc="6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т</a:t>
            </a:r>
            <a:r>
              <a:rPr sz="1400" kern="1200" spc="-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о</a:t>
            </a:r>
            <a:r>
              <a:rPr sz="1400" kern="1200" spc="4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в</a:t>
            </a:r>
            <a:r>
              <a:rPr sz="1400" kern="1200" spc="-12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 </a:t>
            </a:r>
            <a:r>
              <a:rPr sz="1400" kern="1200" spc="145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Р</a:t>
            </a:r>
            <a:r>
              <a:rPr sz="1400" kern="1200" spc="170" dirty="0">
                <a:solidFill>
                  <a:srgbClr val="1B3181"/>
                </a:solidFill>
                <a:latin typeface="Microsoft YaHei UI"/>
                <a:ea typeface="+mn-ea"/>
                <a:cs typeface="Microsoft YaHei UI"/>
              </a:rPr>
              <a:t>Ф</a:t>
            </a:r>
            <a:endParaRPr sz="1400" kern="1200">
              <a:solidFill>
                <a:prstClr val="black"/>
              </a:solidFill>
              <a:latin typeface="Microsoft YaHei UI"/>
              <a:ea typeface="+mn-ea"/>
              <a:cs typeface="Microsoft YaHei U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31519" y="0"/>
            <a:ext cx="4953000" cy="1122045"/>
            <a:chOff x="731519" y="0"/>
            <a:chExt cx="4953000" cy="1122045"/>
          </a:xfrm>
        </p:grpSpPr>
        <p:pic>
          <p:nvPicPr>
            <p:cNvPr id="43" name="object 4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615" y="0"/>
              <a:ext cx="4946904" cy="111252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1519" y="0"/>
              <a:ext cx="4629912" cy="1121664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9720198" y="6423456"/>
            <a:ext cx="1600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050" kern="1200" spc="-10" dirty="0">
                <a:solidFill>
                  <a:srgbClr val="888888"/>
                </a:solidFill>
                <a:latin typeface="Calibri"/>
                <a:ea typeface="+mn-ea"/>
                <a:cs typeface="Calibri"/>
              </a:rPr>
              <a:t>12</a:t>
            </a:r>
            <a:endParaRPr sz="105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7447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8905" y="5294185"/>
            <a:ext cx="2905125" cy="509270"/>
            <a:chOff x="1148905" y="5294185"/>
            <a:chExt cx="2905125" cy="509270"/>
          </a:xfrm>
        </p:grpSpPr>
        <p:sp>
          <p:nvSpPr>
            <p:cNvPr id="3" name="object 3"/>
            <p:cNvSpPr/>
            <p:nvPr/>
          </p:nvSpPr>
          <p:spPr>
            <a:xfrm>
              <a:off x="1153667" y="5298947"/>
              <a:ext cx="2895600" cy="499745"/>
            </a:xfrm>
            <a:custGeom>
              <a:avLst/>
              <a:gdLst/>
              <a:ahLst/>
              <a:cxnLst/>
              <a:rect l="l" t="t" r="r" b="b"/>
              <a:pathLst>
                <a:path w="2895600" h="499745">
                  <a:moveTo>
                    <a:pt x="2820416" y="0"/>
                  </a:moveTo>
                  <a:lnTo>
                    <a:pt x="75044" y="0"/>
                  </a:lnTo>
                  <a:lnTo>
                    <a:pt x="45834" y="5968"/>
                  </a:lnTo>
                  <a:lnTo>
                    <a:pt x="21983" y="22097"/>
                  </a:lnTo>
                  <a:lnTo>
                    <a:pt x="5892" y="45973"/>
                  </a:lnTo>
                  <a:lnTo>
                    <a:pt x="0" y="75310"/>
                  </a:lnTo>
                  <a:lnTo>
                    <a:pt x="0" y="424154"/>
                  </a:lnTo>
                  <a:lnTo>
                    <a:pt x="5892" y="453491"/>
                  </a:lnTo>
                  <a:lnTo>
                    <a:pt x="21983" y="477431"/>
                  </a:lnTo>
                  <a:lnTo>
                    <a:pt x="45834" y="493572"/>
                  </a:lnTo>
                  <a:lnTo>
                    <a:pt x="75044" y="499490"/>
                  </a:lnTo>
                  <a:lnTo>
                    <a:pt x="2820416" y="499490"/>
                  </a:lnTo>
                  <a:lnTo>
                    <a:pt x="2849626" y="493572"/>
                  </a:lnTo>
                  <a:lnTo>
                    <a:pt x="2873502" y="477431"/>
                  </a:lnTo>
                  <a:lnTo>
                    <a:pt x="2889631" y="453491"/>
                  </a:lnTo>
                  <a:lnTo>
                    <a:pt x="2895472" y="424154"/>
                  </a:lnTo>
                  <a:lnTo>
                    <a:pt x="2895472" y="75310"/>
                  </a:lnTo>
                  <a:lnTo>
                    <a:pt x="2889631" y="45973"/>
                  </a:lnTo>
                  <a:lnTo>
                    <a:pt x="2873502" y="22097"/>
                  </a:lnTo>
                  <a:lnTo>
                    <a:pt x="2849626" y="5968"/>
                  </a:lnTo>
                  <a:lnTo>
                    <a:pt x="282041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153667" y="5298947"/>
              <a:ext cx="2895600" cy="499745"/>
            </a:xfrm>
            <a:custGeom>
              <a:avLst/>
              <a:gdLst/>
              <a:ahLst/>
              <a:cxnLst/>
              <a:rect l="l" t="t" r="r" b="b"/>
              <a:pathLst>
                <a:path w="2895600" h="499745">
                  <a:moveTo>
                    <a:pt x="0" y="75310"/>
                  </a:moveTo>
                  <a:lnTo>
                    <a:pt x="5892" y="45973"/>
                  </a:lnTo>
                  <a:lnTo>
                    <a:pt x="21983" y="22097"/>
                  </a:lnTo>
                  <a:lnTo>
                    <a:pt x="45834" y="5968"/>
                  </a:lnTo>
                  <a:lnTo>
                    <a:pt x="75044" y="0"/>
                  </a:lnTo>
                  <a:lnTo>
                    <a:pt x="2820416" y="0"/>
                  </a:lnTo>
                  <a:lnTo>
                    <a:pt x="2849626" y="5968"/>
                  </a:lnTo>
                  <a:lnTo>
                    <a:pt x="2873502" y="22097"/>
                  </a:lnTo>
                  <a:lnTo>
                    <a:pt x="2889631" y="45973"/>
                  </a:lnTo>
                  <a:lnTo>
                    <a:pt x="2895472" y="75310"/>
                  </a:lnTo>
                  <a:lnTo>
                    <a:pt x="2895472" y="424154"/>
                  </a:lnTo>
                  <a:lnTo>
                    <a:pt x="2889631" y="453491"/>
                  </a:lnTo>
                  <a:lnTo>
                    <a:pt x="2873502" y="477431"/>
                  </a:lnTo>
                  <a:lnTo>
                    <a:pt x="2849626" y="493572"/>
                  </a:lnTo>
                  <a:lnTo>
                    <a:pt x="2820416" y="499490"/>
                  </a:lnTo>
                  <a:lnTo>
                    <a:pt x="75044" y="499490"/>
                  </a:lnTo>
                  <a:lnTo>
                    <a:pt x="45834" y="493572"/>
                  </a:lnTo>
                  <a:lnTo>
                    <a:pt x="21983" y="477431"/>
                  </a:lnTo>
                  <a:lnTo>
                    <a:pt x="5892" y="453491"/>
                  </a:lnTo>
                  <a:lnTo>
                    <a:pt x="0" y="424154"/>
                  </a:lnTo>
                  <a:lnTo>
                    <a:pt x="0" y="7531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4336" y="1182624"/>
            <a:ext cx="2895600" cy="3992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07991" y="1182624"/>
            <a:ext cx="2983991" cy="39928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2360" y="162305"/>
            <a:ext cx="440309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solidFill>
                  <a:srgbClr val="003374"/>
                </a:solidFill>
              </a:rPr>
              <a:t>Библиотека</a:t>
            </a:r>
            <a:r>
              <a:rPr sz="2800" spc="-20" dirty="0">
                <a:solidFill>
                  <a:srgbClr val="003374"/>
                </a:solidFill>
              </a:rPr>
              <a:t> </a:t>
            </a:r>
            <a:r>
              <a:rPr sz="2800" spc="-5" dirty="0">
                <a:solidFill>
                  <a:srgbClr val="003374"/>
                </a:solidFill>
              </a:rPr>
              <a:t>для</a:t>
            </a:r>
            <a:r>
              <a:rPr sz="2800" spc="-45" dirty="0">
                <a:solidFill>
                  <a:srgbClr val="003374"/>
                </a:solidFill>
              </a:rPr>
              <a:t> </a:t>
            </a:r>
            <a:r>
              <a:rPr sz="2800" spc="-15" dirty="0">
                <a:solidFill>
                  <a:srgbClr val="003374"/>
                </a:solidFill>
              </a:rPr>
              <a:t>учителя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1775586" y="1239088"/>
            <a:ext cx="113855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1400" b="1" kern="1200" spc="-2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Этапы</a:t>
            </a:r>
            <a:r>
              <a:rPr sz="1400" b="1" kern="1200" spc="2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b="1" kern="1200" spc="-2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урока</a:t>
            </a:r>
            <a:endParaRPr sz="1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03723" y="1239088"/>
            <a:ext cx="1795145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1400" b="1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Виды</a:t>
            </a:r>
            <a:r>
              <a:rPr sz="1400" b="1" kern="1200" spc="-5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b="1" kern="1200" spc="-1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деятельности</a:t>
            </a:r>
            <a:endParaRPr sz="1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94319" y="1182624"/>
            <a:ext cx="2760980" cy="902335"/>
          </a:xfrm>
          <a:custGeom>
            <a:avLst/>
            <a:gdLst/>
            <a:ahLst/>
            <a:cxnLst/>
            <a:rect l="l" t="t" r="r" b="b"/>
            <a:pathLst>
              <a:path w="2760979" h="902335">
                <a:moveTo>
                  <a:pt x="2643631" y="0"/>
                </a:moveTo>
                <a:lnTo>
                  <a:pt x="117348" y="0"/>
                </a:lnTo>
                <a:lnTo>
                  <a:pt x="71627" y="9143"/>
                </a:lnTo>
                <a:lnTo>
                  <a:pt x="34416" y="34289"/>
                </a:lnTo>
                <a:lnTo>
                  <a:pt x="9271" y="71500"/>
                </a:lnTo>
                <a:lnTo>
                  <a:pt x="0" y="117093"/>
                </a:lnTo>
                <a:lnTo>
                  <a:pt x="0" y="784987"/>
                </a:lnTo>
                <a:lnTo>
                  <a:pt x="9271" y="830579"/>
                </a:lnTo>
                <a:lnTo>
                  <a:pt x="34416" y="867790"/>
                </a:lnTo>
                <a:lnTo>
                  <a:pt x="71627" y="892937"/>
                </a:lnTo>
                <a:lnTo>
                  <a:pt x="117348" y="902080"/>
                </a:lnTo>
                <a:lnTo>
                  <a:pt x="2643631" y="902080"/>
                </a:lnTo>
                <a:lnTo>
                  <a:pt x="2689352" y="892937"/>
                </a:lnTo>
                <a:lnTo>
                  <a:pt x="2726562" y="867790"/>
                </a:lnTo>
                <a:lnTo>
                  <a:pt x="2751708" y="830579"/>
                </a:lnTo>
                <a:lnTo>
                  <a:pt x="2760979" y="784987"/>
                </a:lnTo>
                <a:lnTo>
                  <a:pt x="2760979" y="117093"/>
                </a:lnTo>
                <a:lnTo>
                  <a:pt x="2751708" y="71500"/>
                </a:lnTo>
                <a:lnTo>
                  <a:pt x="2726562" y="34289"/>
                </a:lnTo>
                <a:lnTo>
                  <a:pt x="2689352" y="9143"/>
                </a:lnTo>
                <a:lnTo>
                  <a:pt x="2643631" y="0"/>
                </a:lnTo>
                <a:close/>
              </a:path>
            </a:pathLst>
          </a:custGeom>
          <a:solidFill>
            <a:srgbClr val="4E91F4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20810" y="1249830"/>
            <a:ext cx="1489075" cy="73914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ctr" rtl="0">
              <a:spcBef>
                <a:spcPts val="315"/>
              </a:spcBef>
            </a:pPr>
            <a:r>
              <a:rPr sz="1400" b="1" kern="1200" spc="-1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Методические</a:t>
            </a:r>
            <a:endParaRPr sz="1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algn="ctr" rtl="0">
              <a:spcBef>
                <a:spcPts val="215"/>
              </a:spcBef>
            </a:pPr>
            <a:r>
              <a:rPr sz="1400" b="1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и</a:t>
            </a:r>
            <a:r>
              <a:rPr sz="1400" b="1" kern="1200" spc="-2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400" b="1" kern="1200" spc="-1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дидактические</a:t>
            </a:r>
            <a:endParaRPr sz="1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635" algn="ctr" rtl="0">
              <a:spcBef>
                <a:spcPts val="145"/>
              </a:spcBef>
            </a:pPr>
            <a:r>
              <a:rPr sz="1400" b="1" kern="1200" spc="-2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элементы</a:t>
            </a:r>
            <a:endParaRPr sz="14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61097" y="1822513"/>
            <a:ext cx="2905125" cy="796290"/>
            <a:chOff x="1161097" y="1822513"/>
            <a:chExt cx="2905125" cy="796290"/>
          </a:xfrm>
        </p:grpSpPr>
        <p:sp>
          <p:nvSpPr>
            <p:cNvPr id="13" name="object 13"/>
            <p:cNvSpPr/>
            <p:nvPr/>
          </p:nvSpPr>
          <p:spPr>
            <a:xfrm>
              <a:off x="1165860" y="1827276"/>
              <a:ext cx="2895600" cy="786765"/>
            </a:xfrm>
            <a:custGeom>
              <a:avLst/>
              <a:gdLst/>
              <a:ahLst/>
              <a:cxnLst/>
              <a:rect l="l" t="t" r="r" b="b"/>
              <a:pathLst>
                <a:path w="2895600" h="786764">
                  <a:moveTo>
                    <a:pt x="2776981" y="0"/>
                  </a:moveTo>
                  <a:lnTo>
                    <a:pt x="118618" y="0"/>
                  </a:lnTo>
                  <a:lnTo>
                    <a:pt x="72415" y="9271"/>
                  </a:lnTo>
                  <a:lnTo>
                    <a:pt x="34721" y="34671"/>
                  </a:lnTo>
                  <a:lnTo>
                    <a:pt x="9321" y="72389"/>
                  </a:lnTo>
                  <a:lnTo>
                    <a:pt x="0" y="118618"/>
                  </a:lnTo>
                  <a:lnTo>
                    <a:pt x="0" y="667765"/>
                  </a:lnTo>
                  <a:lnTo>
                    <a:pt x="9321" y="713994"/>
                  </a:lnTo>
                  <a:lnTo>
                    <a:pt x="34721" y="751713"/>
                  </a:lnTo>
                  <a:lnTo>
                    <a:pt x="72415" y="777113"/>
                  </a:lnTo>
                  <a:lnTo>
                    <a:pt x="118618" y="786384"/>
                  </a:lnTo>
                  <a:lnTo>
                    <a:pt x="2776981" y="786384"/>
                  </a:lnTo>
                  <a:lnTo>
                    <a:pt x="2823082" y="777113"/>
                  </a:lnTo>
                  <a:lnTo>
                    <a:pt x="2860802" y="751713"/>
                  </a:lnTo>
                  <a:lnTo>
                    <a:pt x="2886202" y="713994"/>
                  </a:lnTo>
                  <a:lnTo>
                    <a:pt x="2895473" y="667765"/>
                  </a:lnTo>
                  <a:lnTo>
                    <a:pt x="2895473" y="118618"/>
                  </a:lnTo>
                  <a:lnTo>
                    <a:pt x="2886202" y="72389"/>
                  </a:lnTo>
                  <a:lnTo>
                    <a:pt x="2860802" y="34671"/>
                  </a:lnTo>
                  <a:lnTo>
                    <a:pt x="2823082" y="9271"/>
                  </a:lnTo>
                  <a:lnTo>
                    <a:pt x="2776981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165860" y="1827276"/>
              <a:ext cx="2895600" cy="786765"/>
            </a:xfrm>
            <a:custGeom>
              <a:avLst/>
              <a:gdLst/>
              <a:ahLst/>
              <a:cxnLst/>
              <a:rect l="l" t="t" r="r" b="b"/>
              <a:pathLst>
                <a:path w="2895600" h="786764">
                  <a:moveTo>
                    <a:pt x="2776981" y="0"/>
                  </a:moveTo>
                  <a:lnTo>
                    <a:pt x="118618" y="0"/>
                  </a:lnTo>
                  <a:lnTo>
                    <a:pt x="72415" y="9271"/>
                  </a:lnTo>
                  <a:lnTo>
                    <a:pt x="34721" y="34671"/>
                  </a:lnTo>
                  <a:lnTo>
                    <a:pt x="9321" y="72389"/>
                  </a:lnTo>
                  <a:lnTo>
                    <a:pt x="0" y="118618"/>
                  </a:lnTo>
                  <a:lnTo>
                    <a:pt x="0" y="667765"/>
                  </a:lnTo>
                  <a:lnTo>
                    <a:pt x="9321" y="713994"/>
                  </a:lnTo>
                  <a:lnTo>
                    <a:pt x="34721" y="751713"/>
                  </a:lnTo>
                  <a:lnTo>
                    <a:pt x="72415" y="777113"/>
                  </a:lnTo>
                  <a:lnTo>
                    <a:pt x="118618" y="786384"/>
                  </a:lnTo>
                  <a:lnTo>
                    <a:pt x="2776981" y="786384"/>
                  </a:lnTo>
                  <a:lnTo>
                    <a:pt x="2823082" y="777113"/>
                  </a:lnTo>
                  <a:lnTo>
                    <a:pt x="2860802" y="751713"/>
                  </a:lnTo>
                  <a:lnTo>
                    <a:pt x="2886202" y="713994"/>
                  </a:lnTo>
                  <a:lnTo>
                    <a:pt x="2895473" y="667765"/>
                  </a:lnTo>
                  <a:lnTo>
                    <a:pt x="2895473" y="118618"/>
                  </a:lnTo>
                  <a:lnTo>
                    <a:pt x="2886202" y="72389"/>
                  </a:lnTo>
                  <a:lnTo>
                    <a:pt x="2860802" y="34671"/>
                  </a:lnTo>
                  <a:lnTo>
                    <a:pt x="2823082" y="9271"/>
                  </a:lnTo>
                  <a:lnTo>
                    <a:pt x="2776981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165860" y="1827276"/>
              <a:ext cx="2895600" cy="786765"/>
            </a:xfrm>
            <a:custGeom>
              <a:avLst/>
              <a:gdLst/>
              <a:ahLst/>
              <a:cxnLst/>
              <a:rect l="l" t="t" r="r" b="b"/>
              <a:pathLst>
                <a:path w="2895600" h="786764">
                  <a:moveTo>
                    <a:pt x="2776981" y="0"/>
                  </a:moveTo>
                  <a:lnTo>
                    <a:pt x="118618" y="0"/>
                  </a:lnTo>
                  <a:lnTo>
                    <a:pt x="72415" y="9271"/>
                  </a:lnTo>
                  <a:lnTo>
                    <a:pt x="34721" y="34671"/>
                  </a:lnTo>
                  <a:lnTo>
                    <a:pt x="9321" y="72389"/>
                  </a:lnTo>
                  <a:lnTo>
                    <a:pt x="0" y="118618"/>
                  </a:lnTo>
                  <a:lnTo>
                    <a:pt x="0" y="667765"/>
                  </a:lnTo>
                  <a:lnTo>
                    <a:pt x="9321" y="713994"/>
                  </a:lnTo>
                  <a:lnTo>
                    <a:pt x="34721" y="751713"/>
                  </a:lnTo>
                  <a:lnTo>
                    <a:pt x="72415" y="777113"/>
                  </a:lnTo>
                  <a:lnTo>
                    <a:pt x="118618" y="786384"/>
                  </a:lnTo>
                  <a:lnTo>
                    <a:pt x="2776981" y="786384"/>
                  </a:lnTo>
                  <a:lnTo>
                    <a:pt x="2823082" y="777113"/>
                  </a:lnTo>
                  <a:lnTo>
                    <a:pt x="2860802" y="751713"/>
                  </a:lnTo>
                  <a:lnTo>
                    <a:pt x="2886202" y="713994"/>
                  </a:lnTo>
                  <a:lnTo>
                    <a:pt x="2895473" y="667765"/>
                  </a:lnTo>
                  <a:lnTo>
                    <a:pt x="2895473" y="118618"/>
                  </a:lnTo>
                  <a:lnTo>
                    <a:pt x="2886202" y="72389"/>
                  </a:lnTo>
                  <a:lnTo>
                    <a:pt x="2860802" y="34671"/>
                  </a:lnTo>
                  <a:lnTo>
                    <a:pt x="2823082" y="9271"/>
                  </a:lnTo>
                  <a:lnTo>
                    <a:pt x="2776981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165860" y="1827276"/>
              <a:ext cx="2895600" cy="786765"/>
            </a:xfrm>
            <a:custGeom>
              <a:avLst/>
              <a:gdLst/>
              <a:ahLst/>
              <a:cxnLst/>
              <a:rect l="l" t="t" r="r" b="b"/>
              <a:pathLst>
                <a:path w="2895600" h="786764">
                  <a:moveTo>
                    <a:pt x="0" y="118618"/>
                  </a:moveTo>
                  <a:lnTo>
                    <a:pt x="9321" y="72389"/>
                  </a:lnTo>
                  <a:lnTo>
                    <a:pt x="34721" y="34671"/>
                  </a:lnTo>
                  <a:lnTo>
                    <a:pt x="72415" y="9271"/>
                  </a:lnTo>
                  <a:lnTo>
                    <a:pt x="118618" y="0"/>
                  </a:lnTo>
                  <a:lnTo>
                    <a:pt x="2776981" y="0"/>
                  </a:lnTo>
                  <a:lnTo>
                    <a:pt x="2823082" y="9271"/>
                  </a:lnTo>
                  <a:lnTo>
                    <a:pt x="2860802" y="34671"/>
                  </a:lnTo>
                  <a:lnTo>
                    <a:pt x="2886202" y="72389"/>
                  </a:lnTo>
                  <a:lnTo>
                    <a:pt x="2895473" y="118618"/>
                  </a:lnTo>
                  <a:lnTo>
                    <a:pt x="2895473" y="667765"/>
                  </a:lnTo>
                  <a:lnTo>
                    <a:pt x="2886202" y="713994"/>
                  </a:lnTo>
                  <a:lnTo>
                    <a:pt x="2860802" y="751713"/>
                  </a:lnTo>
                  <a:lnTo>
                    <a:pt x="2823082" y="777113"/>
                  </a:lnTo>
                  <a:lnTo>
                    <a:pt x="2776981" y="786384"/>
                  </a:lnTo>
                  <a:lnTo>
                    <a:pt x="118618" y="786384"/>
                  </a:lnTo>
                  <a:lnTo>
                    <a:pt x="72415" y="777113"/>
                  </a:lnTo>
                  <a:lnTo>
                    <a:pt x="34721" y="751713"/>
                  </a:lnTo>
                  <a:lnTo>
                    <a:pt x="9321" y="713994"/>
                  </a:lnTo>
                  <a:lnTo>
                    <a:pt x="0" y="667765"/>
                  </a:lnTo>
                  <a:lnTo>
                    <a:pt x="0" y="118618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296669" y="1932788"/>
            <a:ext cx="2464435" cy="56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 rtl="0">
              <a:lnSpc>
                <a:spcPct val="107300"/>
              </a:lnSpc>
              <a:spcBef>
                <a:spcPts val="95"/>
              </a:spcBef>
            </a:pPr>
            <a:r>
              <a:rPr sz="11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Вхождение 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 </a:t>
            </a:r>
            <a:r>
              <a:rPr sz="11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тему </a:t>
            </a:r>
            <a:r>
              <a:rPr sz="11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урока 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sz="11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создание 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условий</a:t>
            </a:r>
            <a:r>
              <a:rPr sz="1100" kern="1200" spc="-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1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осознанного</a:t>
            </a:r>
            <a:r>
              <a:rPr sz="11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восприятия </a:t>
            </a:r>
            <a:r>
              <a:rPr sz="1100" kern="1200" spc="-28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нового</a:t>
            </a:r>
            <a:r>
              <a:rPr sz="11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материала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161097" y="2886265"/>
            <a:ext cx="2905125" cy="506095"/>
            <a:chOff x="1161097" y="2886265"/>
            <a:chExt cx="2905125" cy="506095"/>
          </a:xfrm>
        </p:grpSpPr>
        <p:sp>
          <p:nvSpPr>
            <p:cNvPr id="19" name="object 19"/>
            <p:cNvSpPr/>
            <p:nvPr/>
          </p:nvSpPr>
          <p:spPr>
            <a:xfrm>
              <a:off x="1165860" y="2891027"/>
              <a:ext cx="2895600" cy="496570"/>
            </a:xfrm>
            <a:custGeom>
              <a:avLst/>
              <a:gdLst/>
              <a:ahLst/>
              <a:cxnLst/>
              <a:rect l="l" t="t" r="r" b="b"/>
              <a:pathLst>
                <a:path w="2895600" h="496570">
                  <a:moveTo>
                    <a:pt x="2820416" y="0"/>
                  </a:moveTo>
                  <a:lnTo>
                    <a:pt x="75044" y="0"/>
                  </a:lnTo>
                  <a:lnTo>
                    <a:pt x="45834" y="5842"/>
                  </a:lnTo>
                  <a:lnTo>
                    <a:pt x="21983" y="21971"/>
                  </a:lnTo>
                  <a:lnTo>
                    <a:pt x="5892" y="45720"/>
                  </a:lnTo>
                  <a:lnTo>
                    <a:pt x="0" y="74930"/>
                  </a:lnTo>
                  <a:lnTo>
                    <a:pt x="0" y="421513"/>
                  </a:lnTo>
                  <a:lnTo>
                    <a:pt x="5892" y="450723"/>
                  </a:lnTo>
                  <a:lnTo>
                    <a:pt x="21983" y="474472"/>
                  </a:lnTo>
                  <a:lnTo>
                    <a:pt x="45834" y="490600"/>
                  </a:lnTo>
                  <a:lnTo>
                    <a:pt x="75044" y="496443"/>
                  </a:lnTo>
                  <a:lnTo>
                    <a:pt x="2820416" y="496443"/>
                  </a:lnTo>
                  <a:lnTo>
                    <a:pt x="2849626" y="490600"/>
                  </a:lnTo>
                  <a:lnTo>
                    <a:pt x="2873502" y="474472"/>
                  </a:lnTo>
                  <a:lnTo>
                    <a:pt x="2889630" y="450723"/>
                  </a:lnTo>
                  <a:lnTo>
                    <a:pt x="2895473" y="421513"/>
                  </a:lnTo>
                  <a:lnTo>
                    <a:pt x="2895473" y="74930"/>
                  </a:lnTo>
                  <a:lnTo>
                    <a:pt x="2889630" y="45720"/>
                  </a:lnTo>
                  <a:lnTo>
                    <a:pt x="2873502" y="21971"/>
                  </a:lnTo>
                  <a:lnTo>
                    <a:pt x="2849626" y="5842"/>
                  </a:lnTo>
                  <a:lnTo>
                    <a:pt x="282041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1165860" y="2891027"/>
              <a:ext cx="2895600" cy="496570"/>
            </a:xfrm>
            <a:custGeom>
              <a:avLst/>
              <a:gdLst/>
              <a:ahLst/>
              <a:cxnLst/>
              <a:rect l="l" t="t" r="r" b="b"/>
              <a:pathLst>
                <a:path w="2895600" h="496570">
                  <a:moveTo>
                    <a:pt x="2820416" y="0"/>
                  </a:moveTo>
                  <a:lnTo>
                    <a:pt x="75044" y="0"/>
                  </a:lnTo>
                  <a:lnTo>
                    <a:pt x="45834" y="5842"/>
                  </a:lnTo>
                  <a:lnTo>
                    <a:pt x="21983" y="21971"/>
                  </a:lnTo>
                  <a:lnTo>
                    <a:pt x="5892" y="45720"/>
                  </a:lnTo>
                  <a:lnTo>
                    <a:pt x="0" y="74930"/>
                  </a:lnTo>
                  <a:lnTo>
                    <a:pt x="0" y="421513"/>
                  </a:lnTo>
                  <a:lnTo>
                    <a:pt x="5892" y="450723"/>
                  </a:lnTo>
                  <a:lnTo>
                    <a:pt x="21983" y="474472"/>
                  </a:lnTo>
                  <a:lnTo>
                    <a:pt x="45834" y="490600"/>
                  </a:lnTo>
                  <a:lnTo>
                    <a:pt x="75044" y="496443"/>
                  </a:lnTo>
                  <a:lnTo>
                    <a:pt x="2820416" y="496443"/>
                  </a:lnTo>
                  <a:lnTo>
                    <a:pt x="2849626" y="490600"/>
                  </a:lnTo>
                  <a:lnTo>
                    <a:pt x="2873502" y="474472"/>
                  </a:lnTo>
                  <a:lnTo>
                    <a:pt x="2889630" y="450723"/>
                  </a:lnTo>
                  <a:lnTo>
                    <a:pt x="2895473" y="421513"/>
                  </a:lnTo>
                  <a:lnTo>
                    <a:pt x="2895473" y="74930"/>
                  </a:lnTo>
                  <a:lnTo>
                    <a:pt x="2889630" y="45720"/>
                  </a:lnTo>
                  <a:lnTo>
                    <a:pt x="2873502" y="21971"/>
                  </a:lnTo>
                  <a:lnTo>
                    <a:pt x="2849626" y="5842"/>
                  </a:lnTo>
                  <a:lnTo>
                    <a:pt x="282041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165860" y="2891027"/>
              <a:ext cx="2895600" cy="496570"/>
            </a:xfrm>
            <a:custGeom>
              <a:avLst/>
              <a:gdLst/>
              <a:ahLst/>
              <a:cxnLst/>
              <a:rect l="l" t="t" r="r" b="b"/>
              <a:pathLst>
                <a:path w="2895600" h="496570">
                  <a:moveTo>
                    <a:pt x="2820416" y="0"/>
                  </a:moveTo>
                  <a:lnTo>
                    <a:pt x="75044" y="0"/>
                  </a:lnTo>
                  <a:lnTo>
                    <a:pt x="45834" y="5842"/>
                  </a:lnTo>
                  <a:lnTo>
                    <a:pt x="21983" y="21971"/>
                  </a:lnTo>
                  <a:lnTo>
                    <a:pt x="5892" y="45720"/>
                  </a:lnTo>
                  <a:lnTo>
                    <a:pt x="0" y="74930"/>
                  </a:lnTo>
                  <a:lnTo>
                    <a:pt x="0" y="421513"/>
                  </a:lnTo>
                  <a:lnTo>
                    <a:pt x="5892" y="450723"/>
                  </a:lnTo>
                  <a:lnTo>
                    <a:pt x="21983" y="474472"/>
                  </a:lnTo>
                  <a:lnTo>
                    <a:pt x="45834" y="490600"/>
                  </a:lnTo>
                  <a:lnTo>
                    <a:pt x="75044" y="496443"/>
                  </a:lnTo>
                  <a:lnTo>
                    <a:pt x="2820416" y="496443"/>
                  </a:lnTo>
                  <a:lnTo>
                    <a:pt x="2849626" y="490600"/>
                  </a:lnTo>
                  <a:lnTo>
                    <a:pt x="2873502" y="474472"/>
                  </a:lnTo>
                  <a:lnTo>
                    <a:pt x="2889630" y="450723"/>
                  </a:lnTo>
                  <a:lnTo>
                    <a:pt x="2895473" y="421513"/>
                  </a:lnTo>
                  <a:lnTo>
                    <a:pt x="2895473" y="74930"/>
                  </a:lnTo>
                  <a:lnTo>
                    <a:pt x="2889630" y="45720"/>
                  </a:lnTo>
                  <a:lnTo>
                    <a:pt x="2873502" y="21971"/>
                  </a:lnTo>
                  <a:lnTo>
                    <a:pt x="2849626" y="5842"/>
                  </a:lnTo>
                  <a:lnTo>
                    <a:pt x="282041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165860" y="2891027"/>
              <a:ext cx="2895600" cy="496570"/>
            </a:xfrm>
            <a:custGeom>
              <a:avLst/>
              <a:gdLst/>
              <a:ahLst/>
              <a:cxnLst/>
              <a:rect l="l" t="t" r="r" b="b"/>
              <a:pathLst>
                <a:path w="2895600" h="496570">
                  <a:moveTo>
                    <a:pt x="0" y="74930"/>
                  </a:moveTo>
                  <a:lnTo>
                    <a:pt x="5892" y="45720"/>
                  </a:lnTo>
                  <a:lnTo>
                    <a:pt x="21983" y="21971"/>
                  </a:lnTo>
                  <a:lnTo>
                    <a:pt x="45834" y="5842"/>
                  </a:lnTo>
                  <a:lnTo>
                    <a:pt x="75044" y="0"/>
                  </a:lnTo>
                  <a:lnTo>
                    <a:pt x="2820416" y="0"/>
                  </a:lnTo>
                  <a:lnTo>
                    <a:pt x="2849626" y="5842"/>
                  </a:lnTo>
                  <a:lnTo>
                    <a:pt x="2873502" y="21971"/>
                  </a:lnTo>
                  <a:lnTo>
                    <a:pt x="2889630" y="45720"/>
                  </a:lnTo>
                  <a:lnTo>
                    <a:pt x="2895473" y="74930"/>
                  </a:lnTo>
                  <a:lnTo>
                    <a:pt x="2895473" y="421513"/>
                  </a:lnTo>
                  <a:lnTo>
                    <a:pt x="2889630" y="450723"/>
                  </a:lnTo>
                  <a:lnTo>
                    <a:pt x="2873502" y="474472"/>
                  </a:lnTo>
                  <a:lnTo>
                    <a:pt x="2849626" y="490600"/>
                  </a:lnTo>
                  <a:lnTo>
                    <a:pt x="2820416" y="496443"/>
                  </a:lnTo>
                  <a:lnTo>
                    <a:pt x="75044" y="496443"/>
                  </a:lnTo>
                  <a:lnTo>
                    <a:pt x="45834" y="490600"/>
                  </a:lnTo>
                  <a:lnTo>
                    <a:pt x="21983" y="474472"/>
                  </a:lnTo>
                  <a:lnTo>
                    <a:pt x="5892" y="450723"/>
                  </a:lnTo>
                  <a:lnTo>
                    <a:pt x="0" y="421513"/>
                  </a:lnTo>
                  <a:lnTo>
                    <a:pt x="0" y="7493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296669" y="3014599"/>
            <a:ext cx="189357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Освоение</a:t>
            </a:r>
            <a:r>
              <a:rPr sz="1100" kern="1200" spc="-4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нового</a:t>
            </a:r>
            <a:r>
              <a:rPr sz="11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материала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161097" y="3733609"/>
            <a:ext cx="2905125" cy="509270"/>
            <a:chOff x="1161097" y="3733609"/>
            <a:chExt cx="2905125" cy="509270"/>
          </a:xfrm>
        </p:grpSpPr>
        <p:sp>
          <p:nvSpPr>
            <p:cNvPr id="25" name="object 25"/>
            <p:cNvSpPr/>
            <p:nvPr/>
          </p:nvSpPr>
          <p:spPr>
            <a:xfrm>
              <a:off x="1165860" y="3738371"/>
              <a:ext cx="2895600" cy="499745"/>
            </a:xfrm>
            <a:custGeom>
              <a:avLst/>
              <a:gdLst/>
              <a:ahLst/>
              <a:cxnLst/>
              <a:rect l="l" t="t" r="r" b="b"/>
              <a:pathLst>
                <a:path w="2895600" h="499745">
                  <a:moveTo>
                    <a:pt x="2820416" y="0"/>
                  </a:moveTo>
                  <a:lnTo>
                    <a:pt x="75044" y="0"/>
                  </a:lnTo>
                  <a:lnTo>
                    <a:pt x="45834" y="5968"/>
                  </a:lnTo>
                  <a:lnTo>
                    <a:pt x="21983" y="22097"/>
                  </a:lnTo>
                  <a:lnTo>
                    <a:pt x="5892" y="45973"/>
                  </a:lnTo>
                  <a:lnTo>
                    <a:pt x="0" y="75310"/>
                  </a:lnTo>
                  <a:lnTo>
                    <a:pt x="0" y="424179"/>
                  </a:lnTo>
                  <a:lnTo>
                    <a:pt x="5892" y="453516"/>
                  </a:lnTo>
                  <a:lnTo>
                    <a:pt x="21983" y="477392"/>
                  </a:lnTo>
                  <a:lnTo>
                    <a:pt x="45834" y="493521"/>
                  </a:lnTo>
                  <a:lnTo>
                    <a:pt x="75044" y="499490"/>
                  </a:lnTo>
                  <a:lnTo>
                    <a:pt x="2820416" y="499490"/>
                  </a:lnTo>
                  <a:lnTo>
                    <a:pt x="2849626" y="493521"/>
                  </a:lnTo>
                  <a:lnTo>
                    <a:pt x="2873502" y="477392"/>
                  </a:lnTo>
                  <a:lnTo>
                    <a:pt x="2889630" y="453516"/>
                  </a:lnTo>
                  <a:lnTo>
                    <a:pt x="2895473" y="424179"/>
                  </a:lnTo>
                  <a:lnTo>
                    <a:pt x="2895473" y="75310"/>
                  </a:lnTo>
                  <a:lnTo>
                    <a:pt x="2889630" y="45973"/>
                  </a:lnTo>
                  <a:lnTo>
                    <a:pt x="2873502" y="22097"/>
                  </a:lnTo>
                  <a:lnTo>
                    <a:pt x="2849626" y="5968"/>
                  </a:lnTo>
                  <a:lnTo>
                    <a:pt x="282041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1165860" y="3738371"/>
              <a:ext cx="2895600" cy="499745"/>
            </a:xfrm>
            <a:custGeom>
              <a:avLst/>
              <a:gdLst/>
              <a:ahLst/>
              <a:cxnLst/>
              <a:rect l="l" t="t" r="r" b="b"/>
              <a:pathLst>
                <a:path w="2895600" h="499745">
                  <a:moveTo>
                    <a:pt x="2820416" y="0"/>
                  </a:moveTo>
                  <a:lnTo>
                    <a:pt x="75044" y="0"/>
                  </a:lnTo>
                  <a:lnTo>
                    <a:pt x="45834" y="5968"/>
                  </a:lnTo>
                  <a:lnTo>
                    <a:pt x="21983" y="22097"/>
                  </a:lnTo>
                  <a:lnTo>
                    <a:pt x="5892" y="45973"/>
                  </a:lnTo>
                  <a:lnTo>
                    <a:pt x="0" y="75310"/>
                  </a:lnTo>
                  <a:lnTo>
                    <a:pt x="0" y="424179"/>
                  </a:lnTo>
                  <a:lnTo>
                    <a:pt x="5892" y="453516"/>
                  </a:lnTo>
                  <a:lnTo>
                    <a:pt x="21983" y="477392"/>
                  </a:lnTo>
                  <a:lnTo>
                    <a:pt x="45834" y="493521"/>
                  </a:lnTo>
                  <a:lnTo>
                    <a:pt x="75044" y="499490"/>
                  </a:lnTo>
                  <a:lnTo>
                    <a:pt x="2820416" y="499490"/>
                  </a:lnTo>
                  <a:lnTo>
                    <a:pt x="2849626" y="493521"/>
                  </a:lnTo>
                  <a:lnTo>
                    <a:pt x="2873502" y="477392"/>
                  </a:lnTo>
                  <a:lnTo>
                    <a:pt x="2889630" y="453516"/>
                  </a:lnTo>
                  <a:lnTo>
                    <a:pt x="2895473" y="424179"/>
                  </a:lnTo>
                  <a:lnTo>
                    <a:pt x="2895473" y="75310"/>
                  </a:lnTo>
                  <a:lnTo>
                    <a:pt x="2889630" y="45973"/>
                  </a:lnTo>
                  <a:lnTo>
                    <a:pt x="2873502" y="22097"/>
                  </a:lnTo>
                  <a:lnTo>
                    <a:pt x="2849626" y="5968"/>
                  </a:lnTo>
                  <a:lnTo>
                    <a:pt x="282041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1165860" y="3738371"/>
              <a:ext cx="2895600" cy="499745"/>
            </a:xfrm>
            <a:custGeom>
              <a:avLst/>
              <a:gdLst/>
              <a:ahLst/>
              <a:cxnLst/>
              <a:rect l="l" t="t" r="r" b="b"/>
              <a:pathLst>
                <a:path w="2895600" h="499745">
                  <a:moveTo>
                    <a:pt x="2820416" y="0"/>
                  </a:moveTo>
                  <a:lnTo>
                    <a:pt x="75044" y="0"/>
                  </a:lnTo>
                  <a:lnTo>
                    <a:pt x="45834" y="5968"/>
                  </a:lnTo>
                  <a:lnTo>
                    <a:pt x="21983" y="22097"/>
                  </a:lnTo>
                  <a:lnTo>
                    <a:pt x="5892" y="45973"/>
                  </a:lnTo>
                  <a:lnTo>
                    <a:pt x="0" y="75310"/>
                  </a:lnTo>
                  <a:lnTo>
                    <a:pt x="0" y="424179"/>
                  </a:lnTo>
                  <a:lnTo>
                    <a:pt x="5892" y="453516"/>
                  </a:lnTo>
                  <a:lnTo>
                    <a:pt x="21983" y="477392"/>
                  </a:lnTo>
                  <a:lnTo>
                    <a:pt x="45834" y="493521"/>
                  </a:lnTo>
                  <a:lnTo>
                    <a:pt x="75044" y="499490"/>
                  </a:lnTo>
                  <a:lnTo>
                    <a:pt x="2820416" y="499490"/>
                  </a:lnTo>
                  <a:lnTo>
                    <a:pt x="2849626" y="493521"/>
                  </a:lnTo>
                  <a:lnTo>
                    <a:pt x="2873502" y="477392"/>
                  </a:lnTo>
                  <a:lnTo>
                    <a:pt x="2889630" y="453516"/>
                  </a:lnTo>
                  <a:lnTo>
                    <a:pt x="2895473" y="424179"/>
                  </a:lnTo>
                  <a:lnTo>
                    <a:pt x="2895473" y="75310"/>
                  </a:lnTo>
                  <a:lnTo>
                    <a:pt x="2889630" y="45973"/>
                  </a:lnTo>
                  <a:lnTo>
                    <a:pt x="2873502" y="22097"/>
                  </a:lnTo>
                  <a:lnTo>
                    <a:pt x="2849626" y="5968"/>
                  </a:lnTo>
                  <a:lnTo>
                    <a:pt x="282041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165860" y="3738371"/>
              <a:ext cx="2895600" cy="499745"/>
            </a:xfrm>
            <a:custGeom>
              <a:avLst/>
              <a:gdLst/>
              <a:ahLst/>
              <a:cxnLst/>
              <a:rect l="l" t="t" r="r" b="b"/>
              <a:pathLst>
                <a:path w="2895600" h="499745">
                  <a:moveTo>
                    <a:pt x="0" y="75310"/>
                  </a:moveTo>
                  <a:lnTo>
                    <a:pt x="5892" y="45973"/>
                  </a:lnTo>
                  <a:lnTo>
                    <a:pt x="21983" y="22097"/>
                  </a:lnTo>
                  <a:lnTo>
                    <a:pt x="45834" y="5968"/>
                  </a:lnTo>
                  <a:lnTo>
                    <a:pt x="75044" y="0"/>
                  </a:lnTo>
                  <a:lnTo>
                    <a:pt x="2820416" y="0"/>
                  </a:lnTo>
                  <a:lnTo>
                    <a:pt x="2849626" y="5968"/>
                  </a:lnTo>
                  <a:lnTo>
                    <a:pt x="2873502" y="22097"/>
                  </a:lnTo>
                  <a:lnTo>
                    <a:pt x="2889630" y="45973"/>
                  </a:lnTo>
                  <a:lnTo>
                    <a:pt x="2895473" y="75310"/>
                  </a:lnTo>
                  <a:lnTo>
                    <a:pt x="2895473" y="424179"/>
                  </a:lnTo>
                  <a:lnTo>
                    <a:pt x="2889630" y="453516"/>
                  </a:lnTo>
                  <a:lnTo>
                    <a:pt x="2873502" y="477392"/>
                  </a:lnTo>
                  <a:lnTo>
                    <a:pt x="2849626" y="493521"/>
                  </a:lnTo>
                  <a:lnTo>
                    <a:pt x="2820416" y="499490"/>
                  </a:lnTo>
                  <a:lnTo>
                    <a:pt x="75044" y="499490"/>
                  </a:lnTo>
                  <a:lnTo>
                    <a:pt x="45834" y="493521"/>
                  </a:lnTo>
                  <a:lnTo>
                    <a:pt x="21983" y="477392"/>
                  </a:lnTo>
                  <a:lnTo>
                    <a:pt x="5892" y="453516"/>
                  </a:lnTo>
                  <a:lnTo>
                    <a:pt x="0" y="424179"/>
                  </a:lnTo>
                  <a:lnTo>
                    <a:pt x="0" y="7531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296669" y="3893007"/>
            <a:ext cx="235966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Применение</a:t>
            </a:r>
            <a:r>
              <a:rPr sz="1100" kern="1200" spc="-5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изученного</a:t>
            </a:r>
            <a:r>
              <a:rPr sz="1100" kern="1200" spc="-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материала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96669" y="5342331"/>
            <a:ext cx="2021839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 rtl="0">
              <a:lnSpc>
                <a:spcPct val="108000"/>
              </a:lnSpc>
              <a:spcBef>
                <a:spcPts val="95"/>
              </a:spcBef>
            </a:pP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Проверка 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приобретенных </a:t>
            </a: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знаний, </a:t>
            </a:r>
            <a:r>
              <a:rPr sz="1000" kern="1200" spc="-254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умений</a:t>
            </a:r>
            <a:r>
              <a:rPr sz="10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навыков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161097" y="6181153"/>
            <a:ext cx="2905125" cy="506095"/>
            <a:chOff x="1161097" y="6181153"/>
            <a:chExt cx="2905125" cy="506095"/>
          </a:xfrm>
        </p:grpSpPr>
        <p:sp>
          <p:nvSpPr>
            <p:cNvPr id="32" name="object 32"/>
            <p:cNvSpPr/>
            <p:nvPr/>
          </p:nvSpPr>
          <p:spPr>
            <a:xfrm>
              <a:off x="1165860" y="6185915"/>
              <a:ext cx="2895600" cy="496570"/>
            </a:xfrm>
            <a:custGeom>
              <a:avLst/>
              <a:gdLst/>
              <a:ahLst/>
              <a:cxnLst/>
              <a:rect l="l" t="t" r="r" b="b"/>
              <a:pathLst>
                <a:path w="2895600" h="496570">
                  <a:moveTo>
                    <a:pt x="2820416" y="0"/>
                  </a:moveTo>
                  <a:lnTo>
                    <a:pt x="75044" y="0"/>
                  </a:lnTo>
                  <a:lnTo>
                    <a:pt x="45834" y="5880"/>
                  </a:lnTo>
                  <a:lnTo>
                    <a:pt x="21983" y="21932"/>
                  </a:lnTo>
                  <a:lnTo>
                    <a:pt x="5892" y="45732"/>
                  </a:lnTo>
                  <a:lnTo>
                    <a:pt x="0" y="74866"/>
                  </a:lnTo>
                  <a:lnTo>
                    <a:pt x="0" y="421576"/>
                  </a:lnTo>
                  <a:lnTo>
                    <a:pt x="5892" y="450710"/>
                  </a:lnTo>
                  <a:lnTo>
                    <a:pt x="21983" y="474510"/>
                  </a:lnTo>
                  <a:lnTo>
                    <a:pt x="45834" y="490562"/>
                  </a:lnTo>
                  <a:lnTo>
                    <a:pt x="75044" y="496443"/>
                  </a:lnTo>
                  <a:lnTo>
                    <a:pt x="2820416" y="496443"/>
                  </a:lnTo>
                  <a:lnTo>
                    <a:pt x="2849626" y="490562"/>
                  </a:lnTo>
                  <a:lnTo>
                    <a:pt x="2873502" y="474510"/>
                  </a:lnTo>
                  <a:lnTo>
                    <a:pt x="2889630" y="450710"/>
                  </a:lnTo>
                  <a:lnTo>
                    <a:pt x="2895473" y="421576"/>
                  </a:lnTo>
                  <a:lnTo>
                    <a:pt x="2895473" y="74866"/>
                  </a:lnTo>
                  <a:lnTo>
                    <a:pt x="2889630" y="45732"/>
                  </a:lnTo>
                  <a:lnTo>
                    <a:pt x="2873502" y="21932"/>
                  </a:lnTo>
                  <a:lnTo>
                    <a:pt x="2849626" y="5880"/>
                  </a:lnTo>
                  <a:lnTo>
                    <a:pt x="282041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165860" y="6185915"/>
              <a:ext cx="2895600" cy="496570"/>
            </a:xfrm>
            <a:custGeom>
              <a:avLst/>
              <a:gdLst/>
              <a:ahLst/>
              <a:cxnLst/>
              <a:rect l="l" t="t" r="r" b="b"/>
              <a:pathLst>
                <a:path w="2895600" h="496570">
                  <a:moveTo>
                    <a:pt x="2820416" y="0"/>
                  </a:moveTo>
                  <a:lnTo>
                    <a:pt x="75044" y="0"/>
                  </a:lnTo>
                  <a:lnTo>
                    <a:pt x="45834" y="5880"/>
                  </a:lnTo>
                  <a:lnTo>
                    <a:pt x="21983" y="21932"/>
                  </a:lnTo>
                  <a:lnTo>
                    <a:pt x="5892" y="45732"/>
                  </a:lnTo>
                  <a:lnTo>
                    <a:pt x="0" y="74866"/>
                  </a:lnTo>
                  <a:lnTo>
                    <a:pt x="0" y="421576"/>
                  </a:lnTo>
                  <a:lnTo>
                    <a:pt x="5892" y="450710"/>
                  </a:lnTo>
                  <a:lnTo>
                    <a:pt x="21983" y="474510"/>
                  </a:lnTo>
                  <a:lnTo>
                    <a:pt x="45834" y="490562"/>
                  </a:lnTo>
                  <a:lnTo>
                    <a:pt x="75044" y="496443"/>
                  </a:lnTo>
                  <a:lnTo>
                    <a:pt x="2820416" y="496443"/>
                  </a:lnTo>
                  <a:lnTo>
                    <a:pt x="2849626" y="490562"/>
                  </a:lnTo>
                  <a:lnTo>
                    <a:pt x="2873502" y="474510"/>
                  </a:lnTo>
                  <a:lnTo>
                    <a:pt x="2889630" y="450710"/>
                  </a:lnTo>
                  <a:lnTo>
                    <a:pt x="2895473" y="421576"/>
                  </a:lnTo>
                  <a:lnTo>
                    <a:pt x="2895473" y="74866"/>
                  </a:lnTo>
                  <a:lnTo>
                    <a:pt x="2889630" y="45732"/>
                  </a:lnTo>
                  <a:lnTo>
                    <a:pt x="2873502" y="21932"/>
                  </a:lnTo>
                  <a:lnTo>
                    <a:pt x="2849626" y="5880"/>
                  </a:lnTo>
                  <a:lnTo>
                    <a:pt x="2820416" y="0"/>
                  </a:lnTo>
                  <a:close/>
                </a:path>
                <a:path w="2895600" h="496570">
                  <a:moveTo>
                    <a:pt x="0" y="74866"/>
                  </a:moveTo>
                  <a:lnTo>
                    <a:pt x="5892" y="45732"/>
                  </a:lnTo>
                  <a:lnTo>
                    <a:pt x="21983" y="21932"/>
                  </a:lnTo>
                  <a:lnTo>
                    <a:pt x="45834" y="5880"/>
                  </a:lnTo>
                  <a:lnTo>
                    <a:pt x="75044" y="0"/>
                  </a:lnTo>
                  <a:lnTo>
                    <a:pt x="2820416" y="0"/>
                  </a:lnTo>
                  <a:lnTo>
                    <a:pt x="2849626" y="5880"/>
                  </a:lnTo>
                  <a:lnTo>
                    <a:pt x="2873502" y="21932"/>
                  </a:lnTo>
                  <a:lnTo>
                    <a:pt x="2889630" y="45732"/>
                  </a:lnTo>
                  <a:lnTo>
                    <a:pt x="2895473" y="74866"/>
                  </a:lnTo>
                  <a:lnTo>
                    <a:pt x="2895473" y="421576"/>
                  </a:lnTo>
                  <a:lnTo>
                    <a:pt x="2889630" y="450710"/>
                  </a:lnTo>
                  <a:lnTo>
                    <a:pt x="2873502" y="474510"/>
                  </a:lnTo>
                  <a:lnTo>
                    <a:pt x="2849626" y="490562"/>
                  </a:lnTo>
                  <a:lnTo>
                    <a:pt x="2820416" y="496443"/>
                  </a:lnTo>
                  <a:lnTo>
                    <a:pt x="75044" y="496443"/>
                  </a:lnTo>
                  <a:lnTo>
                    <a:pt x="45834" y="490562"/>
                  </a:lnTo>
                  <a:lnTo>
                    <a:pt x="21983" y="474510"/>
                  </a:lnTo>
                  <a:lnTo>
                    <a:pt x="5892" y="450710"/>
                  </a:lnTo>
                  <a:lnTo>
                    <a:pt x="0" y="421576"/>
                  </a:lnTo>
                  <a:lnTo>
                    <a:pt x="0" y="74866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3232" y="1819655"/>
            <a:ext cx="88391" cy="10972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3232" y="2130551"/>
            <a:ext cx="88391" cy="109727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3232" y="2490216"/>
            <a:ext cx="88391" cy="11277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23232" y="2846832"/>
            <a:ext cx="88391" cy="11277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23232" y="3282696"/>
            <a:ext cx="88391" cy="112775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3232" y="4255009"/>
            <a:ext cx="88391" cy="112774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3232" y="4645153"/>
            <a:ext cx="88391" cy="11277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3232" y="4965193"/>
            <a:ext cx="88391" cy="112774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23232" y="6220967"/>
            <a:ext cx="88391" cy="109728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4035552" y="3733800"/>
            <a:ext cx="576580" cy="1615440"/>
            <a:chOff x="4035552" y="3733800"/>
            <a:chExt cx="576580" cy="1615440"/>
          </a:xfrm>
        </p:grpSpPr>
        <p:sp>
          <p:nvSpPr>
            <p:cNvPr id="44" name="object 44"/>
            <p:cNvSpPr/>
            <p:nvPr/>
          </p:nvSpPr>
          <p:spPr>
            <a:xfrm>
              <a:off x="4035552" y="3774058"/>
              <a:ext cx="396240" cy="1534795"/>
            </a:xfrm>
            <a:custGeom>
              <a:avLst/>
              <a:gdLst/>
              <a:ahLst/>
              <a:cxnLst/>
              <a:rect l="l" t="t" r="r" b="b"/>
              <a:pathLst>
                <a:path w="396239" h="1534795">
                  <a:moveTo>
                    <a:pt x="50800" y="226187"/>
                  </a:moveTo>
                  <a:lnTo>
                    <a:pt x="48895" y="216408"/>
                  </a:lnTo>
                  <a:lnTo>
                    <a:pt x="43434" y="208280"/>
                  </a:lnTo>
                  <a:lnTo>
                    <a:pt x="35306" y="202819"/>
                  </a:lnTo>
                  <a:lnTo>
                    <a:pt x="25400" y="200787"/>
                  </a:lnTo>
                  <a:lnTo>
                    <a:pt x="15494" y="202819"/>
                  </a:lnTo>
                  <a:lnTo>
                    <a:pt x="7493" y="208280"/>
                  </a:lnTo>
                  <a:lnTo>
                    <a:pt x="2032" y="216408"/>
                  </a:lnTo>
                  <a:lnTo>
                    <a:pt x="0" y="226187"/>
                  </a:lnTo>
                  <a:lnTo>
                    <a:pt x="2032" y="236093"/>
                  </a:lnTo>
                  <a:lnTo>
                    <a:pt x="7493" y="244221"/>
                  </a:lnTo>
                  <a:lnTo>
                    <a:pt x="15494" y="249682"/>
                  </a:lnTo>
                  <a:lnTo>
                    <a:pt x="25400" y="251714"/>
                  </a:lnTo>
                  <a:lnTo>
                    <a:pt x="35306" y="249682"/>
                  </a:lnTo>
                  <a:lnTo>
                    <a:pt x="43434" y="244221"/>
                  </a:lnTo>
                  <a:lnTo>
                    <a:pt x="48895" y="236093"/>
                  </a:lnTo>
                  <a:lnTo>
                    <a:pt x="50800" y="226187"/>
                  </a:lnTo>
                  <a:close/>
                </a:path>
                <a:path w="396239" h="1534795">
                  <a:moveTo>
                    <a:pt x="73152" y="220980"/>
                  </a:moveTo>
                  <a:lnTo>
                    <a:pt x="68961" y="216662"/>
                  </a:lnTo>
                  <a:lnTo>
                    <a:pt x="58293" y="216662"/>
                  </a:lnTo>
                  <a:lnTo>
                    <a:pt x="53975" y="220980"/>
                  </a:lnTo>
                  <a:lnTo>
                    <a:pt x="53975" y="231521"/>
                  </a:lnTo>
                  <a:lnTo>
                    <a:pt x="58293" y="235839"/>
                  </a:lnTo>
                  <a:lnTo>
                    <a:pt x="68961" y="235839"/>
                  </a:lnTo>
                  <a:lnTo>
                    <a:pt x="73152" y="231521"/>
                  </a:lnTo>
                  <a:lnTo>
                    <a:pt x="73152" y="220980"/>
                  </a:lnTo>
                  <a:close/>
                </a:path>
                <a:path w="396239" h="1534795">
                  <a:moveTo>
                    <a:pt x="111252" y="220980"/>
                  </a:moveTo>
                  <a:lnTo>
                    <a:pt x="107061" y="216662"/>
                  </a:lnTo>
                  <a:lnTo>
                    <a:pt x="96520" y="216662"/>
                  </a:lnTo>
                  <a:lnTo>
                    <a:pt x="92202" y="220980"/>
                  </a:lnTo>
                  <a:lnTo>
                    <a:pt x="92202" y="231521"/>
                  </a:lnTo>
                  <a:lnTo>
                    <a:pt x="96520" y="235839"/>
                  </a:lnTo>
                  <a:lnTo>
                    <a:pt x="107061" y="235839"/>
                  </a:lnTo>
                  <a:lnTo>
                    <a:pt x="111252" y="231521"/>
                  </a:lnTo>
                  <a:lnTo>
                    <a:pt x="111252" y="220980"/>
                  </a:lnTo>
                  <a:close/>
                </a:path>
                <a:path w="396239" h="1534795">
                  <a:moveTo>
                    <a:pt x="149479" y="220980"/>
                  </a:moveTo>
                  <a:lnTo>
                    <a:pt x="145161" y="216662"/>
                  </a:lnTo>
                  <a:lnTo>
                    <a:pt x="134620" y="216662"/>
                  </a:lnTo>
                  <a:lnTo>
                    <a:pt x="130302" y="220980"/>
                  </a:lnTo>
                  <a:lnTo>
                    <a:pt x="130302" y="231521"/>
                  </a:lnTo>
                  <a:lnTo>
                    <a:pt x="134620" y="235839"/>
                  </a:lnTo>
                  <a:lnTo>
                    <a:pt x="145161" y="235839"/>
                  </a:lnTo>
                  <a:lnTo>
                    <a:pt x="149479" y="231521"/>
                  </a:lnTo>
                  <a:lnTo>
                    <a:pt x="149479" y="220980"/>
                  </a:lnTo>
                  <a:close/>
                </a:path>
                <a:path w="396239" h="1534795">
                  <a:moveTo>
                    <a:pt x="187706" y="220980"/>
                  </a:moveTo>
                  <a:lnTo>
                    <a:pt x="183388" y="216662"/>
                  </a:lnTo>
                  <a:lnTo>
                    <a:pt x="172720" y="216662"/>
                  </a:lnTo>
                  <a:lnTo>
                    <a:pt x="168529" y="220980"/>
                  </a:lnTo>
                  <a:lnTo>
                    <a:pt x="168529" y="231521"/>
                  </a:lnTo>
                  <a:lnTo>
                    <a:pt x="172720" y="235839"/>
                  </a:lnTo>
                  <a:lnTo>
                    <a:pt x="183388" y="235839"/>
                  </a:lnTo>
                  <a:lnTo>
                    <a:pt x="187706" y="231521"/>
                  </a:lnTo>
                  <a:lnTo>
                    <a:pt x="187706" y="220980"/>
                  </a:lnTo>
                  <a:close/>
                </a:path>
                <a:path w="396239" h="1534795">
                  <a:moveTo>
                    <a:pt x="254635" y="1508506"/>
                  </a:moveTo>
                  <a:lnTo>
                    <a:pt x="250317" y="1504188"/>
                  </a:lnTo>
                  <a:lnTo>
                    <a:pt x="239903" y="1504188"/>
                  </a:lnTo>
                  <a:lnTo>
                    <a:pt x="235585" y="1508506"/>
                  </a:lnTo>
                  <a:lnTo>
                    <a:pt x="235585" y="1519047"/>
                  </a:lnTo>
                  <a:lnTo>
                    <a:pt x="239903" y="1523238"/>
                  </a:lnTo>
                  <a:lnTo>
                    <a:pt x="250317" y="1523238"/>
                  </a:lnTo>
                  <a:lnTo>
                    <a:pt x="254635" y="1519047"/>
                  </a:lnTo>
                  <a:lnTo>
                    <a:pt x="254635" y="1508506"/>
                  </a:lnTo>
                  <a:close/>
                </a:path>
                <a:path w="396239" h="1534795">
                  <a:moveTo>
                    <a:pt x="254635" y="1470279"/>
                  </a:moveTo>
                  <a:lnTo>
                    <a:pt x="250317" y="1465961"/>
                  </a:lnTo>
                  <a:lnTo>
                    <a:pt x="239903" y="1465961"/>
                  </a:lnTo>
                  <a:lnTo>
                    <a:pt x="235585" y="1470279"/>
                  </a:lnTo>
                  <a:lnTo>
                    <a:pt x="235585" y="1480820"/>
                  </a:lnTo>
                  <a:lnTo>
                    <a:pt x="239903" y="1485011"/>
                  </a:lnTo>
                  <a:lnTo>
                    <a:pt x="250317" y="1485011"/>
                  </a:lnTo>
                  <a:lnTo>
                    <a:pt x="254635" y="1480820"/>
                  </a:lnTo>
                  <a:lnTo>
                    <a:pt x="254635" y="1470279"/>
                  </a:lnTo>
                  <a:close/>
                </a:path>
                <a:path w="396239" h="1534795">
                  <a:moveTo>
                    <a:pt x="254635" y="1432179"/>
                  </a:moveTo>
                  <a:lnTo>
                    <a:pt x="250317" y="1427861"/>
                  </a:lnTo>
                  <a:lnTo>
                    <a:pt x="239903" y="1427861"/>
                  </a:lnTo>
                  <a:lnTo>
                    <a:pt x="235585" y="1432179"/>
                  </a:lnTo>
                  <a:lnTo>
                    <a:pt x="235585" y="1442732"/>
                  </a:lnTo>
                  <a:lnTo>
                    <a:pt x="239903" y="1446911"/>
                  </a:lnTo>
                  <a:lnTo>
                    <a:pt x="250317" y="1446911"/>
                  </a:lnTo>
                  <a:lnTo>
                    <a:pt x="254635" y="1442732"/>
                  </a:lnTo>
                  <a:lnTo>
                    <a:pt x="254635" y="1432179"/>
                  </a:lnTo>
                  <a:close/>
                </a:path>
                <a:path w="396239" h="1534795">
                  <a:moveTo>
                    <a:pt x="254635" y="1393825"/>
                  </a:moveTo>
                  <a:lnTo>
                    <a:pt x="250317" y="1389634"/>
                  </a:lnTo>
                  <a:lnTo>
                    <a:pt x="239903" y="1389634"/>
                  </a:lnTo>
                  <a:lnTo>
                    <a:pt x="235585" y="1393825"/>
                  </a:lnTo>
                  <a:lnTo>
                    <a:pt x="235585" y="1404493"/>
                  </a:lnTo>
                  <a:lnTo>
                    <a:pt x="239903" y="1408811"/>
                  </a:lnTo>
                  <a:lnTo>
                    <a:pt x="250317" y="1408811"/>
                  </a:lnTo>
                  <a:lnTo>
                    <a:pt x="254635" y="1404493"/>
                  </a:lnTo>
                  <a:lnTo>
                    <a:pt x="254635" y="1393825"/>
                  </a:lnTo>
                  <a:close/>
                </a:path>
                <a:path w="396239" h="1534795">
                  <a:moveTo>
                    <a:pt x="254635" y="1355725"/>
                  </a:moveTo>
                  <a:lnTo>
                    <a:pt x="250317" y="1351534"/>
                  </a:lnTo>
                  <a:lnTo>
                    <a:pt x="239903" y="1351534"/>
                  </a:lnTo>
                  <a:lnTo>
                    <a:pt x="235585" y="1355725"/>
                  </a:lnTo>
                  <a:lnTo>
                    <a:pt x="235585" y="1366266"/>
                  </a:lnTo>
                  <a:lnTo>
                    <a:pt x="239903" y="1370584"/>
                  </a:lnTo>
                  <a:lnTo>
                    <a:pt x="250317" y="1370584"/>
                  </a:lnTo>
                  <a:lnTo>
                    <a:pt x="254635" y="1366266"/>
                  </a:lnTo>
                  <a:lnTo>
                    <a:pt x="254635" y="1355725"/>
                  </a:lnTo>
                  <a:close/>
                </a:path>
                <a:path w="396239" h="1534795">
                  <a:moveTo>
                    <a:pt x="254635" y="1317625"/>
                  </a:moveTo>
                  <a:lnTo>
                    <a:pt x="250317" y="1313434"/>
                  </a:lnTo>
                  <a:lnTo>
                    <a:pt x="239903" y="1313434"/>
                  </a:lnTo>
                  <a:lnTo>
                    <a:pt x="235585" y="1317625"/>
                  </a:lnTo>
                  <a:lnTo>
                    <a:pt x="235585" y="1328166"/>
                  </a:lnTo>
                  <a:lnTo>
                    <a:pt x="239903" y="1332484"/>
                  </a:lnTo>
                  <a:lnTo>
                    <a:pt x="250317" y="1332484"/>
                  </a:lnTo>
                  <a:lnTo>
                    <a:pt x="254635" y="1328166"/>
                  </a:lnTo>
                  <a:lnTo>
                    <a:pt x="254635" y="1317625"/>
                  </a:lnTo>
                  <a:close/>
                </a:path>
                <a:path w="396239" h="1534795">
                  <a:moveTo>
                    <a:pt x="254635" y="1279398"/>
                  </a:moveTo>
                  <a:lnTo>
                    <a:pt x="250317" y="1275080"/>
                  </a:lnTo>
                  <a:lnTo>
                    <a:pt x="239903" y="1275080"/>
                  </a:lnTo>
                  <a:lnTo>
                    <a:pt x="235585" y="1279398"/>
                  </a:lnTo>
                  <a:lnTo>
                    <a:pt x="235585" y="1289939"/>
                  </a:lnTo>
                  <a:lnTo>
                    <a:pt x="239903" y="1294257"/>
                  </a:lnTo>
                  <a:lnTo>
                    <a:pt x="250317" y="1294257"/>
                  </a:lnTo>
                  <a:lnTo>
                    <a:pt x="254635" y="1289939"/>
                  </a:lnTo>
                  <a:lnTo>
                    <a:pt x="254635" y="1279398"/>
                  </a:lnTo>
                  <a:close/>
                </a:path>
                <a:path w="396239" h="1534795">
                  <a:moveTo>
                    <a:pt x="254635" y="1241298"/>
                  </a:moveTo>
                  <a:lnTo>
                    <a:pt x="250317" y="1236980"/>
                  </a:lnTo>
                  <a:lnTo>
                    <a:pt x="239903" y="1236980"/>
                  </a:lnTo>
                  <a:lnTo>
                    <a:pt x="235585" y="1241298"/>
                  </a:lnTo>
                  <a:lnTo>
                    <a:pt x="235585" y="1251839"/>
                  </a:lnTo>
                  <a:lnTo>
                    <a:pt x="239903" y="1256030"/>
                  </a:lnTo>
                  <a:lnTo>
                    <a:pt x="250317" y="1256030"/>
                  </a:lnTo>
                  <a:lnTo>
                    <a:pt x="254635" y="1251839"/>
                  </a:lnTo>
                  <a:lnTo>
                    <a:pt x="254635" y="1241298"/>
                  </a:lnTo>
                  <a:close/>
                </a:path>
                <a:path w="396239" h="1534795">
                  <a:moveTo>
                    <a:pt x="254635" y="1203071"/>
                  </a:moveTo>
                  <a:lnTo>
                    <a:pt x="250317" y="1198753"/>
                  </a:lnTo>
                  <a:lnTo>
                    <a:pt x="239903" y="1198753"/>
                  </a:lnTo>
                  <a:lnTo>
                    <a:pt x="235585" y="1203071"/>
                  </a:lnTo>
                  <a:lnTo>
                    <a:pt x="235585" y="1213739"/>
                  </a:lnTo>
                  <a:lnTo>
                    <a:pt x="239903" y="1217930"/>
                  </a:lnTo>
                  <a:lnTo>
                    <a:pt x="250317" y="1217930"/>
                  </a:lnTo>
                  <a:lnTo>
                    <a:pt x="254635" y="1213739"/>
                  </a:lnTo>
                  <a:lnTo>
                    <a:pt x="254635" y="1203071"/>
                  </a:lnTo>
                  <a:close/>
                </a:path>
                <a:path w="396239" h="1534795">
                  <a:moveTo>
                    <a:pt x="254635" y="1164971"/>
                  </a:moveTo>
                  <a:lnTo>
                    <a:pt x="250317" y="1160653"/>
                  </a:lnTo>
                  <a:lnTo>
                    <a:pt x="239903" y="1160653"/>
                  </a:lnTo>
                  <a:lnTo>
                    <a:pt x="235585" y="1164971"/>
                  </a:lnTo>
                  <a:lnTo>
                    <a:pt x="235585" y="1175512"/>
                  </a:lnTo>
                  <a:lnTo>
                    <a:pt x="239903" y="1179703"/>
                  </a:lnTo>
                  <a:lnTo>
                    <a:pt x="250317" y="1179703"/>
                  </a:lnTo>
                  <a:lnTo>
                    <a:pt x="254635" y="1175512"/>
                  </a:lnTo>
                  <a:lnTo>
                    <a:pt x="254635" y="1164971"/>
                  </a:lnTo>
                  <a:close/>
                </a:path>
                <a:path w="396239" h="1534795">
                  <a:moveTo>
                    <a:pt x="254635" y="1126744"/>
                  </a:moveTo>
                  <a:lnTo>
                    <a:pt x="250317" y="1122553"/>
                  </a:lnTo>
                  <a:lnTo>
                    <a:pt x="239903" y="1122553"/>
                  </a:lnTo>
                  <a:lnTo>
                    <a:pt x="235585" y="1126744"/>
                  </a:lnTo>
                  <a:lnTo>
                    <a:pt x="235585" y="1137285"/>
                  </a:lnTo>
                  <a:lnTo>
                    <a:pt x="239903" y="1141603"/>
                  </a:lnTo>
                  <a:lnTo>
                    <a:pt x="250317" y="1141603"/>
                  </a:lnTo>
                  <a:lnTo>
                    <a:pt x="254635" y="1137285"/>
                  </a:lnTo>
                  <a:lnTo>
                    <a:pt x="254635" y="1126744"/>
                  </a:lnTo>
                  <a:close/>
                </a:path>
                <a:path w="396239" h="1534795">
                  <a:moveTo>
                    <a:pt x="254635" y="1088517"/>
                  </a:moveTo>
                  <a:lnTo>
                    <a:pt x="250317" y="1084326"/>
                  </a:lnTo>
                  <a:lnTo>
                    <a:pt x="239903" y="1084326"/>
                  </a:lnTo>
                  <a:lnTo>
                    <a:pt x="235585" y="1088517"/>
                  </a:lnTo>
                  <a:lnTo>
                    <a:pt x="235585" y="1099058"/>
                  </a:lnTo>
                  <a:lnTo>
                    <a:pt x="239903" y="1103376"/>
                  </a:lnTo>
                  <a:lnTo>
                    <a:pt x="250317" y="1103376"/>
                  </a:lnTo>
                  <a:lnTo>
                    <a:pt x="254635" y="1099058"/>
                  </a:lnTo>
                  <a:lnTo>
                    <a:pt x="254635" y="1088517"/>
                  </a:lnTo>
                  <a:close/>
                </a:path>
                <a:path w="396239" h="1534795">
                  <a:moveTo>
                    <a:pt x="254635" y="1050417"/>
                  </a:moveTo>
                  <a:lnTo>
                    <a:pt x="250317" y="1046226"/>
                  </a:lnTo>
                  <a:lnTo>
                    <a:pt x="239903" y="1046226"/>
                  </a:lnTo>
                  <a:lnTo>
                    <a:pt x="235585" y="1050417"/>
                  </a:lnTo>
                  <a:lnTo>
                    <a:pt x="235585" y="1060958"/>
                  </a:lnTo>
                  <a:lnTo>
                    <a:pt x="239903" y="1065276"/>
                  </a:lnTo>
                  <a:lnTo>
                    <a:pt x="250317" y="1065276"/>
                  </a:lnTo>
                  <a:lnTo>
                    <a:pt x="254635" y="1060958"/>
                  </a:lnTo>
                  <a:lnTo>
                    <a:pt x="254635" y="1050417"/>
                  </a:lnTo>
                  <a:close/>
                </a:path>
                <a:path w="396239" h="1534795">
                  <a:moveTo>
                    <a:pt x="254635" y="1012317"/>
                  </a:moveTo>
                  <a:lnTo>
                    <a:pt x="250317" y="1007872"/>
                  </a:lnTo>
                  <a:lnTo>
                    <a:pt x="239903" y="1007872"/>
                  </a:lnTo>
                  <a:lnTo>
                    <a:pt x="235585" y="1012317"/>
                  </a:lnTo>
                  <a:lnTo>
                    <a:pt x="235585" y="1022858"/>
                  </a:lnTo>
                  <a:lnTo>
                    <a:pt x="239903" y="1027176"/>
                  </a:lnTo>
                  <a:lnTo>
                    <a:pt x="250317" y="1027176"/>
                  </a:lnTo>
                  <a:lnTo>
                    <a:pt x="254635" y="1022858"/>
                  </a:lnTo>
                  <a:lnTo>
                    <a:pt x="254635" y="1012317"/>
                  </a:lnTo>
                  <a:close/>
                </a:path>
                <a:path w="396239" h="1534795">
                  <a:moveTo>
                    <a:pt x="254635" y="974090"/>
                  </a:moveTo>
                  <a:lnTo>
                    <a:pt x="250317" y="969772"/>
                  </a:lnTo>
                  <a:lnTo>
                    <a:pt x="239903" y="969772"/>
                  </a:lnTo>
                  <a:lnTo>
                    <a:pt x="235585" y="974090"/>
                  </a:lnTo>
                  <a:lnTo>
                    <a:pt x="235585" y="984631"/>
                  </a:lnTo>
                  <a:lnTo>
                    <a:pt x="239903" y="988822"/>
                  </a:lnTo>
                  <a:lnTo>
                    <a:pt x="250317" y="988822"/>
                  </a:lnTo>
                  <a:lnTo>
                    <a:pt x="254635" y="984631"/>
                  </a:lnTo>
                  <a:lnTo>
                    <a:pt x="254635" y="974090"/>
                  </a:lnTo>
                  <a:close/>
                </a:path>
                <a:path w="396239" h="1534795">
                  <a:moveTo>
                    <a:pt x="254635" y="935990"/>
                  </a:moveTo>
                  <a:lnTo>
                    <a:pt x="250317" y="931672"/>
                  </a:lnTo>
                  <a:lnTo>
                    <a:pt x="239903" y="931672"/>
                  </a:lnTo>
                  <a:lnTo>
                    <a:pt x="235585" y="935990"/>
                  </a:lnTo>
                  <a:lnTo>
                    <a:pt x="235585" y="946531"/>
                  </a:lnTo>
                  <a:lnTo>
                    <a:pt x="239903" y="950722"/>
                  </a:lnTo>
                  <a:lnTo>
                    <a:pt x="250317" y="950722"/>
                  </a:lnTo>
                  <a:lnTo>
                    <a:pt x="254635" y="946531"/>
                  </a:lnTo>
                  <a:lnTo>
                    <a:pt x="254635" y="935990"/>
                  </a:lnTo>
                  <a:close/>
                </a:path>
                <a:path w="396239" h="1534795">
                  <a:moveTo>
                    <a:pt x="254635" y="897636"/>
                  </a:moveTo>
                  <a:lnTo>
                    <a:pt x="250317" y="893445"/>
                  </a:lnTo>
                  <a:lnTo>
                    <a:pt x="239903" y="893445"/>
                  </a:lnTo>
                  <a:lnTo>
                    <a:pt x="235585" y="897636"/>
                  </a:lnTo>
                  <a:lnTo>
                    <a:pt x="235585" y="908177"/>
                  </a:lnTo>
                  <a:lnTo>
                    <a:pt x="239903" y="912495"/>
                  </a:lnTo>
                  <a:lnTo>
                    <a:pt x="250317" y="912495"/>
                  </a:lnTo>
                  <a:lnTo>
                    <a:pt x="254635" y="908177"/>
                  </a:lnTo>
                  <a:lnTo>
                    <a:pt x="254635" y="897636"/>
                  </a:lnTo>
                  <a:close/>
                </a:path>
                <a:path w="396239" h="1534795">
                  <a:moveTo>
                    <a:pt x="254635" y="859536"/>
                  </a:moveTo>
                  <a:lnTo>
                    <a:pt x="250317" y="855345"/>
                  </a:lnTo>
                  <a:lnTo>
                    <a:pt x="239903" y="855345"/>
                  </a:lnTo>
                  <a:lnTo>
                    <a:pt x="235585" y="859536"/>
                  </a:lnTo>
                  <a:lnTo>
                    <a:pt x="235585" y="870077"/>
                  </a:lnTo>
                  <a:lnTo>
                    <a:pt x="239903" y="874395"/>
                  </a:lnTo>
                  <a:lnTo>
                    <a:pt x="250317" y="874395"/>
                  </a:lnTo>
                  <a:lnTo>
                    <a:pt x="254635" y="870077"/>
                  </a:lnTo>
                  <a:lnTo>
                    <a:pt x="254635" y="859536"/>
                  </a:lnTo>
                  <a:close/>
                </a:path>
                <a:path w="396239" h="1534795">
                  <a:moveTo>
                    <a:pt x="254635" y="821436"/>
                  </a:moveTo>
                  <a:lnTo>
                    <a:pt x="250317" y="817245"/>
                  </a:lnTo>
                  <a:lnTo>
                    <a:pt x="239903" y="817245"/>
                  </a:lnTo>
                  <a:lnTo>
                    <a:pt x="235585" y="821436"/>
                  </a:lnTo>
                  <a:lnTo>
                    <a:pt x="235585" y="831977"/>
                  </a:lnTo>
                  <a:lnTo>
                    <a:pt x="239903" y="836295"/>
                  </a:lnTo>
                  <a:lnTo>
                    <a:pt x="250317" y="836295"/>
                  </a:lnTo>
                  <a:lnTo>
                    <a:pt x="254635" y="831977"/>
                  </a:lnTo>
                  <a:lnTo>
                    <a:pt x="254635" y="821436"/>
                  </a:lnTo>
                  <a:close/>
                </a:path>
                <a:path w="396239" h="1534795">
                  <a:moveTo>
                    <a:pt x="254635" y="783209"/>
                  </a:moveTo>
                  <a:lnTo>
                    <a:pt x="250317" y="778891"/>
                  </a:lnTo>
                  <a:lnTo>
                    <a:pt x="239903" y="778891"/>
                  </a:lnTo>
                  <a:lnTo>
                    <a:pt x="235585" y="783209"/>
                  </a:lnTo>
                  <a:lnTo>
                    <a:pt x="235585" y="793750"/>
                  </a:lnTo>
                  <a:lnTo>
                    <a:pt x="239903" y="798068"/>
                  </a:lnTo>
                  <a:lnTo>
                    <a:pt x="250317" y="798068"/>
                  </a:lnTo>
                  <a:lnTo>
                    <a:pt x="254635" y="793750"/>
                  </a:lnTo>
                  <a:lnTo>
                    <a:pt x="254635" y="783209"/>
                  </a:lnTo>
                  <a:close/>
                </a:path>
                <a:path w="396239" h="1534795">
                  <a:moveTo>
                    <a:pt x="254635" y="745109"/>
                  </a:moveTo>
                  <a:lnTo>
                    <a:pt x="250317" y="740791"/>
                  </a:lnTo>
                  <a:lnTo>
                    <a:pt x="239903" y="740791"/>
                  </a:lnTo>
                  <a:lnTo>
                    <a:pt x="235585" y="745109"/>
                  </a:lnTo>
                  <a:lnTo>
                    <a:pt x="235585" y="755650"/>
                  </a:lnTo>
                  <a:lnTo>
                    <a:pt x="239903" y="759841"/>
                  </a:lnTo>
                  <a:lnTo>
                    <a:pt x="250317" y="759841"/>
                  </a:lnTo>
                  <a:lnTo>
                    <a:pt x="254635" y="755650"/>
                  </a:lnTo>
                  <a:lnTo>
                    <a:pt x="254635" y="745109"/>
                  </a:lnTo>
                  <a:close/>
                </a:path>
                <a:path w="396239" h="1534795">
                  <a:moveTo>
                    <a:pt x="254635" y="706882"/>
                  </a:moveTo>
                  <a:lnTo>
                    <a:pt x="250317" y="702564"/>
                  </a:lnTo>
                  <a:lnTo>
                    <a:pt x="239903" y="702564"/>
                  </a:lnTo>
                  <a:lnTo>
                    <a:pt x="235585" y="706882"/>
                  </a:lnTo>
                  <a:lnTo>
                    <a:pt x="235585" y="717423"/>
                  </a:lnTo>
                  <a:lnTo>
                    <a:pt x="239903" y="721741"/>
                  </a:lnTo>
                  <a:lnTo>
                    <a:pt x="250317" y="721741"/>
                  </a:lnTo>
                  <a:lnTo>
                    <a:pt x="254635" y="717423"/>
                  </a:lnTo>
                  <a:lnTo>
                    <a:pt x="254635" y="706882"/>
                  </a:lnTo>
                  <a:close/>
                </a:path>
                <a:path w="396239" h="1534795">
                  <a:moveTo>
                    <a:pt x="254635" y="668782"/>
                  </a:moveTo>
                  <a:lnTo>
                    <a:pt x="250317" y="664464"/>
                  </a:lnTo>
                  <a:lnTo>
                    <a:pt x="239903" y="664464"/>
                  </a:lnTo>
                  <a:lnTo>
                    <a:pt x="235585" y="668782"/>
                  </a:lnTo>
                  <a:lnTo>
                    <a:pt x="235585" y="679323"/>
                  </a:lnTo>
                  <a:lnTo>
                    <a:pt x="239903" y="683514"/>
                  </a:lnTo>
                  <a:lnTo>
                    <a:pt x="250317" y="683514"/>
                  </a:lnTo>
                  <a:lnTo>
                    <a:pt x="254635" y="679323"/>
                  </a:lnTo>
                  <a:lnTo>
                    <a:pt x="254635" y="668782"/>
                  </a:lnTo>
                  <a:close/>
                </a:path>
                <a:path w="396239" h="1534795">
                  <a:moveTo>
                    <a:pt x="254635" y="630555"/>
                  </a:moveTo>
                  <a:lnTo>
                    <a:pt x="250317" y="626364"/>
                  </a:lnTo>
                  <a:lnTo>
                    <a:pt x="239903" y="626364"/>
                  </a:lnTo>
                  <a:lnTo>
                    <a:pt x="235585" y="630555"/>
                  </a:lnTo>
                  <a:lnTo>
                    <a:pt x="235585" y="641096"/>
                  </a:lnTo>
                  <a:lnTo>
                    <a:pt x="239903" y="645414"/>
                  </a:lnTo>
                  <a:lnTo>
                    <a:pt x="250317" y="645414"/>
                  </a:lnTo>
                  <a:lnTo>
                    <a:pt x="254635" y="641096"/>
                  </a:lnTo>
                  <a:lnTo>
                    <a:pt x="254635" y="630555"/>
                  </a:lnTo>
                  <a:close/>
                </a:path>
                <a:path w="396239" h="1534795">
                  <a:moveTo>
                    <a:pt x="254635" y="592328"/>
                  </a:moveTo>
                  <a:lnTo>
                    <a:pt x="250317" y="588137"/>
                  </a:lnTo>
                  <a:lnTo>
                    <a:pt x="239903" y="588137"/>
                  </a:lnTo>
                  <a:lnTo>
                    <a:pt x="235585" y="592328"/>
                  </a:lnTo>
                  <a:lnTo>
                    <a:pt x="235585" y="602869"/>
                  </a:lnTo>
                  <a:lnTo>
                    <a:pt x="239903" y="607187"/>
                  </a:lnTo>
                  <a:lnTo>
                    <a:pt x="250317" y="607187"/>
                  </a:lnTo>
                  <a:lnTo>
                    <a:pt x="254635" y="602869"/>
                  </a:lnTo>
                  <a:lnTo>
                    <a:pt x="254635" y="592328"/>
                  </a:lnTo>
                  <a:close/>
                </a:path>
                <a:path w="396239" h="1534795">
                  <a:moveTo>
                    <a:pt x="254635" y="554228"/>
                  </a:moveTo>
                  <a:lnTo>
                    <a:pt x="250317" y="550037"/>
                  </a:lnTo>
                  <a:lnTo>
                    <a:pt x="239903" y="550037"/>
                  </a:lnTo>
                  <a:lnTo>
                    <a:pt x="235585" y="554228"/>
                  </a:lnTo>
                  <a:lnTo>
                    <a:pt x="235585" y="564769"/>
                  </a:lnTo>
                  <a:lnTo>
                    <a:pt x="239903" y="569087"/>
                  </a:lnTo>
                  <a:lnTo>
                    <a:pt x="250317" y="569087"/>
                  </a:lnTo>
                  <a:lnTo>
                    <a:pt x="254635" y="564769"/>
                  </a:lnTo>
                  <a:lnTo>
                    <a:pt x="254635" y="554228"/>
                  </a:lnTo>
                  <a:close/>
                </a:path>
                <a:path w="396239" h="1534795">
                  <a:moveTo>
                    <a:pt x="254635" y="516001"/>
                  </a:moveTo>
                  <a:lnTo>
                    <a:pt x="250317" y="511683"/>
                  </a:lnTo>
                  <a:lnTo>
                    <a:pt x="239903" y="511683"/>
                  </a:lnTo>
                  <a:lnTo>
                    <a:pt x="235585" y="516001"/>
                  </a:lnTo>
                  <a:lnTo>
                    <a:pt x="235585" y="526669"/>
                  </a:lnTo>
                  <a:lnTo>
                    <a:pt x="239903" y="530987"/>
                  </a:lnTo>
                  <a:lnTo>
                    <a:pt x="250317" y="530987"/>
                  </a:lnTo>
                  <a:lnTo>
                    <a:pt x="254635" y="526669"/>
                  </a:lnTo>
                  <a:lnTo>
                    <a:pt x="254635" y="516001"/>
                  </a:lnTo>
                  <a:close/>
                </a:path>
                <a:path w="396239" h="1534795">
                  <a:moveTo>
                    <a:pt x="254635" y="477901"/>
                  </a:moveTo>
                  <a:lnTo>
                    <a:pt x="250317" y="473583"/>
                  </a:lnTo>
                  <a:lnTo>
                    <a:pt x="239903" y="473583"/>
                  </a:lnTo>
                  <a:lnTo>
                    <a:pt x="235585" y="477901"/>
                  </a:lnTo>
                  <a:lnTo>
                    <a:pt x="235585" y="488442"/>
                  </a:lnTo>
                  <a:lnTo>
                    <a:pt x="239903" y="492633"/>
                  </a:lnTo>
                  <a:lnTo>
                    <a:pt x="250317" y="492633"/>
                  </a:lnTo>
                  <a:lnTo>
                    <a:pt x="254635" y="488442"/>
                  </a:lnTo>
                  <a:lnTo>
                    <a:pt x="254635" y="477901"/>
                  </a:lnTo>
                  <a:close/>
                </a:path>
                <a:path w="396239" h="1534795">
                  <a:moveTo>
                    <a:pt x="254635" y="439801"/>
                  </a:moveTo>
                  <a:lnTo>
                    <a:pt x="250317" y="435483"/>
                  </a:lnTo>
                  <a:lnTo>
                    <a:pt x="239903" y="435483"/>
                  </a:lnTo>
                  <a:lnTo>
                    <a:pt x="235585" y="439801"/>
                  </a:lnTo>
                  <a:lnTo>
                    <a:pt x="235585" y="450342"/>
                  </a:lnTo>
                  <a:lnTo>
                    <a:pt x="239903" y="454533"/>
                  </a:lnTo>
                  <a:lnTo>
                    <a:pt x="250317" y="454533"/>
                  </a:lnTo>
                  <a:lnTo>
                    <a:pt x="254635" y="450342"/>
                  </a:lnTo>
                  <a:lnTo>
                    <a:pt x="254635" y="439801"/>
                  </a:lnTo>
                  <a:close/>
                </a:path>
                <a:path w="396239" h="1534795">
                  <a:moveTo>
                    <a:pt x="254635" y="401574"/>
                  </a:moveTo>
                  <a:lnTo>
                    <a:pt x="250317" y="397256"/>
                  </a:lnTo>
                  <a:lnTo>
                    <a:pt x="239903" y="397256"/>
                  </a:lnTo>
                  <a:lnTo>
                    <a:pt x="235585" y="401574"/>
                  </a:lnTo>
                  <a:lnTo>
                    <a:pt x="235585" y="412115"/>
                  </a:lnTo>
                  <a:lnTo>
                    <a:pt x="239903" y="416306"/>
                  </a:lnTo>
                  <a:lnTo>
                    <a:pt x="250317" y="416306"/>
                  </a:lnTo>
                  <a:lnTo>
                    <a:pt x="254635" y="412115"/>
                  </a:lnTo>
                  <a:lnTo>
                    <a:pt x="254635" y="401574"/>
                  </a:lnTo>
                  <a:close/>
                </a:path>
                <a:path w="396239" h="1534795">
                  <a:moveTo>
                    <a:pt x="254635" y="363347"/>
                  </a:moveTo>
                  <a:lnTo>
                    <a:pt x="250317" y="359156"/>
                  </a:lnTo>
                  <a:lnTo>
                    <a:pt x="239903" y="359156"/>
                  </a:lnTo>
                  <a:lnTo>
                    <a:pt x="235585" y="363347"/>
                  </a:lnTo>
                  <a:lnTo>
                    <a:pt x="235585" y="373888"/>
                  </a:lnTo>
                  <a:lnTo>
                    <a:pt x="239903" y="378206"/>
                  </a:lnTo>
                  <a:lnTo>
                    <a:pt x="250317" y="378206"/>
                  </a:lnTo>
                  <a:lnTo>
                    <a:pt x="254635" y="373888"/>
                  </a:lnTo>
                  <a:lnTo>
                    <a:pt x="254635" y="363347"/>
                  </a:lnTo>
                  <a:close/>
                </a:path>
                <a:path w="396239" h="1534795">
                  <a:moveTo>
                    <a:pt x="254635" y="325120"/>
                  </a:moveTo>
                  <a:lnTo>
                    <a:pt x="250317" y="320929"/>
                  </a:lnTo>
                  <a:lnTo>
                    <a:pt x="239903" y="320929"/>
                  </a:lnTo>
                  <a:lnTo>
                    <a:pt x="235585" y="325120"/>
                  </a:lnTo>
                  <a:lnTo>
                    <a:pt x="235585" y="335788"/>
                  </a:lnTo>
                  <a:lnTo>
                    <a:pt x="239903" y="340106"/>
                  </a:lnTo>
                  <a:lnTo>
                    <a:pt x="250317" y="340106"/>
                  </a:lnTo>
                  <a:lnTo>
                    <a:pt x="254635" y="335788"/>
                  </a:lnTo>
                  <a:lnTo>
                    <a:pt x="254635" y="325120"/>
                  </a:lnTo>
                  <a:close/>
                </a:path>
                <a:path w="396239" h="1534795">
                  <a:moveTo>
                    <a:pt x="254635" y="287020"/>
                  </a:moveTo>
                  <a:lnTo>
                    <a:pt x="250317" y="282829"/>
                  </a:lnTo>
                  <a:lnTo>
                    <a:pt x="239903" y="282829"/>
                  </a:lnTo>
                  <a:lnTo>
                    <a:pt x="235585" y="287020"/>
                  </a:lnTo>
                  <a:lnTo>
                    <a:pt x="235585" y="297561"/>
                  </a:lnTo>
                  <a:lnTo>
                    <a:pt x="239903" y="301879"/>
                  </a:lnTo>
                  <a:lnTo>
                    <a:pt x="250317" y="301879"/>
                  </a:lnTo>
                  <a:lnTo>
                    <a:pt x="254635" y="297561"/>
                  </a:lnTo>
                  <a:lnTo>
                    <a:pt x="254635" y="287020"/>
                  </a:lnTo>
                  <a:close/>
                </a:path>
                <a:path w="396239" h="1534795">
                  <a:moveTo>
                    <a:pt x="254635" y="172593"/>
                  </a:moveTo>
                  <a:lnTo>
                    <a:pt x="250317" y="168275"/>
                  </a:lnTo>
                  <a:lnTo>
                    <a:pt x="239903" y="168275"/>
                  </a:lnTo>
                  <a:lnTo>
                    <a:pt x="235585" y="172593"/>
                  </a:lnTo>
                  <a:lnTo>
                    <a:pt x="235585" y="183134"/>
                  </a:lnTo>
                  <a:lnTo>
                    <a:pt x="239903" y="187325"/>
                  </a:lnTo>
                  <a:lnTo>
                    <a:pt x="250317" y="187325"/>
                  </a:lnTo>
                  <a:lnTo>
                    <a:pt x="254635" y="183134"/>
                  </a:lnTo>
                  <a:lnTo>
                    <a:pt x="254635" y="172593"/>
                  </a:lnTo>
                  <a:close/>
                </a:path>
                <a:path w="396239" h="1534795">
                  <a:moveTo>
                    <a:pt x="254635" y="134366"/>
                  </a:moveTo>
                  <a:lnTo>
                    <a:pt x="250317" y="130048"/>
                  </a:lnTo>
                  <a:lnTo>
                    <a:pt x="239903" y="130048"/>
                  </a:lnTo>
                  <a:lnTo>
                    <a:pt x="235585" y="134366"/>
                  </a:lnTo>
                  <a:lnTo>
                    <a:pt x="235585" y="144907"/>
                  </a:lnTo>
                  <a:lnTo>
                    <a:pt x="239903" y="149225"/>
                  </a:lnTo>
                  <a:lnTo>
                    <a:pt x="250317" y="149225"/>
                  </a:lnTo>
                  <a:lnTo>
                    <a:pt x="254635" y="144907"/>
                  </a:lnTo>
                  <a:lnTo>
                    <a:pt x="254635" y="134366"/>
                  </a:lnTo>
                  <a:close/>
                </a:path>
                <a:path w="396239" h="1534795">
                  <a:moveTo>
                    <a:pt x="254635" y="96139"/>
                  </a:moveTo>
                  <a:lnTo>
                    <a:pt x="250317" y="91948"/>
                  </a:lnTo>
                  <a:lnTo>
                    <a:pt x="239903" y="91948"/>
                  </a:lnTo>
                  <a:lnTo>
                    <a:pt x="235585" y="96139"/>
                  </a:lnTo>
                  <a:lnTo>
                    <a:pt x="235585" y="106680"/>
                  </a:lnTo>
                  <a:lnTo>
                    <a:pt x="239903" y="110998"/>
                  </a:lnTo>
                  <a:lnTo>
                    <a:pt x="250317" y="110998"/>
                  </a:lnTo>
                  <a:lnTo>
                    <a:pt x="254635" y="106680"/>
                  </a:lnTo>
                  <a:lnTo>
                    <a:pt x="254635" y="96139"/>
                  </a:lnTo>
                  <a:close/>
                </a:path>
                <a:path w="396239" h="1534795">
                  <a:moveTo>
                    <a:pt x="254635" y="58039"/>
                  </a:moveTo>
                  <a:lnTo>
                    <a:pt x="250317" y="53848"/>
                  </a:lnTo>
                  <a:lnTo>
                    <a:pt x="239903" y="53848"/>
                  </a:lnTo>
                  <a:lnTo>
                    <a:pt x="235585" y="58039"/>
                  </a:lnTo>
                  <a:lnTo>
                    <a:pt x="235585" y="68580"/>
                  </a:lnTo>
                  <a:lnTo>
                    <a:pt x="239903" y="72898"/>
                  </a:lnTo>
                  <a:lnTo>
                    <a:pt x="250317" y="72898"/>
                  </a:lnTo>
                  <a:lnTo>
                    <a:pt x="254635" y="68580"/>
                  </a:lnTo>
                  <a:lnTo>
                    <a:pt x="254635" y="58039"/>
                  </a:lnTo>
                  <a:close/>
                </a:path>
                <a:path w="396239" h="1534795">
                  <a:moveTo>
                    <a:pt x="254635" y="19812"/>
                  </a:moveTo>
                  <a:lnTo>
                    <a:pt x="250317" y="15494"/>
                  </a:lnTo>
                  <a:lnTo>
                    <a:pt x="239903" y="15494"/>
                  </a:lnTo>
                  <a:lnTo>
                    <a:pt x="235585" y="19812"/>
                  </a:lnTo>
                  <a:lnTo>
                    <a:pt x="235585" y="30353"/>
                  </a:lnTo>
                  <a:lnTo>
                    <a:pt x="239903" y="34798"/>
                  </a:lnTo>
                  <a:lnTo>
                    <a:pt x="250317" y="34798"/>
                  </a:lnTo>
                  <a:lnTo>
                    <a:pt x="254635" y="30353"/>
                  </a:lnTo>
                  <a:lnTo>
                    <a:pt x="254635" y="19812"/>
                  </a:lnTo>
                  <a:close/>
                </a:path>
                <a:path w="396239" h="1534795">
                  <a:moveTo>
                    <a:pt x="270256" y="226187"/>
                  </a:moveTo>
                  <a:lnTo>
                    <a:pt x="268351" y="216662"/>
                  </a:lnTo>
                  <a:lnTo>
                    <a:pt x="262763" y="208280"/>
                  </a:lnTo>
                  <a:lnTo>
                    <a:pt x="254762" y="202819"/>
                  </a:lnTo>
                  <a:lnTo>
                    <a:pt x="244856" y="200787"/>
                  </a:lnTo>
                  <a:lnTo>
                    <a:pt x="234950" y="202819"/>
                  </a:lnTo>
                  <a:lnTo>
                    <a:pt x="226822" y="208280"/>
                  </a:lnTo>
                  <a:lnTo>
                    <a:pt x="221361" y="216408"/>
                  </a:lnTo>
                  <a:lnTo>
                    <a:pt x="221361" y="216662"/>
                  </a:lnTo>
                  <a:lnTo>
                    <a:pt x="210947" y="216662"/>
                  </a:lnTo>
                  <a:lnTo>
                    <a:pt x="206756" y="220980"/>
                  </a:lnTo>
                  <a:lnTo>
                    <a:pt x="206756" y="231521"/>
                  </a:lnTo>
                  <a:lnTo>
                    <a:pt x="210947" y="235839"/>
                  </a:lnTo>
                  <a:lnTo>
                    <a:pt x="221361" y="235839"/>
                  </a:lnTo>
                  <a:lnTo>
                    <a:pt x="221361" y="236093"/>
                  </a:lnTo>
                  <a:lnTo>
                    <a:pt x="226822" y="244221"/>
                  </a:lnTo>
                  <a:lnTo>
                    <a:pt x="234950" y="249682"/>
                  </a:lnTo>
                  <a:lnTo>
                    <a:pt x="235585" y="249809"/>
                  </a:lnTo>
                  <a:lnTo>
                    <a:pt x="235585" y="259461"/>
                  </a:lnTo>
                  <a:lnTo>
                    <a:pt x="239903" y="263779"/>
                  </a:lnTo>
                  <a:lnTo>
                    <a:pt x="250317" y="263779"/>
                  </a:lnTo>
                  <a:lnTo>
                    <a:pt x="254635" y="259461"/>
                  </a:lnTo>
                  <a:lnTo>
                    <a:pt x="254635" y="249682"/>
                  </a:lnTo>
                  <a:lnTo>
                    <a:pt x="262763" y="244221"/>
                  </a:lnTo>
                  <a:lnTo>
                    <a:pt x="268224" y="236093"/>
                  </a:lnTo>
                  <a:lnTo>
                    <a:pt x="270256" y="226187"/>
                  </a:lnTo>
                  <a:close/>
                </a:path>
                <a:path w="396239" h="1534795">
                  <a:moveTo>
                    <a:pt x="277241" y="4318"/>
                  </a:moveTo>
                  <a:lnTo>
                    <a:pt x="272923" y="0"/>
                  </a:lnTo>
                  <a:lnTo>
                    <a:pt x="262382" y="0"/>
                  </a:lnTo>
                  <a:lnTo>
                    <a:pt x="258191" y="4318"/>
                  </a:lnTo>
                  <a:lnTo>
                    <a:pt x="258191" y="14732"/>
                  </a:lnTo>
                  <a:lnTo>
                    <a:pt x="262382" y="19050"/>
                  </a:lnTo>
                  <a:lnTo>
                    <a:pt x="272923" y="19050"/>
                  </a:lnTo>
                  <a:lnTo>
                    <a:pt x="277241" y="14732"/>
                  </a:lnTo>
                  <a:lnTo>
                    <a:pt x="277241" y="4318"/>
                  </a:lnTo>
                  <a:close/>
                </a:path>
                <a:path w="396239" h="1534795">
                  <a:moveTo>
                    <a:pt x="281686" y="1519682"/>
                  </a:moveTo>
                  <a:lnTo>
                    <a:pt x="277368" y="1515364"/>
                  </a:lnTo>
                  <a:lnTo>
                    <a:pt x="266827" y="1515364"/>
                  </a:lnTo>
                  <a:lnTo>
                    <a:pt x="262509" y="1519682"/>
                  </a:lnTo>
                  <a:lnTo>
                    <a:pt x="262509" y="1530096"/>
                  </a:lnTo>
                  <a:lnTo>
                    <a:pt x="266827" y="1534414"/>
                  </a:lnTo>
                  <a:lnTo>
                    <a:pt x="277368" y="1534414"/>
                  </a:lnTo>
                  <a:lnTo>
                    <a:pt x="281686" y="1530096"/>
                  </a:lnTo>
                  <a:lnTo>
                    <a:pt x="281686" y="1519682"/>
                  </a:lnTo>
                  <a:close/>
                </a:path>
                <a:path w="396239" h="1534795">
                  <a:moveTo>
                    <a:pt x="315468" y="4318"/>
                  </a:moveTo>
                  <a:lnTo>
                    <a:pt x="311150" y="0"/>
                  </a:lnTo>
                  <a:lnTo>
                    <a:pt x="300609" y="0"/>
                  </a:lnTo>
                  <a:lnTo>
                    <a:pt x="296291" y="4318"/>
                  </a:lnTo>
                  <a:lnTo>
                    <a:pt x="296291" y="14732"/>
                  </a:lnTo>
                  <a:lnTo>
                    <a:pt x="300609" y="19050"/>
                  </a:lnTo>
                  <a:lnTo>
                    <a:pt x="311150" y="19050"/>
                  </a:lnTo>
                  <a:lnTo>
                    <a:pt x="315468" y="14732"/>
                  </a:lnTo>
                  <a:lnTo>
                    <a:pt x="315468" y="4318"/>
                  </a:lnTo>
                  <a:close/>
                </a:path>
                <a:path w="396239" h="1534795">
                  <a:moveTo>
                    <a:pt x="319913" y="1519682"/>
                  </a:moveTo>
                  <a:lnTo>
                    <a:pt x="315595" y="1515364"/>
                  </a:lnTo>
                  <a:lnTo>
                    <a:pt x="305054" y="1515364"/>
                  </a:lnTo>
                  <a:lnTo>
                    <a:pt x="300863" y="1519682"/>
                  </a:lnTo>
                  <a:lnTo>
                    <a:pt x="300863" y="1530096"/>
                  </a:lnTo>
                  <a:lnTo>
                    <a:pt x="305054" y="1534414"/>
                  </a:lnTo>
                  <a:lnTo>
                    <a:pt x="315595" y="1534414"/>
                  </a:lnTo>
                  <a:lnTo>
                    <a:pt x="319913" y="1530096"/>
                  </a:lnTo>
                  <a:lnTo>
                    <a:pt x="319913" y="1519682"/>
                  </a:lnTo>
                  <a:close/>
                </a:path>
                <a:path w="396239" h="1534795">
                  <a:moveTo>
                    <a:pt x="353568" y="4318"/>
                  </a:moveTo>
                  <a:lnTo>
                    <a:pt x="349250" y="0"/>
                  </a:lnTo>
                  <a:lnTo>
                    <a:pt x="338709" y="0"/>
                  </a:lnTo>
                  <a:lnTo>
                    <a:pt x="334518" y="4318"/>
                  </a:lnTo>
                  <a:lnTo>
                    <a:pt x="334518" y="14732"/>
                  </a:lnTo>
                  <a:lnTo>
                    <a:pt x="338709" y="19050"/>
                  </a:lnTo>
                  <a:lnTo>
                    <a:pt x="349250" y="19050"/>
                  </a:lnTo>
                  <a:lnTo>
                    <a:pt x="353568" y="14732"/>
                  </a:lnTo>
                  <a:lnTo>
                    <a:pt x="353568" y="4318"/>
                  </a:lnTo>
                  <a:close/>
                </a:path>
                <a:path w="396239" h="1534795">
                  <a:moveTo>
                    <a:pt x="358013" y="1519682"/>
                  </a:moveTo>
                  <a:lnTo>
                    <a:pt x="353695" y="1515364"/>
                  </a:lnTo>
                  <a:lnTo>
                    <a:pt x="343154" y="1515364"/>
                  </a:lnTo>
                  <a:lnTo>
                    <a:pt x="338963" y="1519682"/>
                  </a:lnTo>
                  <a:lnTo>
                    <a:pt x="338963" y="1530096"/>
                  </a:lnTo>
                  <a:lnTo>
                    <a:pt x="343154" y="1534414"/>
                  </a:lnTo>
                  <a:lnTo>
                    <a:pt x="353695" y="1534414"/>
                  </a:lnTo>
                  <a:lnTo>
                    <a:pt x="358013" y="1530096"/>
                  </a:lnTo>
                  <a:lnTo>
                    <a:pt x="358013" y="1519682"/>
                  </a:lnTo>
                  <a:close/>
                </a:path>
                <a:path w="396239" h="1534795">
                  <a:moveTo>
                    <a:pt x="391668" y="4318"/>
                  </a:moveTo>
                  <a:lnTo>
                    <a:pt x="387477" y="0"/>
                  </a:lnTo>
                  <a:lnTo>
                    <a:pt x="376936" y="0"/>
                  </a:lnTo>
                  <a:lnTo>
                    <a:pt x="372618" y="4318"/>
                  </a:lnTo>
                  <a:lnTo>
                    <a:pt x="372618" y="14732"/>
                  </a:lnTo>
                  <a:lnTo>
                    <a:pt x="376936" y="19050"/>
                  </a:lnTo>
                  <a:lnTo>
                    <a:pt x="387477" y="19050"/>
                  </a:lnTo>
                  <a:lnTo>
                    <a:pt x="391668" y="14732"/>
                  </a:lnTo>
                  <a:lnTo>
                    <a:pt x="391668" y="4318"/>
                  </a:lnTo>
                  <a:close/>
                </a:path>
                <a:path w="396239" h="1534795">
                  <a:moveTo>
                    <a:pt x="396113" y="1519682"/>
                  </a:moveTo>
                  <a:lnTo>
                    <a:pt x="391922" y="1515364"/>
                  </a:lnTo>
                  <a:lnTo>
                    <a:pt x="381381" y="1515364"/>
                  </a:lnTo>
                  <a:lnTo>
                    <a:pt x="377063" y="1519682"/>
                  </a:lnTo>
                  <a:lnTo>
                    <a:pt x="377063" y="1530096"/>
                  </a:lnTo>
                  <a:lnTo>
                    <a:pt x="381381" y="1534414"/>
                  </a:lnTo>
                  <a:lnTo>
                    <a:pt x="391922" y="1534414"/>
                  </a:lnTo>
                  <a:lnTo>
                    <a:pt x="396113" y="1530096"/>
                  </a:lnTo>
                  <a:lnTo>
                    <a:pt x="396113" y="15196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3232" y="3733800"/>
              <a:ext cx="88390" cy="11277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430395" y="3758183"/>
              <a:ext cx="51435" cy="51435"/>
            </a:xfrm>
            <a:custGeom>
              <a:avLst/>
              <a:gdLst/>
              <a:ahLst/>
              <a:cxnLst/>
              <a:rect l="l" t="t" r="r" b="b"/>
              <a:pathLst>
                <a:path w="51435" h="51435">
                  <a:moveTo>
                    <a:pt x="25526" y="0"/>
                  </a:moveTo>
                  <a:lnTo>
                    <a:pt x="15620" y="2032"/>
                  </a:lnTo>
                  <a:lnTo>
                    <a:pt x="7492" y="7493"/>
                  </a:lnTo>
                  <a:lnTo>
                    <a:pt x="2031" y="15621"/>
                  </a:lnTo>
                  <a:lnTo>
                    <a:pt x="0" y="25400"/>
                  </a:lnTo>
                  <a:lnTo>
                    <a:pt x="2031" y="35306"/>
                  </a:lnTo>
                  <a:lnTo>
                    <a:pt x="7492" y="43434"/>
                  </a:lnTo>
                  <a:lnTo>
                    <a:pt x="15620" y="48895"/>
                  </a:lnTo>
                  <a:lnTo>
                    <a:pt x="25526" y="50927"/>
                  </a:lnTo>
                  <a:lnTo>
                    <a:pt x="35432" y="48895"/>
                  </a:lnTo>
                  <a:lnTo>
                    <a:pt x="43433" y="43434"/>
                  </a:lnTo>
                  <a:lnTo>
                    <a:pt x="48894" y="35306"/>
                  </a:lnTo>
                  <a:lnTo>
                    <a:pt x="50926" y="25400"/>
                  </a:lnTo>
                  <a:lnTo>
                    <a:pt x="49021" y="15875"/>
                  </a:lnTo>
                  <a:lnTo>
                    <a:pt x="43433" y="7493"/>
                  </a:lnTo>
                  <a:lnTo>
                    <a:pt x="35432" y="2032"/>
                  </a:lnTo>
                  <a:lnTo>
                    <a:pt x="255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3232" y="5236465"/>
              <a:ext cx="88390" cy="11277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450715" y="5273421"/>
              <a:ext cx="60325" cy="51435"/>
            </a:xfrm>
            <a:custGeom>
              <a:avLst/>
              <a:gdLst/>
              <a:ahLst/>
              <a:cxnLst/>
              <a:rect l="l" t="t" r="r" b="b"/>
              <a:pathLst>
                <a:path w="60325" h="51435">
                  <a:moveTo>
                    <a:pt x="34417" y="0"/>
                  </a:moveTo>
                  <a:lnTo>
                    <a:pt x="24511" y="2031"/>
                  </a:lnTo>
                  <a:lnTo>
                    <a:pt x="16383" y="7492"/>
                  </a:lnTo>
                  <a:lnTo>
                    <a:pt x="10922" y="15620"/>
                  </a:lnTo>
                  <a:lnTo>
                    <a:pt x="10922" y="16001"/>
                  </a:lnTo>
                  <a:lnTo>
                    <a:pt x="4445" y="16001"/>
                  </a:lnTo>
                  <a:lnTo>
                    <a:pt x="0" y="20319"/>
                  </a:lnTo>
                  <a:lnTo>
                    <a:pt x="0" y="30733"/>
                  </a:lnTo>
                  <a:lnTo>
                    <a:pt x="4445" y="35051"/>
                  </a:lnTo>
                  <a:lnTo>
                    <a:pt x="10922" y="35051"/>
                  </a:lnTo>
                  <a:lnTo>
                    <a:pt x="10922" y="35432"/>
                  </a:lnTo>
                  <a:lnTo>
                    <a:pt x="16383" y="43433"/>
                  </a:lnTo>
                  <a:lnTo>
                    <a:pt x="24511" y="48894"/>
                  </a:lnTo>
                  <a:lnTo>
                    <a:pt x="34417" y="50926"/>
                  </a:lnTo>
                  <a:lnTo>
                    <a:pt x="44196" y="48894"/>
                  </a:lnTo>
                  <a:lnTo>
                    <a:pt x="52324" y="43433"/>
                  </a:lnTo>
                  <a:lnTo>
                    <a:pt x="57785" y="35432"/>
                  </a:lnTo>
                  <a:lnTo>
                    <a:pt x="59817" y="25526"/>
                  </a:lnTo>
                  <a:lnTo>
                    <a:pt x="57785" y="15620"/>
                  </a:lnTo>
                  <a:lnTo>
                    <a:pt x="52324" y="7492"/>
                  </a:lnTo>
                  <a:lnTo>
                    <a:pt x="44196" y="2031"/>
                  </a:lnTo>
                  <a:lnTo>
                    <a:pt x="344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object 49"/>
          <p:cNvGrpSpPr/>
          <p:nvPr/>
        </p:nvGrpSpPr>
        <p:grpSpPr>
          <a:xfrm>
            <a:off x="4035552" y="5611367"/>
            <a:ext cx="576580" cy="113030"/>
            <a:chOff x="4035552" y="5611367"/>
            <a:chExt cx="576580" cy="113030"/>
          </a:xfrm>
        </p:grpSpPr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23232" y="5611367"/>
              <a:ext cx="88390" cy="11277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035552" y="5654039"/>
              <a:ext cx="475615" cy="52069"/>
            </a:xfrm>
            <a:custGeom>
              <a:avLst/>
              <a:gdLst/>
              <a:ahLst/>
              <a:cxnLst/>
              <a:rect l="l" t="t" r="r" b="b"/>
              <a:pathLst>
                <a:path w="475614" h="52070">
                  <a:moveTo>
                    <a:pt x="50927" y="25908"/>
                  </a:moveTo>
                  <a:lnTo>
                    <a:pt x="25400" y="0"/>
                  </a:lnTo>
                  <a:lnTo>
                    <a:pt x="15621" y="2044"/>
                  </a:lnTo>
                  <a:lnTo>
                    <a:pt x="7493" y="7607"/>
                  </a:lnTo>
                  <a:lnTo>
                    <a:pt x="2032" y="15849"/>
                  </a:lnTo>
                  <a:lnTo>
                    <a:pt x="0" y="25908"/>
                  </a:lnTo>
                  <a:lnTo>
                    <a:pt x="2032" y="35966"/>
                  </a:lnTo>
                  <a:lnTo>
                    <a:pt x="7493" y="44208"/>
                  </a:lnTo>
                  <a:lnTo>
                    <a:pt x="15621" y="49771"/>
                  </a:lnTo>
                  <a:lnTo>
                    <a:pt x="25400" y="51816"/>
                  </a:lnTo>
                  <a:lnTo>
                    <a:pt x="35306" y="49771"/>
                  </a:lnTo>
                  <a:lnTo>
                    <a:pt x="43434" y="44208"/>
                  </a:lnTo>
                  <a:lnTo>
                    <a:pt x="48895" y="35966"/>
                  </a:lnTo>
                  <a:lnTo>
                    <a:pt x="49022" y="35623"/>
                  </a:lnTo>
                  <a:lnTo>
                    <a:pt x="50927" y="25908"/>
                  </a:lnTo>
                  <a:close/>
                </a:path>
                <a:path w="475614" h="52070">
                  <a:moveTo>
                    <a:pt x="73152" y="20599"/>
                  </a:moveTo>
                  <a:lnTo>
                    <a:pt x="68961" y="16192"/>
                  </a:lnTo>
                  <a:lnTo>
                    <a:pt x="58420" y="16192"/>
                  </a:lnTo>
                  <a:lnTo>
                    <a:pt x="54102" y="20599"/>
                  </a:lnTo>
                  <a:lnTo>
                    <a:pt x="54102" y="31216"/>
                  </a:lnTo>
                  <a:lnTo>
                    <a:pt x="58420" y="35623"/>
                  </a:lnTo>
                  <a:lnTo>
                    <a:pt x="68961" y="35623"/>
                  </a:lnTo>
                  <a:lnTo>
                    <a:pt x="73152" y="31216"/>
                  </a:lnTo>
                  <a:lnTo>
                    <a:pt x="73152" y="20599"/>
                  </a:lnTo>
                  <a:close/>
                </a:path>
                <a:path w="475614" h="52070">
                  <a:moveTo>
                    <a:pt x="111379" y="20599"/>
                  </a:moveTo>
                  <a:lnTo>
                    <a:pt x="107188" y="16192"/>
                  </a:lnTo>
                  <a:lnTo>
                    <a:pt x="96647" y="16192"/>
                  </a:lnTo>
                  <a:lnTo>
                    <a:pt x="92329" y="20599"/>
                  </a:lnTo>
                  <a:lnTo>
                    <a:pt x="92329" y="31216"/>
                  </a:lnTo>
                  <a:lnTo>
                    <a:pt x="96647" y="35623"/>
                  </a:lnTo>
                  <a:lnTo>
                    <a:pt x="107188" y="35623"/>
                  </a:lnTo>
                  <a:lnTo>
                    <a:pt x="111379" y="31216"/>
                  </a:lnTo>
                  <a:lnTo>
                    <a:pt x="111379" y="20599"/>
                  </a:lnTo>
                  <a:close/>
                </a:path>
                <a:path w="475614" h="52070">
                  <a:moveTo>
                    <a:pt x="149733" y="20599"/>
                  </a:moveTo>
                  <a:lnTo>
                    <a:pt x="145415" y="16192"/>
                  </a:lnTo>
                  <a:lnTo>
                    <a:pt x="134874" y="16192"/>
                  </a:lnTo>
                  <a:lnTo>
                    <a:pt x="130429" y="20599"/>
                  </a:lnTo>
                  <a:lnTo>
                    <a:pt x="130429" y="31216"/>
                  </a:lnTo>
                  <a:lnTo>
                    <a:pt x="134874" y="35623"/>
                  </a:lnTo>
                  <a:lnTo>
                    <a:pt x="145415" y="35623"/>
                  </a:lnTo>
                  <a:lnTo>
                    <a:pt x="149733" y="31216"/>
                  </a:lnTo>
                  <a:lnTo>
                    <a:pt x="149733" y="20599"/>
                  </a:lnTo>
                  <a:close/>
                </a:path>
                <a:path w="475614" h="52070">
                  <a:moveTo>
                    <a:pt x="187960" y="20599"/>
                  </a:moveTo>
                  <a:lnTo>
                    <a:pt x="183515" y="16192"/>
                  </a:lnTo>
                  <a:lnTo>
                    <a:pt x="172974" y="16192"/>
                  </a:lnTo>
                  <a:lnTo>
                    <a:pt x="168783" y="20599"/>
                  </a:lnTo>
                  <a:lnTo>
                    <a:pt x="168783" y="31216"/>
                  </a:lnTo>
                  <a:lnTo>
                    <a:pt x="172974" y="35623"/>
                  </a:lnTo>
                  <a:lnTo>
                    <a:pt x="183515" y="35623"/>
                  </a:lnTo>
                  <a:lnTo>
                    <a:pt x="187960" y="31216"/>
                  </a:lnTo>
                  <a:lnTo>
                    <a:pt x="187960" y="20599"/>
                  </a:lnTo>
                  <a:close/>
                </a:path>
                <a:path w="475614" h="52070">
                  <a:moveTo>
                    <a:pt x="226060" y="20599"/>
                  </a:moveTo>
                  <a:lnTo>
                    <a:pt x="221742" y="16192"/>
                  </a:lnTo>
                  <a:lnTo>
                    <a:pt x="211201" y="16192"/>
                  </a:lnTo>
                  <a:lnTo>
                    <a:pt x="207010" y="20599"/>
                  </a:lnTo>
                  <a:lnTo>
                    <a:pt x="207010" y="31216"/>
                  </a:lnTo>
                  <a:lnTo>
                    <a:pt x="211201" y="35623"/>
                  </a:lnTo>
                  <a:lnTo>
                    <a:pt x="221742" y="35623"/>
                  </a:lnTo>
                  <a:lnTo>
                    <a:pt x="226060" y="31216"/>
                  </a:lnTo>
                  <a:lnTo>
                    <a:pt x="226060" y="20599"/>
                  </a:lnTo>
                  <a:close/>
                </a:path>
                <a:path w="475614" h="52070">
                  <a:moveTo>
                    <a:pt x="264287" y="20599"/>
                  </a:moveTo>
                  <a:lnTo>
                    <a:pt x="259969" y="16192"/>
                  </a:lnTo>
                  <a:lnTo>
                    <a:pt x="249428" y="16192"/>
                  </a:lnTo>
                  <a:lnTo>
                    <a:pt x="245237" y="20599"/>
                  </a:lnTo>
                  <a:lnTo>
                    <a:pt x="245237" y="31216"/>
                  </a:lnTo>
                  <a:lnTo>
                    <a:pt x="249428" y="35623"/>
                  </a:lnTo>
                  <a:lnTo>
                    <a:pt x="259969" y="35623"/>
                  </a:lnTo>
                  <a:lnTo>
                    <a:pt x="264287" y="31216"/>
                  </a:lnTo>
                  <a:lnTo>
                    <a:pt x="264287" y="20599"/>
                  </a:lnTo>
                  <a:close/>
                </a:path>
                <a:path w="475614" h="52070">
                  <a:moveTo>
                    <a:pt x="302514" y="20599"/>
                  </a:moveTo>
                  <a:lnTo>
                    <a:pt x="298323" y="16192"/>
                  </a:lnTo>
                  <a:lnTo>
                    <a:pt x="287655" y="16192"/>
                  </a:lnTo>
                  <a:lnTo>
                    <a:pt x="283337" y="20599"/>
                  </a:lnTo>
                  <a:lnTo>
                    <a:pt x="283337" y="31216"/>
                  </a:lnTo>
                  <a:lnTo>
                    <a:pt x="287655" y="35623"/>
                  </a:lnTo>
                  <a:lnTo>
                    <a:pt x="298323" y="35623"/>
                  </a:lnTo>
                  <a:lnTo>
                    <a:pt x="302514" y="31216"/>
                  </a:lnTo>
                  <a:lnTo>
                    <a:pt x="302514" y="20599"/>
                  </a:lnTo>
                  <a:close/>
                </a:path>
                <a:path w="475614" h="52070">
                  <a:moveTo>
                    <a:pt x="340614" y="20599"/>
                  </a:moveTo>
                  <a:lnTo>
                    <a:pt x="336423" y="16192"/>
                  </a:lnTo>
                  <a:lnTo>
                    <a:pt x="325882" y="16192"/>
                  </a:lnTo>
                  <a:lnTo>
                    <a:pt x="321564" y="20599"/>
                  </a:lnTo>
                  <a:lnTo>
                    <a:pt x="321564" y="31216"/>
                  </a:lnTo>
                  <a:lnTo>
                    <a:pt x="325882" y="35623"/>
                  </a:lnTo>
                  <a:lnTo>
                    <a:pt x="336423" y="35623"/>
                  </a:lnTo>
                  <a:lnTo>
                    <a:pt x="340614" y="31216"/>
                  </a:lnTo>
                  <a:lnTo>
                    <a:pt x="340614" y="20599"/>
                  </a:lnTo>
                  <a:close/>
                </a:path>
                <a:path w="475614" h="52070">
                  <a:moveTo>
                    <a:pt x="378841" y="20599"/>
                  </a:moveTo>
                  <a:lnTo>
                    <a:pt x="374650" y="16192"/>
                  </a:lnTo>
                  <a:lnTo>
                    <a:pt x="364109" y="16192"/>
                  </a:lnTo>
                  <a:lnTo>
                    <a:pt x="359791" y="20599"/>
                  </a:lnTo>
                  <a:lnTo>
                    <a:pt x="359791" y="31216"/>
                  </a:lnTo>
                  <a:lnTo>
                    <a:pt x="364109" y="35623"/>
                  </a:lnTo>
                  <a:lnTo>
                    <a:pt x="374650" y="35623"/>
                  </a:lnTo>
                  <a:lnTo>
                    <a:pt x="378841" y="31216"/>
                  </a:lnTo>
                  <a:lnTo>
                    <a:pt x="378841" y="20599"/>
                  </a:lnTo>
                  <a:close/>
                </a:path>
                <a:path w="475614" h="52070">
                  <a:moveTo>
                    <a:pt x="417195" y="20599"/>
                  </a:moveTo>
                  <a:lnTo>
                    <a:pt x="412877" y="16192"/>
                  </a:lnTo>
                  <a:lnTo>
                    <a:pt x="402336" y="16192"/>
                  </a:lnTo>
                  <a:lnTo>
                    <a:pt x="398018" y="20599"/>
                  </a:lnTo>
                  <a:lnTo>
                    <a:pt x="398018" y="31216"/>
                  </a:lnTo>
                  <a:lnTo>
                    <a:pt x="402336" y="35623"/>
                  </a:lnTo>
                  <a:lnTo>
                    <a:pt x="412877" y="35623"/>
                  </a:lnTo>
                  <a:lnTo>
                    <a:pt x="417195" y="31216"/>
                  </a:lnTo>
                  <a:lnTo>
                    <a:pt x="417195" y="20599"/>
                  </a:lnTo>
                  <a:close/>
                </a:path>
                <a:path w="475614" h="52070">
                  <a:moveTo>
                    <a:pt x="475234" y="25908"/>
                  </a:moveTo>
                  <a:lnTo>
                    <a:pt x="449834" y="0"/>
                  </a:lnTo>
                  <a:lnTo>
                    <a:pt x="439928" y="2044"/>
                  </a:lnTo>
                  <a:lnTo>
                    <a:pt x="431800" y="7607"/>
                  </a:lnTo>
                  <a:lnTo>
                    <a:pt x="426339" y="15849"/>
                  </a:lnTo>
                  <a:lnTo>
                    <a:pt x="424307" y="25908"/>
                  </a:lnTo>
                  <a:lnTo>
                    <a:pt x="426339" y="35966"/>
                  </a:lnTo>
                  <a:lnTo>
                    <a:pt x="431800" y="44208"/>
                  </a:lnTo>
                  <a:lnTo>
                    <a:pt x="439928" y="49771"/>
                  </a:lnTo>
                  <a:lnTo>
                    <a:pt x="449834" y="51816"/>
                  </a:lnTo>
                  <a:lnTo>
                    <a:pt x="459740" y="49771"/>
                  </a:lnTo>
                  <a:lnTo>
                    <a:pt x="467741" y="44208"/>
                  </a:lnTo>
                  <a:lnTo>
                    <a:pt x="473202" y="35966"/>
                  </a:lnTo>
                  <a:lnTo>
                    <a:pt x="473329" y="35623"/>
                  </a:lnTo>
                  <a:lnTo>
                    <a:pt x="475234" y="25908"/>
                  </a:lnTo>
                  <a:close/>
                </a:path>
              </a:pathLst>
            </a:custGeom>
            <a:solidFill>
              <a:srgbClr val="52E7EB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664202" y="1770633"/>
            <a:ext cx="252476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Мотивирование</a:t>
            </a:r>
            <a:r>
              <a:rPr sz="10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учебную</a:t>
            </a:r>
            <a:r>
              <a:rPr sz="10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деятельность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664202" y="2092198"/>
            <a:ext cx="182816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Актуализация</a:t>
            </a:r>
            <a:r>
              <a:rPr sz="10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опорных</a:t>
            </a:r>
            <a:r>
              <a:rPr sz="10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знаний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259198" y="2411679"/>
            <a:ext cx="1354455" cy="179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  <a:tabLst>
                <a:tab pos="417195" algn="l"/>
              </a:tabLst>
            </a:pPr>
            <a:r>
              <a:rPr sz="1000" u="heavy" kern="1200" dirty="0">
                <a:solidFill>
                  <a:srgbClr val="1F386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Times New Roman"/>
              </a:rPr>
              <a:t>    </a:t>
            </a:r>
            <a:r>
              <a:rPr sz="1000" u="heavy" kern="1200" spc="-5" dirty="0">
                <a:solidFill>
                  <a:srgbClr val="1F386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Times New Roman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Times New Roman"/>
                <a:ea typeface="+mn-ea"/>
                <a:cs typeface="Times New Roman"/>
              </a:rPr>
              <a:t>	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Целеполагание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077080" y="2966719"/>
            <a:ext cx="18859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  <a:tabLst>
                <a:tab pos="175260" algn="l"/>
              </a:tabLst>
            </a:pPr>
            <a:r>
              <a:rPr sz="1000" u="heavy" kern="1200" dirty="0">
                <a:solidFill>
                  <a:srgbClr val="00AFEF"/>
                </a:solidFill>
                <a:uFill>
                  <a:solidFill>
                    <a:srgbClr val="52E7EB"/>
                  </a:solidFill>
                </a:uFill>
                <a:latin typeface="Times New Roman"/>
                <a:ea typeface="+mn-ea"/>
                <a:cs typeface="Times New Roman"/>
              </a:rPr>
              <a:t> 	</a:t>
            </a:r>
            <a:endParaRPr sz="100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664202" y="2785059"/>
            <a:ext cx="2087245" cy="626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 rtl="0">
              <a:lnSpc>
                <a:spcPct val="110000"/>
              </a:lnSpc>
              <a:spcBef>
                <a:spcPts val="95"/>
              </a:spcBef>
            </a:pPr>
            <a:r>
              <a:rPr sz="1000" kern="1200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Осуществление </a:t>
            </a:r>
            <a:r>
              <a:rPr sz="1000" kern="1200" spc="-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учебных действий </a:t>
            </a:r>
            <a:r>
              <a:rPr sz="1000" kern="1200" spc="-260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по</a:t>
            </a:r>
            <a:r>
              <a:rPr sz="1000" kern="1200" spc="-1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освоению</a:t>
            </a:r>
            <a:r>
              <a:rPr sz="1000" kern="1200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нового</a:t>
            </a:r>
            <a:r>
              <a:rPr sz="1000" kern="1200" spc="-1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материала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spcBef>
                <a:spcPts val="890"/>
              </a:spcBef>
            </a:pPr>
            <a:r>
              <a:rPr sz="1000" kern="1200" spc="-1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Проверка</a:t>
            </a:r>
            <a:r>
              <a:rPr sz="1000" kern="1200" spc="-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первичного</a:t>
            </a:r>
            <a:r>
              <a:rPr sz="1000" kern="1200" spc="-2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усвоения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664202" y="3669309"/>
            <a:ext cx="2485390" cy="78168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algn="l" rtl="0">
              <a:spcBef>
                <a:spcPts val="190"/>
              </a:spcBef>
            </a:pP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Применение</a:t>
            </a:r>
            <a:r>
              <a:rPr sz="10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знаний,</a:t>
            </a:r>
            <a:r>
              <a:rPr sz="10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том</a:t>
            </a:r>
            <a:r>
              <a:rPr sz="10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числе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0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новых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spcBef>
                <a:spcPts val="95"/>
              </a:spcBef>
            </a:pP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ситуациях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marR="95250" algn="l" rtl="0">
              <a:lnSpc>
                <a:spcPct val="108000"/>
              </a:lnSpc>
              <a:spcBef>
                <a:spcPts val="770"/>
              </a:spcBef>
            </a:pP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Выполнение</a:t>
            </a:r>
            <a:r>
              <a:rPr sz="1000" kern="1200" spc="-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межпредметных</a:t>
            </a:r>
            <a:r>
              <a:rPr sz="10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заданий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sz="1000" kern="1200" spc="-2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заданий</a:t>
            </a:r>
            <a:r>
              <a:rPr sz="10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из</a:t>
            </a:r>
            <a:r>
              <a:rPr sz="10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реальной</a:t>
            </a:r>
            <a:r>
              <a:rPr sz="10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жизни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664202" y="4600448"/>
            <a:ext cx="280162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Выполнение</a:t>
            </a:r>
            <a:r>
              <a:rPr sz="10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заданий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в 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форме</a:t>
            </a:r>
            <a:r>
              <a:rPr sz="10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ГИА</a:t>
            </a:r>
            <a:r>
              <a:rPr sz="10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(ОГЭ,</a:t>
            </a:r>
            <a:r>
              <a:rPr sz="10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ЕГЭ)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664202" y="4921072"/>
            <a:ext cx="2382520" cy="445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Развитие</a:t>
            </a:r>
            <a:r>
              <a:rPr sz="1000" kern="1200" spc="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функциональной</a:t>
            </a:r>
            <a:r>
              <a:rPr sz="10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грамотности</a:t>
            </a:r>
            <a:endParaRPr sz="1000" kern="1200" dirty="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spcBef>
                <a:spcPts val="890"/>
              </a:spcBef>
            </a:pP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Систематизация</a:t>
            </a:r>
            <a:r>
              <a:rPr sz="10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знаний</a:t>
            </a:r>
            <a:r>
              <a:rPr sz="10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умений</a:t>
            </a:r>
            <a:endParaRPr sz="1000" kern="1200" dirty="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664202" y="5572455"/>
            <a:ext cx="1840864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000" kern="1200" spc="-25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Диагностика,</a:t>
            </a:r>
            <a:r>
              <a:rPr sz="1000" kern="1200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00AFEF"/>
                </a:solidFill>
                <a:latin typeface="Microsoft Sans Serif"/>
                <a:ea typeface="+mn-ea"/>
                <a:cs typeface="Microsoft Sans Serif"/>
              </a:rPr>
              <a:t>самодиагностика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665345" y="6152794"/>
            <a:ext cx="176847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Самооценивание,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рефлексия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96669" y="6304889"/>
            <a:ext cx="2378710" cy="179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Подведение</a:t>
            </a:r>
            <a:r>
              <a:rPr sz="10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итогов,</a:t>
            </a:r>
            <a:r>
              <a:rPr sz="10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домашнее</a:t>
            </a:r>
            <a:r>
              <a:rPr sz="1000" kern="1200" spc="-5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задание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077080" y="6304889"/>
            <a:ext cx="188595" cy="1797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  <a:tabLst>
                <a:tab pos="175260" algn="l"/>
              </a:tabLst>
            </a:pPr>
            <a:r>
              <a:rPr sz="1000" u="heavy" kern="12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Times New Roman"/>
              </a:rPr>
              <a:t> 	</a:t>
            </a:r>
            <a:endParaRPr sz="1000" kern="1200">
              <a:solidFill>
                <a:prstClr val="black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665345" y="6445707"/>
            <a:ext cx="117030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000" kern="1200" spc="-1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ом</a:t>
            </a:r>
            <a:r>
              <a:rPr sz="10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0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ш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0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0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0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0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0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894319" y="2243327"/>
            <a:ext cx="2760980" cy="688975"/>
          </a:xfrm>
          <a:custGeom>
            <a:avLst/>
            <a:gdLst/>
            <a:ahLst/>
            <a:cxnLst/>
            <a:rect l="l" t="t" r="r" b="b"/>
            <a:pathLst>
              <a:path w="2760979" h="688975">
                <a:moveTo>
                  <a:pt x="2671699" y="0"/>
                </a:moveTo>
                <a:lnTo>
                  <a:pt x="89280" y="0"/>
                </a:lnTo>
                <a:lnTo>
                  <a:pt x="54482" y="6985"/>
                </a:lnTo>
                <a:lnTo>
                  <a:pt x="26161" y="26162"/>
                </a:lnTo>
                <a:lnTo>
                  <a:pt x="6984" y="54483"/>
                </a:lnTo>
                <a:lnTo>
                  <a:pt x="0" y="89281"/>
                </a:lnTo>
                <a:lnTo>
                  <a:pt x="0" y="599186"/>
                </a:lnTo>
                <a:lnTo>
                  <a:pt x="6984" y="633984"/>
                </a:lnTo>
                <a:lnTo>
                  <a:pt x="26161" y="662305"/>
                </a:lnTo>
                <a:lnTo>
                  <a:pt x="54482" y="681482"/>
                </a:lnTo>
                <a:lnTo>
                  <a:pt x="89280" y="688467"/>
                </a:lnTo>
                <a:lnTo>
                  <a:pt x="2671699" y="688467"/>
                </a:lnTo>
                <a:lnTo>
                  <a:pt x="2706370" y="681482"/>
                </a:lnTo>
                <a:lnTo>
                  <a:pt x="2734818" y="662305"/>
                </a:lnTo>
                <a:lnTo>
                  <a:pt x="2753995" y="633984"/>
                </a:lnTo>
                <a:lnTo>
                  <a:pt x="2760979" y="599186"/>
                </a:lnTo>
                <a:lnTo>
                  <a:pt x="2760979" y="89281"/>
                </a:lnTo>
                <a:lnTo>
                  <a:pt x="2753995" y="54483"/>
                </a:lnTo>
                <a:lnTo>
                  <a:pt x="2734818" y="26162"/>
                </a:lnTo>
                <a:lnTo>
                  <a:pt x="2706370" y="6985"/>
                </a:lnTo>
                <a:lnTo>
                  <a:pt x="2671699" y="0"/>
                </a:lnTo>
                <a:close/>
              </a:path>
            </a:pathLst>
          </a:custGeom>
          <a:solidFill>
            <a:srgbClr val="4E91F4">
              <a:alpha val="5607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4242942" y="6224015"/>
            <a:ext cx="368935" cy="408940"/>
            <a:chOff x="4242942" y="6224015"/>
            <a:chExt cx="368935" cy="408940"/>
          </a:xfrm>
        </p:grpSpPr>
        <p:pic>
          <p:nvPicPr>
            <p:cNvPr id="67" name="object 6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3231" y="6516625"/>
              <a:ext cx="88391" cy="11582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4242943" y="6224015"/>
              <a:ext cx="246379" cy="372110"/>
            </a:xfrm>
            <a:custGeom>
              <a:avLst/>
              <a:gdLst/>
              <a:ahLst/>
              <a:cxnLst/>
              <a:rect l="l" t="t" r="r" b="b"/>
              <a:pathLst>
                <a:path w="246379" h="372109">
                  <a:moveTo>
                    <a:pt x="48133" y="322999"/>
                  </a:moveTo>
                  <a:lnTo>
                    <a:pt x="43815" y="318731"/>
                  </a:lnTo>
                  <a:lnTo>
                    <a:pt x="33274" y="318731"/>
                  </a:lnTo>
                  <a:lnTo>
                    <a:pt x="28956" y="322999"/>
                  </a:lnTo>
                  <a:lnTo>
                    <a:pt x="28956" y="333578"/>
                  </a:lnTo>
                  <a:lnTo>
                    <a:pt x="33274" y="337845"/>
                  </a:lnTo>
                  <a:lnTo>
                    <a:pt x="43815" y="337845"/>
                  </a:lnTo>
                  <a:lnTo>
                    <a:pt x="48133" y="333578"/>
                  </a:lnTo>
                  <a:lnTo>
                    <a:pt x="48133" y="322999"/>
                  </a:lnTo>
                  <a:close/>
                </a:path>
                <a:path w="246379" h="372109">
                  <a:moveTo>
                    <a:pt x="48133" y="284772"/>
                  </a:moveTo>
                  <a:lnTo>
                    <a:pt x="43815" y="280492"/>
                  </a:lnTo>
                  <a:lnTo>
                    <a:pt x="33274" y="280492"/>
                  </a:lnTo>
                  <a:lnTo>
                    <a:pt x="28956" y="284772"/>
                  </a:lnTo>
                  <a:lnTo>
                    <a:pt x="28956" y="295351"/>
                  </a:lnTo>
                  <a:lnTo>
                    <a:pt x="33274" y="299618"/>
                  </a:lnTo>
                  <a:lnTo>
                    <a:pt x="43815" y="299618"/>
                  </a:lnTo>
                  <a:lnTo>
                    <a:pt x="48133" y="295351"/>
                  </a:lnTo>
                  <a:lnTo>
                    <a:pt x="48133" y="284772"/>
                  </a:lnTo>
                  <a:close/>
                </a:path>
                <a:path w="246379" h="372109">
                  <a:moveTo>
                    <a:pt x="48133" y="246557"/>
                  </a:moveTo>
                  <a:lnTo>
                    <a:pt x="43815" y="242277"/>
                  </a:lnTo>
                  <a:lnTo>
                    <a:pt x="33274" y="242277"/>
                  </a:lnTo>
                  <a:lnTo>
                    <a:pt x="28956" y="246557"/>
                  </a:lnTo>
                  <a:lnTo>
                    <a:pt x="28956" y="257124"/>
                  </a:lnTo>
                  <a:lnTo>
                    <a:pt x="33274" y="261391"/>
                  </a:lnTo>
                  <a:lnTo>
                    <a:pt x="43815" y="261391"/>
                  </a:lnTo>
                  <a:lnTo>
                    <a:pt x="48133" y="257124"/>
                  </a:lnTo>
                  <a:lnTo>
                    <a:pt x="48133" y="246557"/>
                  </a:lnTo>
                  <a:close/>
                </a:path>
                <a:path w="246379" h="372109">
                  <a:moveTo>
                    <a:pt x="48133" y="131876"/>
                  </a:moveTo>
                  <a:lnTo>
                    <a:pt x="43815" y="127596"/>
                  </a:lnTo>
                  <a:lnTo>
                    <a:pt x="33274" y="127596"/>
                  </a:lnTo>
                  <a:lnTo>
                    <a:pt x="28956" y="131876"/>
                  </a:lnTo>
                  <a:lnTo>
                    <a:pt x="28956" y="142455"/>
                  </a:lnTo>
                  <a:lnTo>
                    <a:pt x="33274" y="146735"/>
                  </a:lnTo>
                  <a:lnTo>
                    <a:pt x="43815" y="146735"/>
                  </a:lnTo>
                  <a:lnTo>
                    <a:pt x="48133" y="142455"/>
                  </a:lnTo>
                  <a:lnTo>
                    <a:pt x="48133" y="131876"/>
                  </a:lnTo>
                  <a:close/>
                </a:path>
                <a:path w="246379" h="372109">
                  <a:moveTo>
                    <a:pt x="48133" y="93662"/>
                  </a:moveTo>
                  <a:lnTo>
                    <a:pt x="43815" y="89382"/>
                  </a:lnTo>
                  <a:lnTo>
                    <a:pt x="33274" y="89382"/>
                  </a:lnTo>
                  <a:lnTo>
                    <a:pt x="28956" y="93662"/>
                  </a:lnTo>
                  <a:lnTo>
                    <a:pt x="28956" y="104228"/>
                  </a:lnTo>
                  <a:lnTo>
                    <a:pt x="33274" y="108496"/>
                  </a:lnTo>
                  <a:lnTo>
                    <a:pt x="43815" y="108496"/>
                  </a:lnTo>
                  <a:lnTo>
                    <a:pt x="48133" y="104228"/>
                  </a:lnTo>
                  <a:lnTo>
                    <a:pt x="48133" y="93662"/>
                  </a:lnTo>
                  <a:close/>
                </a:path>
                <a:path w="246379" h="372109">
                  <a:moveTo>
                    <a:pt x="48133" y="55435"/>
                  </a:moveTo>
                  <a:lnTo>
                    <a:pt x="43815" y="51155"/>
                  </a:lnTo>
                  <a:lnTo>
                    <a:pt x="33274" y="51155"/>
                  </a:lnTo>
                  <a:lnTo>
                    <a:pt x="28956" y="55435"/>
                  </a:lnTo>
                  <a:lnTo>
                    <a:pt x="28956" y="66001"/>
                  </a:lnTo>
                  <a:lnTo>
                    <a:pt x="33274" y="70281"/>
                  </a:lnTo>
                  <a:lnTo>
                    <a:pt x="43815" y="70281"/>
                  </a:lnTo>
                  <a:lnTo>
                    <a:pt x="48133" y="66001"/>
                  </a:lnTo>
                  <a:lnTo>
                    <a:pt x="48133" y="55435"/>
                  </a:lnTo>
                  <a:close/>
                </a:path>
                <a:path w="246379" h="372109">
                  <a:moveTo>
                    <a:pt x="51054" y="20193"/>
                  </a:moveTo>
                  <a:lnTo>
                    <a:pt x="46863" y="15913"/>
                  </a:lnTo>
                  <a:lnTo>
                    <a:pt x="36322" y="15913"/>
                  </a:lnTo>
                  <a:lnTo>
                    <a:pt x="31877" y="20193"/>
                  </a:lnTo>
                  <a:lnTo>
                    <a:pt x="31877" y="30746"/>
                  </a:lnTo>
                  <a:lnTo>
                    <a:pt x="36322" y="35026"/>
                  </a:lnTo>
                  <a:lnTo>
                    <a:pt x="46863" y="35026"/>
                  </a:lnTo>
                  <a:lnTo>
                    <a:pt x="51054" y="30746"/>
                  </a:lnTo>
                  <a:lnTo>
                    <a:pt x="51054" y="20193"/>
                  </a:lnTo>
                  <a:close/>
                </a:path>
                <a:path w="246379" h="372109">
                  <a:moveTo>
                    <a:pt x="63881" y="208851"/>
                  </a:moveTo>
                  <a:lnTo>
                    <a:pt x="61849" y="199301"/>
                  </a:lnTo>
                  <a:lnTo>
                    <a:pt x="61849" y="198945"/>
                  </a:lnTo>
                  <a:lnTo>
                    <a:pt x="56261" y="190842"/>
                  </a:lnTo>
                  <a:lnTo>
                    <a:pt x="48260" y="185394"/>
                  </a:lnTo>
                  <a:lnTo>
                    <a:pt x="44196" y="184581"/>
                  </a:lnTo>
                  <a:lnTo>
                    <a:pt x="48133" y="180682"/>
                  </a:lnTo>
                  <a:lnTo>
                    <a:pt x="48133" y="170116"/>
                  </a:lnTo>
                  <a:lnTo>
                    <a:pt x="43815" y="165836"/>
                  </a:lnTo>
                  <a:lnTo>
                    <a:pt x="33274" y="165836"/>
                  </a:lnTo>
                  <a:lnTo>
                    <a:pt x="28956" y="170116"/>
                  </a:lnTo>
                  <a:lnTo>
                    <a:pt x="28956" y="180682"/>
                  </a:lnTo>
                  <a:lnTo>
                    <a:pt x="32893" y="184492"/>
                  </a:lnTo>
                  <a:lnTo>
                    <a:pt x="28321" y="185394"/>
                  </a:lnTo>
                  <a:lnTo>
                    <a:pt x="20193" y="190842"/>
                  </a:lnTo>
                  <a:lnTo>
                    <a:pt x="14732" y="198945"/>
                  </a:lnTo>
                  <a:lnTo>
                    <a:pt x="14732" y="199301"/>
                  </a:lnTo>
                  <a:lnTo>
                    <a:pt x="4191" y="199301"/>
                  </a:lnTo>
                  <a:lnTo>
                    <a:pt x="0" y="203581"/>
                  </a:lnTo>
                  <a:lnTo>
                    <a:pt x="0" y="214122"/>
                  </a:lnTo>
                  <a:lnTo>
                    <a:pt x="4191" y="218401"/>
                  </a:lnTo>
                  <a:lnTo>
                    <a:pt x="14859" y="218401"/>
                  </a:lnTo>
                  <a:lnTo>
                    <a:pt x="14732" y="218770"/>
                  </a:lnTo>
                  <a:lnTo>
                    <a:pt x="20193" y="226885"/>
                  </a:lnTo>
                  <a:lnTo>
                    <a:pt x="28321" y="232321"/>
                  </a:lnTo>
                  <a:lnTo>
                    <a:pt x="38354" y="234315"/>
                  </a:lnTo>
                  <a:lnTo>
                    <a:pt x="48260" y="232321"/>
                  </a:lnTo>
                  <a:lnTo>
                    <a:pt x="56261" y="226885"/>
                  </a:lnTo>
                  <a:lnTo>
                    <a:pt x="61849" y="218770"/>
                  </a:lnTo>
                  <a:lnTo>
                    <a:pt x="63881" y="208851"/>
                  </a:lnTo>
                  <a:close/>
                </a:path>
                <a:path w="246379" h="372109">
                  <a:moveTo>
                    <a:pt x="68326" y="341109"/>
                  </a:moveTo>
                  <a:lnTo>
                    <a:pt x="64135" y="336842"/>
                  </a:lnTo>
                  <a:lnTo>
                    <a:pt x="53467" y="336842"/>
                  </a:lnTo>
                  <a:lnTo>
                    <a:pt x="49149" y="341109"/>
                  </a:lnTo>
                  <a:lnTo>
                    <a:pt x="49149" y="351663"/>
                  </a:lnTo>
                  <a:lnTo>
                    <a:pt x="53467" y="355942"/>
                  </a:lnTo>
                  <a:lnTo>
                    <a:pt x="64135" y="355942"/>
                  </a:lnTo>
                  <a:lnTo>
                    <a:pt x="68326" y="351663"/>
                  </a:lnTo>
                  <a:lnTo>
                    <a:pt x="68326" y="341109"/>
                  </a:lnTo>
                  <a:close/>
                </a:path>
                <a:path w="246379" h="372109">
                  <a:moveTo>
                    <a:pt x="89408" y="20193"/>
                  </a:moveTo>
                  <a:lnTo>
                    <a:pt x="85090" y="15913"/>
                  </a:lnTo>
                  <a:lnTo>
                    <a:pt x="74549" y="15913"/>
                  </a:lnTo>
                  <a:lnTo>
                    <a:pt x="70231" y="20193"/>
                  </a:lnTo>
                  <a:lnTo>
                    <a:pt x="70231" y="30746"/>
                  </a:lnTo>
                  <a:lnTo>
                    <a:pt x="74549" y="35026"/>
                  </a:lnTo>
                  <a:lnTo>
                    <a:pt x="85090" y="35026"/>
                  </a:lnTo>
                  <a:lnTo>
                    <a:pt x="89408" y="30746"/>
                  </a:lnTo>
                  <a:lnTo>
                    <a:pt x="89408" y="20193"/>
                  </a:lnTo>
                  <a:close/>
                </a:path>
                <a:path w="246379" h="372109">
                  <a:moveTo>
                    <a:pt x="106553" y="341109"/>
                  </a:moveTo>
                  <a:lnTo>
                    <a:pt x="102362" y="336842"/>
                  </a:lnTo>
                  <a:lnTo>
                    <a:pt x="91821" y="336842"/>
                  </a:lnTo>
                  <a:lnTo>
                    <a:pt x="87376" y="341109"/>
                  </a:lnTo>
                  <a:lnTo>
                    <a:pt x="87376" y="351663"/>
                  </a:lnTo>
                  <a:lnTo>
                    <a:pt x="91821" y="355942"/>
                  </a:lnTo>
                  <a:lnTo>
                    <a:pt x="102362" y="355942"/>
                  </a:lnTo>
                  <a:lnTo>
                    <a:pt x="106553" y="351663"/>
                  </a:lnTo>
                  <a:lnTo>
                    <a:pt x="106553" y="341109"/>
                  </a:lnTo>
                  <a:close/>
                </a:path>
                <a:path w="246379" h="372109">
                  <a:moveTo>
                    <a:pt x="127762" y="20193"/>
                  </a:moveTo>
                  <a:lnTo>
                    <a:pt x="123444" y="15913"/>
                  </a:lnTo>
                  <a:lnTo>
                    <a:pt x="112776" y="15913"/>
                  </a:lnTo>
                  <a:lnTo>
                    <a:pt x="108585" y="20193"/>
                  </a:lnTo>
                  <a:lnTo>
                    <a:pt x="108585" y="30746"/>
                  </a:lnTo>
                  <a:lnTo>
                    <a:pt x="112776" y="35026"/>
                  </a:lnTo>
                  <a:lnTo>
                    <a:pt x="123444" y="35026"/>
                  </a:lnTo>
                  <a:lnTo>
                    <a:pt x="127762" y="30746"/>
                  </a:lnTo>
                  <a:lnTo>
                    <a:pt x="127762" y="20193"/>
                  </a:lnTo>
                  <a:close/>
                </a:path>
                <a:path w="246379" h="372109">
                  <a:moveTo>
                    <a:pt x="144780" y="341109"/>
                  </a:moveTo>
                  <a:lnTo>
                    <a:pt x="140589" y="336842"/>
                  </a:lnTo>
                  <a:lnTo>
                    <a:pt x="130048" y="336842"/>
                  </a:lnTo>
                  <a:lnTo>
                    <a:pt x="125730" y="341109"/>
                  </a:lnTo>
                  <a:lnTo>
                    <a:pt x="125730" y="351663"/>
                  </a:lnTo>
                  <a:lnTo>
                    <a:pt x="130048" y="355942"/>
                  </a:lnTo>
                  <a:lnTo>
                    <a:pt x="140589" y="355942"/>
                  </a:lnTo>
                  <a:lnTo>
                    <a:pt x="144780" y="351663"/>
                  </a:lnTo>
                  <a:lnTo>
                    <a:pt x="144780" y="341109"/>
                  </a:lnTo>
                  <a:close/>
                </a:path>
                <a:path w="246379" h="372109">
                  <a:moveTo>
                    <a:pt x="165989" y="20193"/>
                  </a:moveTo>
                  <a:lnTo>
                    <a:pt x="161671" y="15913"/>
                  </a:lnTo>
                  <a:lnTo>
                    <a:pt x="151130" y="15913"/>
                  </a:lnTo>
                  <a:lnTo>
                    <a:pt x="146812" y="20193"/>
                  </a:lnTo>
                  <a:lnTo>
                    <a:pt x="146812" y="30746"/>
                  </a:lnTo>
                  <a:lnTo>
                    <a:pt x="151130" y="35026"/>
                  </a:lnTo>
                  <a:lnTo>
                    <a:pt x="161671" y="35026"/>
                  </a:lnTo>
                  <a:lnTo>
                    <a:pt x="165989" y="30746"/>
                  </a:lnTo>
                  <a:lnTo>
                    <a:pt x="165989" y="20193"/>
                  </a:lnTo>
                  <a:close/>
                </a:path>
                <a:path w="246379" h="372109">
                  <a:moveTo>
                    <a:pt x="183261" y="341109"/>
                  </a:moveTo>
                  <a:lnTo>
                    <a:pt x="178943" y="336842"/>
                  </a:lnTo>
                  <a:lnTo>
                    <a:pt x="168275" y="336842"/>
                  </a:lnTo>
                  <a:lnTo>
                    <a:pt x="163957" y="341109"/>
                  </a:lnTo>
                  <a:lnTo>
                    <a:pt x="163957" y="351663"/>
                  </a:lnTo>
                  <a:lnTo>
                    <a:pt x="168275" y="355942"/>
                  </a:lnTo>
                  <a:lnTo>
                    <a:pt x="178943" y="355942"/>
                  </a:lnTo>
                  <a:lnTo>
                    <a:pt x="183261" y="351663"/>
                  </a:lnTo>
                  <a:lnTo>
                    <a:pt x="183261" y="341109"/>
                  </a:lnTo>
                  <a:close/>
                </a:path>
                <a:path w="246379" h="372109">
                  <a:moveTo>
                    <a:pt x="220218" y="25463"/>
                  </a:moveTo>
                  <a:lnTo>
                    <a:pt x="194691" y="0"/>
                  </a:lnTo>
                  <a:lnTo>
                    <a:pt x="184785" y="2006"/>
                  </a:lnTo>
                  <a:lnTo>
                    <a:pt x="176657" y="7467"/>
                  </a:lnTo>
                  <a:lnTo>
                    <a:pt x="171196" y="15557"/>
                  </a:lnTo>
                  <a:lnTo>
                    <a:pt x="169164" y="25463"/>
                  </a:lnTo>
                  <a:lnTo>
                    <a:pt x="171196" y="35394"/>
                  </a:lnTo>
                  <a:lnTo>
                    <a:pt x="176657" y="43484"/>
                  </a:lnTo>
                  <a:lnTo>
                    <a:pt x="184785" y="48945"/>
                  </a:lnTo>
                  <a:lnTo>
                    <a:pt x="194691" y="50939"/>
                  </a:lnTo>
                  <a:lnTo>
                    <a:pt x="204597" y="48945"/>
                  </a:lnTo>
                  <a:lnTo>
                    <a:pt x="212725" y="43484"/>
                  </a:lnTo>
                  <a:lnTo>
                    <a:pt x="218186" y="35394"/>
                  </a:lnTo>
                  <a:lnTo>
                    <a:pt x="220218" y="25463"/>
                  </a:lnTo>
                  <a:close/>
                </a:path>
                <a:path w="246379" h="372109">
                  <a:moveTo>
                    <a:pt x="246253" y="346392"/>
                  </a:moveTo>
                  <a:lnTo>
                    <a:pt x="244221" y="336473"/>
                  </a:lnTo>
                  <a:lnTo>
                    <a:pt x="238760" y="328383"/>
                  </a:lnTo>
                  <a:lnTo>
                    <a:pt x="230632" y="322935"/>
                  </a:lnTo>
                  <a:lnTo>
                    <a:pt x="220726" y="320916"/>
                  </a:lnTo>
                  <a:lnTo>
                    <a:pt x="210820" y="322935"/>
                  </a:lnTo>
                  <a:lnTo>
                    <a:pt x="202692" y="328383"/>
                  </a:lnTo>
                  <a:lnTo>
                    <a:pt x="197231" y="336473"/>
                  </a:lnTo>
                  <a:lnTo>
                    <a:pt x="195199" y="346392"/>
                  </a:lnTo>
                  <a:lnTo>
                    <a:pt x="197231" y="356311"/>
                  </a:lnTo>
                  <a:lnTo>
                    <a:pt x="202692" y="364388"/>
                  </a:lnTo>
                  <a:lnTo>
                    <a:pt x="210820" y="369862"/>
                  </a:lnTo>
                  <a:lnTo>
                    <a:pt x="220726" y="371856"/>
                  </a:lnTo>
                  <a:lnTo>
                    <a:pt x="230632" y="369862"/>
                  </a:lnTo>
                  <a:lnTo>
                    <a:pt x="238760" y="364388"/>
                  </a:lnTo>
                  <a:lnTo>
                    <a:pt x="244221" y="356311"/>
                  </a:lnTo>
                  <a:lnTo>
                    <a:pt x="246253" y="346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8086090" y="2334285"/>
            <a:ext cx="1910714" cy="5162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lnSpc>
                <a:spcPct val="107100"/>
              </a:lnSpc>
              <a:spcBef>
                <a:spcPts val="105"/>
              </a:spcBef>
            </a:pP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Видеоролики,</a:t>
            </a:r>
            <a:r>
              <a:rPr sz="10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фрагменты 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х</a:t>
            </a:r>
            <a:r>
              <a:rPr sz="10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0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000" kern="1200" spc="-4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ж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0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енн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ы</a:t>
            </a:r>
            <a:r>
              <a:rPr sz="10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х</a:t>
            </a:r>
            <a:r>
              <a:rPr sz="10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прои</a:t>
            </a:r>
            <a:r>
              <a:rPr sz="1000" kern="1200" spc="-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0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ений</a:t>
            </a:r>
            <a:r>
              <a:rPr sz="10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,  аудиофайлы,</a:t>
            </a:r>
            <a:r>
              <a:rPr sz="10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тексты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894319" y="3051048"/>
            <a:ext cx="2760980" cy="536575"/>
          </a:xfrm>
          <a:custGeom>
            <a:avLst/>
            <a:gdLst/>
            <a:ahLst/>
            <a:cxnLst/>
            <a:rect l="l" t="t" r="r" b="b"/>
            <a:pathLst>
              <a:path w="2760979" h="536575">
                <a:moveTo>
                  <a:pt x="2691256" y="0"/>
                </a:moveTo>
                <a:lnTo>
                  <a:pt x="69723" y="0"/>
                </a:lnTo>
                <a:lnTo>
                  <a:pt x="42545" y="5461"/>
                </a:lnTo>
                <a:lnTo>
                  <a:pt x="20447" y="20319"/>
                </a:lnTo>
                <a:lnTo>
                  <a:pt x="5460" y="42417"/>
                </a:lnTo>
                <a:lnTo>
                  <a:pt x="0" y="69596"/>
                </a:lnTo>
                <a:lnTo>
                  <a:pt x="0" y="466725"/>
                </a:lnTo>
                <a:lnTo>
                  <a:pt x="5460" y="493902"/>
                </a:lnTo>
                <a:lnTo>
                  <a:pt x="20447" y="516000"/>
                </a:lnTo>
                <a:lnTo>
                  <a:pt x="42545" y="530860"/>
                </a:lnTo>
                <a:lnTo>
                  <a:pt x="69723" y="536321"/>
                </a:lnTo>
                <a:lnTo>
                  <a:pt x="2691256" y="536321"/>
                </a:lnTo>
                <a:lnTo>
                  <a:pt x="2718434" y="530860"/>
                </a:lnTo>
                <a:lnTo>
                  <a:pt x="2740532" y="516000"/>
                </a:lnTo>
                <a:lnTo>
                  <a:pt x="2755519" y="493902"/>
                </a:lnTo>
                <a:lnTo>
                  <a:pt x="2760979" y="466725"/>
                </a:lnTo>
                <a:lnTo>
                  <a:pt x="2760979" y="69596"/>
                </a:lnTo>
                <a:lnTo>
                  <a:pt x="2755519" y="42417"/>
                </a:lnTo>
                <a:lnTo>
                  <a:pt x="2740532" y="20319"/>
                </a:lnTo>
                <a:lnTo>
                  <a:pt x="2718434" y="5461"/>
                </a:lnTo>
                <a:lnTo>
                  <a:pt x="2691256" y="0"/>
                </a:lnTo>
                <a:close/>
              </a:path>
            </a:pathLst>
          </a:custGeom>
          <a:solidFill>
            <a:srgbClr val="4E91F4">
              <a:alpha val="5607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086090" y="3147770"/>
            <a:ext cx="2120900" cy="354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 rtl="0">
              <a:lnSpc>
                <a:spcPct val="108000"/>
              </a:lnSpc>
              <a:spcBef>
                <a:spcPts val="95"/>
              </a:spcBef>
            </a:pP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Подкасты, инфографика, 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архивные </a:t>
            </a:r>
            <a:r>
              <a:rPr sz="1000" kern="1200" spc="-254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документы,</a:t>
            </a:r>
            <a:r>
              <a:rPr sz="1000" kern="1200" spc="-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интерактивные</a:t>
            </a:r>
            <a:r>
              <a:rPr sz="1000" kern="1200" spc="4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статьи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894319" y="3688079"/>
            <a:ext cx="2760980" cy="539750"/>
          </a:xfrm>
          <a:custGeom>
            <a:avLst/>
            <a:gdLst/>
            <a:ahLst/>
            <a:cxnLst/>
            <a:rect l="l" t="t" r="r" b="b"/>
            <a:pathLst>
              <a:path w="2760979" h="539750">
                <a:moveTo>
                  <a:pt x="2691256" y="0"/>
                </a:moveTo>
                <a:lnTo>
                  <a:pt x="69723" y="0"/>
                </a:lnTo>
                <a:lnTo>
                  <a:pt x="42545" y="5461"/>
                </a:lnTo>
                <a:lnTo>
                  <a:pt x="20447" y="20447"/>
                </a:lnTo>
                <a:lnTo>
                  <a:pt x="5460" y="42672"/>
                </a:lnTo>
                <a:lnTo>
                  <a:pt x="0" y="69977"/>
                </a:lnTo>
                <a:lnTo>
                  <a:pt x="0" y="469392"/>
                </a:lnTo>
                <a:lnTo>
                  <a:pt x="5460" y="496697"/>
                </a:lnTo>
                <a:lnTo>
                  <a:pt x="20447" y="518922"/>
                </a:lnTo>
                <a:lnTo>
                  <a:pt x="42545" y="533908"/>
                </a:lnTo>
                <a:lnTo>
                  <a:pt x="69723" y="539369"/>
                </a:lnTo>
                <a:lnTo>
                  <a:pt x="2691256" y="539369"/>
                </a:lnTo>
                <a:lnTo>
                  <a:pt x="2718434" y="533908"/>
                </a:lnTo>
                <a:lnTo>
                  <a:pt x="2740532" y="518922"/>
                </a:lnTo>
                <a:lnTo>
                  <a:pt x="2755519" y="496697"/>
                </a:lnTo>
                <a:lnTo>
                  <a:pt x="2760979" y="469392"/>
                </a:lnTo>
                <a:lnTo>
                  <a:pt x="2760979" y="69977"/>
                </a:lnTo>
                <a:lnTo>
                  <a:pt x="2755519" y="42672"/>
                </a:lnTo>
                <a:lnTo>
                  <a:pt x="2740532" y="20447"/>
                </a:lnTo>
                <a:lnTo>
                  <a:pt x="2718434" y="5461"/>
                </a:lnTo>
                <a:lnTo>
                  <a:pt x="2691256" y="0"/>
                </a:lnTo>
                <a:close/>
              </a:path>
            </a:pathLst>
          </a:custGeom>
          <a:solidFill>
            <a:srgbClr val="4E91F4">
              <a:alpha val="5607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080629" y="3801872"/>
            <a:ext cx="21615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spcBef>
                <a:spcPts val="105"/>
              </a:spcBef>
            </a:pP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Тренажеры,</a:t>
            </a:r>
            <a:r>
              <a:rPr sz="10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тесты</a:t>
            </a:r>
            <a:r>
              <a:rPr sz="10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0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автопроверкой, </a:t>
            </a:r>
            <a:r>
              <a:rPr sz="1000" kern="1200" spc="-254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чек-листы,</a:t>
            </a:r>
            <a:r>
              <a:rPr sz="10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кейсы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894319" y="4376928"/>
            <a:ext cx="2760980" cy="536575"/>
          </a:xfrm>
          <a:custGeom>
            <a:avLst/>
            <a:gdLst/>
            <a:ahLst/>
            <a:cxnLst/>
            <a:rect l="l" t="t" r="r" b="b"/>
            <a:pathLst>
              <a:path w="2760979" h="536575">
                <a:moveTo>
                  <a:pt x="2691256" y="0"/>
                </a:moveTo>
                <a:lnTo>
                  <a:pt x="69723" y="0"/>
                </a:lnTo>
                <a:lnTo>
                  <a:pt x="42545" y="5461"/>
                </a:lnTo>
                <a:lnTo>
                  <a:pt x="20447" y="20320"/>
                </a:lnTo>
                <a:lnTo>
                  <a:pt x="5460" y="42418"/>
                </a:lnTo>
                <a:lnTo>
                  <a:pt x="0" y="69596"/>
                </a:lnTo>
                <a:lnTo>
                  <a:pt x="0" y="466725"/>
                </a:lnTo>
                <a:lnTo>
                  <a:pt x="5460" y="493903"/>
                </a:lnTo>
                <a:lnTo>
                  <a:pt x="20447" y="516001"/>
                </a:lnTo>
                <a:lnTo>
                  <a:pt x="42545" y="530860"/>
                </a:lnTo>
                <a:lnTo>
                  <a:pt x="69723" y="536321"/>
                </a:lnTo>
                <a:lnTo>
                  <a:pt x="2691256" y="536321"/>
                </a:lnTo>
                <a:lnTo>
                  <a:pt x="2718434" y="530860"/>
                </a:lnTo>
                <a:lnTo>
                  <a:pt x="2740532" y="516001"/>
                </a:lnTo>
                <a:lnTo>
                  <a:pt x="2755519" y="493903"/>
                </a:lnTo>
                <a:lnTo>
                  <a:pt x="2760979" y="466725"/>
                </a:lnTo>
                <a:lnTo>
                  <a:pt x="2760979" y="69596"/>
                </a:lnTo>
                <a:lnTo>
                  <a:pt x="2755519" y="42418"/>
                </a:lnTo>
                <a:lnTo>
                  <a:pt x="2740532" y="20320"/>
                </a:lnTo>
                <a:lnTo>
                  <a:pt x="2718434" y="5461"/>
                </a:lnTo>
                <a:lnTo>
                  <a:pt x="2691256" y="0"/>
                </a:lnTo>
                <a:close/>
              </a:path>
            </a:pathLst>
          </a:custGeom>
          <a:solidFill>
            <a:srgbClr val="4E91F4">
              <a:alpha val="5607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086090" y="4469333"/>
            <a:ext cx="1733550" cy="332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Симуляторы,</a:t>
            </a:r>
            <a:r>
              <a:rPr sz="10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интерактивные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тексты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справочники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894319" y="5065776"/>
            <a:ext cx="2760980" cy="536575"/>
          </a:xfrm>
          <a:custGeom>
            <a:avLst/>
            <a:gdLst/>
            <a:ahLst/>
            <a:cxnLst/>
            <a:rect l="l" t="t" r="r" b="b"/>
            <a:pathLst>
              <a:path w="2760979" h="536575">
                <a:moveTo>
                  <a:pt x="2691256" y="0"/>
                </a:moveTo>
                <a:lnTo>
                  <a:pt x="69723" y="0"/>
                </a:lnTo>
                <a:lnTo>
                  <a:pt x="42545" y="5461"/>
                </a:lnTo>
                <a:lnTo>
                  <a:pt x="20447" y="20319"/>
                </a:lnTo>
                <a:lnTo>
                  <a:pt x="5460" y="42418"/>
                </a:lnTo>
                <a:lnTo>
                  <a:pt x="0" y="69596"/>
                </a:lnTo>
                <a:lnTo>
                  <a:pt x="0" y="466725"/>
                </a:lnTo>
                <a:lnTo>
                  <a:pt x="5460" y="493903"/>
                </a:lnTo>
                <a:lnTo>
                  <a:pt x="20447" y="516001"/>
                </a:lnTo>
                <a:lnTo>
                  <a:pt x="42545" y="530860"/>
                </a:lnTo>
                <a:lnTo>
                  <a:pt x="69723" y="536321"/>
                </a:lnTo>
                <a:lnTo>
                  <a:pt x="2691256" y="536321"/>
                </a:lnTo>
                <a:lnTo>
                  <a:pt x="2718434" y="530860"/>
                </a:lnTo>
                <a:lnTo>
                  <a:pt x="2740532" y="516001"/>
                </a:lnTo>
                <a:lnTo>
                  <a:pt x="2755519" y="493903"/>
                </a:lnTo>
                <a:lnTo>
                  <a:pt x="2760979" y="466725"/>
                </a:lnTo>
                <a:lnTo>
                  <a:pt x="2760979" y="69596"/>
                </a:lnTo>
                <a:lnTo>
                  <a:pt x="2755519" y="42418"/>
                </a:lnTo>
                <a:lnTo>
                  <a:pt x="2740532" y="20319"/>
                </a:lnTo>
                <a:lnTo>
                  <a:pt x="2718434" y="5461"/>
                </a:lnTo>
                <a:lnTo>
                  <a:pt x="2691256" y="0"/>
                </a:lnTo>
                <a:close/>
              </a:path>
            </a:pathLst>
          </a:custGeom>
          <a:solidFill>
            <a:srgbClr val="4E91F4">
              <a:alpha val="56077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086090" y="5158866"/>
            <a:ext cx="237172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spcBef>
                <a:spcPts val="105"/>
              </a:spcBef>
            </a:pP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Листы</a:t>
            </a:r>
            <a:r>
              <a:rPr sz="10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самооценки,</a:t>
            </a:r>
            <a:r>
              <a:rPr sz="10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групповые</a:t>
            </a:r>
            <a:r>
              <a:rPr sz="10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проекты, </a:t>
            </a:r>
            <a:r>
              <a:rPr sz="1000" kern="1200" spc="-254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тесты</a:t>
            </a:r>
            <a:r>
              <a:rPr sz="10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0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медиа,</a:t>
            </a:r>
            <a:r>
              <a:rPr sz="10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мини-игры</a:t>
            </a:r>
            <a:endParaRPr sz="10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035552" y="1859279"/>
            <a:ext cx="454025" cy="737235"/>
          </a:xfrm>
          <a:custGeom>
            <a:avLst/>
            <a:gdLst/>
            <a:ahLst/>
            <a:cxnLst/>
            <a:rect l="l" t="t" r="r" b="b"/>
            <a:pathLst>
              <a:path w="454025" h="737235">
                <a:moveTo>
                  <a:pt x="51054" y="383032"/>
                </a:moveTo>
                <a:lnTo>
                  <a:pt x="49022" y="373507"/>
                </a:lnTo>
                <a:lnTo>
                  <a:pt x="49022" y="373253"/>
                </a:lnTo>
                <a:lnTo>
                  <a:pt x="43561" y="365125"/>
                </a:lnTo>
                <a:lnTo>
                  <a:pt x="35433" y="359664"/>
                </a:lnTo>
                <a:lnTo>
                  <a:pt x="25527" y="357759"/>
                </a:lnTo>
                <a:lnTo>
                  <a:pt x="15621" y="359664"/>
                </a:lnTo>
                <a:lnTo>
                  <a:pt x="7493" y="365125"/>
                </a:lnTo>
                <a:lnTo>
                  <a:pt x="2032" y="373253"/>
                </a:lnTo>
                <a:lnTo>
                  <a:pt x="0" y="383032"/>
                </a:lnTo>
                <a:lnTo>
                  <a:pt x="2032" y="392938"/>
                </a:lnTo>
                <a:lnTo>
                  <a:pt x="7493" y="400939"/>
                </a:lnTo>
                <a:lnTo>
                  <a:pt x="15621" y="406400"/>
                </a:lnTo>
                <a:lnTo>
                  <a:pt x="25527" y="408432"/>
                </a:lnTo>
                <a:lnTo>
                  <a:pt x="35433" y="406400"/>
                </a:lnTo>
                <a:lnTo>
                  <a:pt x="43561" y="400939"/>
                </a:lnTo>
                <a:lnTo>
                  <a:pt x="49022" y="392938"/>
                </a:lnTo>
                <a:lnTo>
                  <a:pt x="49022" y="392557"/>
                </a:lnTo>
                <a:lnTo>
                  <a:pt x="51054" y="383032"/>
                </a:lnTo>
                <a:close/>
              </a:path>
              <a:path w="454025" h="737235">
                <a:moveTo>
                  <a:pt x="73406" y="377825"/>
                </a:moveTo>
                <a:lnTo>
                  <a:pt x="69088" y="373507"/>
                </a:lnTo>
                <a:lnTo>
                  <a:pt x="58547" y="373507"/>
                </a:lnTo>
                <a:lnTo>
                  <a:pt x="54229" y="377825"/>
                </a:lnTo>
                <a:lnTo>
                  <a:pt x="54229" y="388239"/>
                </a:lnTo>
                <a:lnTo>
                  <a:pt x="58547" y="392557"/>
                </a:lnTo>
                <a:lnTo>
                  <a:pt x="69088" y="392557"/>
                </a:lnTo>
                <a:lnTo>
                  <a:pt x="73406" y="388239"/>
                </a:lnTo>
                <a:lnTo>
                  <a:pt x="73406" y="377825"/>
                </a:lnTo>
                <a:close/>
              </a:path>
              <a:path w="454025" h="737235">
                <a:moveTo>
                  <a:pt x="111633" y="377825"/>
                </a:moveTo>
                <a:lnTo>
                  <a:pt x="107442" y="373507"/>
                </a:lnTo>
                <a:lnTo>
                  <a:pt x="96774" y="373507"/>
                </a:lnTo>
                <a:lnTo>
                  <a:pt x="92456" y="377825"/>
                </a:lnTo>
                <a:lnTo>
                  <a:pt x="92456" y="388239"/>
                </a:lnTo>
                <a:lnTo>
                  <a:pt x="96774" y="392557"/>
                </a:lnTo>
                <a:lnTo>
                  <a:pt x="107442" y="392557"/>
                </a:lnTo>
                <a:lnTo>
                  <a:pt x="111633" y="388239"/>
                </a:lnTo>
                <a:lnTo>
                  <a:pt x="111633" y="377825"/>
                </a:lnTo>
                <a:close/>
              </a:path>
              <a:path w="454025" h="737235">
                <a:moveTo>
                  <a:pt x="149987" y="377825"/>
                </a:moveTo>
                <a:lnTo>
                  <a:pt x="145669" y="373507"/>
                </a:lnTo>
                <a:lnTo>
                  <a:pt x="135128" y="373507"/>
                </a:lnTo>
                <a:lnTo>
                  <a:pt x="130810" y="377825"/>
                </a:lnTo>
                <a:lnTo>
                  <a:pt x="130810" y="388239"/>
                </a:lnTo>
                <a:lnTo>
                  <a:pt x="135128" y="392557"/>
                </a:lnTo>
                <a:lnTo>
                  <a:pt x="145669" y="392557"/>
                </a:lnTo>
                <a:lnTo>
                  <a:pt x="149987" y="388239"/>
                </a:lnTo>
                <a:lnTo>
                  <a:pt x="149987" y="377825"/>
                </a:lnTo>
                <a:close/>
              </a:path>
              <a:path w="454025" h="737235">
                <a:moveTo>
                  <a:pt x="188341" y="377825"/>
                </a:moveTo>
                <a:lnTo>
                  <a:pt x="183896" y="373507"/>
                </a:lnTo>
                <a:lnTo>
                  <a:pt x="173355" y="373507"/>
                </a:lnTo>
                <a:lnTo>
                  <a:pt x="169164" y="377825"/>
                </a:lnTo>
                <a:lnTo>
                  <a:pt x="169164" y="388239"/>
                </a:lnTo>
                <a:lnTo>
                  <a:pt x="173355" y="392557"/>
                </a:lnTo>
                <a:lnTo>
                  <a:pt x="183896" y="392557"/>
                </a:lnTo>
                <a:lnTo>
                  <a:pt x="188341" y="388239"/>
                </a:lnTo>
                <a:lnTo>
                  <a:pt x="188341" y="377825"/>
                </a:lnTo>
                <a:close/>
              </a:path>
              <a:path w="454025" h="737235">
                <a:moveTo>
                  <a:pt x="255524" y="664464"/>
                </a:moveTo>
                <a:lnTo>
                  <a:pt x="251206" y="660146"/>
                </a:lnTo>
                <a:lnTo>
                  <a:pt x="240665" y="660146"/>
                </a:lnTo>
                <a:lnTo>
                  <a:pt x="236347" y="664464"/>
                </a:lnTo>
                <a:lnTo>
                  <a:pt x="236347" y="675005"/>
                </a:lnTo>
                <a:lnTo>
                  <a:pt x="240665" y="679196"/>
                </a:lnTo>
                <a:lnTo>
                  <a:pt x="251206" y="679196"/>
                </a:lnTo>
                <a:lnTo>
                  <a:pt x="255524" y="675005"/>
                </a:lnTo>
                <a:lnTo>
                  <a:pt x="255524" y="664464"/>
                </a:lnTo>
                <a:close/>
              </a:path>
              <a:path w="454025" h="737235">
                <a:moveTo>
                  <a:pt x="255524" y="626364"/>
                </a:moveTo>
                <a:lnTo>
                  <a:pt x="251206" y="622046"/>
                </a:lnTo>
                <a:lnTo>
                  <a:pt x="240665" y="622046"/>
                </a:lnTo>
                <a:lnTo>
                  <a:pt x="236347" y="626364"/>
                </a:lnTo>
                <a:lnTo>
                  <a:pt x="236347" y="636905"/>
                </a:lnTo>
                <a:lnTo>
                  <a:pt x="240665" y="641096"/>
                </a:lnTo>
                <a:lnTo>
                  <a:pt x="251206" y="641096"/>
                </a:lnTo>
                <a:lnTo>
                  <a:pt x="255524" y="636905"/>
                </a:lnTo>
                <a:lnTo>
                  <a:pt x="255524" y="626364"/>
                </a:lnTo>
                <a:close/>
              </a:path>
              <a:path w="454025" h="737235">
                <a:moveTo>
                  <a:pt x="255524" y="588137"/>
                </a:moveTo>
                <a:lnTo>
                  <a:pt x="251206" y="583946"/>
                </a:lnTo>
                <a:lnTo>
                  <a:pt x="240665" y="583946"/>
                </a:lnTo>
                <a:lnTo>
                  <a:pt x="236347" y="588137"/>
                </a:lnTo>
                <a:lnTo>
                  <a:pt x="236347" y="598678"/>
                </a:lnTo>
                <a:lnTo>
                  <a:pt x="240665" y="602996"/>
                </a:lnTo>
                <a:lnTo>
                  <a:pt x="251206" y="602996"/>
                </a:lnTo>
                <a:lnTo>
                  <a:pt x="255524" y="598678"/>
                </a:lnTo>
                <a:lnTo>
                  <a:pt x="255524" y="588137"/>
                </a:lnTo>
                <a:close/>
              </a:path>
              <a:path w="454025" h="737235">
                <a:moveTo>
                  <a:pt x="255524" y="550164"/>
                </a:moveTo>
                <a:lnTo>
                  <a:pt x="251206" y="545973"/>
                </a:lnTo>
                <a:lnTo>
                  <a:pt x="240665" y="545973"/>
                </a:lnTo>
                <a:lnTo>
                  <a:pt x="236347" y="550164"/>
                </a:lnTo>
                <a:lnTo>
                  <a:pt x="236347" y="560705"/>
                </a:lnTo>
                <a:lnTo>
                  <a:pt x="240665" y="565023"/>
                </a:lnTo>
                <a:lnTo>
                  <a:pt x="251206" y="565023"/>
                </a:lnTo>
                <a:lnTo>
                  <a:pt x="255524" y="560705"/>
                </a:lnTo>
                <a:lnTo>
                  <a:pt x="255524" y="550164"/>
                </a:lnTo>
                <a:close/>
              </a:path>
              <a:path w="454025" h="737235">
                <a:moveTo>
                  <a:pt x="255524" y="512064"/>
                </a:moveTo>
                <a:lnTo>
                  <a:pt x="251206" y="507873"/>
                </a:lnTo>
                <a:lnTo>
                  <a:pt x="240665" y="507873"/>
                </a:lnTo>
                <a:lnTo>
                  <a:pt x="236347" y="512064"/>
                </a:lnTo>
                <a:lnTo>
                  <a:pt x="236347" y="522605"/>
                </a:lnTo>
                <a:lnTo>
                  <a:pt x="240665" y="526923"/>
                </a:lnTo>
                <a:lnTo>
                  <a:pt x="251206" y="526923"/>
                </a:lnTo>
                <a:lnTo>
                  <a:pt x="255524" y="522605"/>
                </a:lnTo>
                <a:lnTo>
                  <a:pt x="255524" y="512064"/>
                </a:lnTo>
                <a:close/>
              </a:path>
              <a:path w="454025" h="737235">
                <a:moveTo>
                  <a:pt x="255524" y="474091"/>
                </a:moveTo>
                <a:lnTo>
                  <a:pt x="251206" y="469773"/>
                </a:lnTo>
                <a:lnTo>
                  <a:pt x="240665" y="469773"/>
                </a:lnTo>
                <a:lnTo>
                  <a:pt x="236347" y="474091"/>
                </a:lnTo>
                <a:lnTo>
                  <a:pt x="236347" y="484505"/>
                </a:lnTo>
                <a:lnTo>
                  <a:pt x="240665" y="488823"/>
                </a:lnTo>
                <a:lnTo>
                  <a:pt x="251206" y="488823"/>
                </a:lnTo>
                <a:lnTo>
                  <a:pt x="255524" y="484505"/>
                </a:lnTo>
                <a:lnTo>
                  <a:pt x="255524" y="474091"/>
                </a:lnTo>
                <a:close/>
              </a:path>
              <a:path w="454025" h="737235">
                <a:moveTo>
                  <a:pt x="255524" y="435991"/>
                </a:moveTo>
                <a:lnTo>
                  <a:pt x="251206" y="431673"/>
                </a:lnTo>
                <a:lnTo>
                  <a:pt x="240665" y="431673"/>
                </a:lnTo>
                <a:lnTo>
                  <a:pt x="236347" y="435991"/>
                </a:lnTo>
                <a:lnTo>
                  <a:pt x="236347" y="446532"/>
                </a:lnTo>
                <a:lnTo>
                  <a:pt x="240665" y="450723"/>
                </a:lnTo>
                <a:lnTo>
                  <a:pt x="251206" y="450723"/>
                </a:lnTo>
                <a:lnTo>
                  <a:pt x="255524" y="446532"/>
                </a:lnTo>
                <a:lnTo>
                  <a:pt x="255524" y="435991"/>
                </a:lnTo>
                <a:close/>
              </a:path>
              <a:path w="454025" h="737235">
                <a:moveTo>
                  <a:pt x="255524" y="321691"/>
                </a:moveTo>
                <a:lnTo>
                  <a:pt x="251206" y="317500"/>
                </a:lnTo>
                <a:lnTo>
                  <a:pt x="240665" y="317500"/>
                </a:lnTo>
                <a:lnTo>
                  <a:pt x="236347" y="321691"/>
                </a:lnTo>
                <a:lnTo>
                  <a:pt x="236347" y="332232"/>
                </a:lnTo>
                <a:lnTo>
                  <a:pt x="240665" y="336550"/>
                </a:lnTo>
                <a:lnTo>
                  <a:pt x="251206" y="336550"/>
                </a:lnTo>
                <a:lnTo>
                  <a:pt x="255524" y="332232"/>
                </a:lnTo>
                <a:lnTo>
                  <a:pt x="255524" y="321691"/>
                </a:lnTo>
                <a:close/>
              </a:path>
              <a:path w="454025" h="737235">
                <a:moveTo>
                  <a:pt x="255524" y="283591"/>
                </a:moveTo>
                <a:lnTo>
                  <a:pt x="251206" y="279400"/>
                </a:lnTo>
                <a:lnTo>
                  <a:pt x="240665" y="279400"/>
                </a:lnTo>
                <a:lnTo>
                  <a:pt x="236347" y="283591"/>
                </a:lnTo>
                <a:lnTo>
                  <a:pt x="236347" y="294132"/>
                </a:lnTo>
                <a:lnTo>
                  <a:pt x="240665" y="298450"/>
                </a:lnTo>
                <a:lnTo>
                  <a:pt x="251206" y="298450"/>
                </a:lnTo>
                <a:lnTo>
                  <a:pt x="255524" y="294132"/>
                </a:lnTo>
                <a:lnTo>
                  <a:pt x="255524" y="283591"/>
                </a:lnTo>
                <a:close/>
              </a:path>
              <a:path w="454025" h="737235">
                <a:moveTo>
                  <a:pt x="255524" y="245618"/>
                </a:moveTo>
                <a:lnTo>
                  <a:pt x="251206" y="241427"/>
                </a:lnTo>
                <a:lnTo>
                  <a:pt x="240665" y="241427"/>
                </a:lnTo>
                <a:lnTo>
                  <a:pt x="236347" y="245618"/>
                </a:lnTo>
                <a:lnTo>
                  <a:pt x="236347" y="256159"/>
                </a:lnTo>
                <a:lnTo>
                  <a:pt x="240665" y="260477"/>
                </a:lnTo>
                <a:lnTo>
                  <a:pt x="251206" y="260477"/>
                </a:lnTo>
                <a:lnTo>
                  <a:pt x="255524" y="256159"/>
                </a:lnTo>
                <a:lnTo>
                  <a:pt x="255524" y="245618"/>
                </a:lnTo>
                <a:close/>
              </a:path>
              <a:path w="454025" h="737235">
                <a:moveTo>
                  <a:pt x="255524" y="207518"/>
                </a:moveTo>
                <a:lnTo>
                  <a:pt x="251206" y="203200"/>
                </a:lnTo>
                <a:lnTo>
                  <a:pt x="240665" y="203200"/>
                </a:lnTo>
                <a:lnTo>
                  <a:pt x="236347" y="207518"/>
                </a:lnTo>
                <a:lnTo>
                  <a:pt x="236347" y="218059"/>
                </a:lnTo>
                <a:lnTo>
                  <a:pt x="240665" y="222377"/>
                </a:lnTo>
                <a:lnTo>
                  <a:pt x="251206" y="222377"/>
                </a:lnTo>
                <a:lnTo>
                  <a:pt x="255524" y="218059"/>
                </a:lnTo>
                <a:lnTo>
                  <a:pt x="255524" y="207518"/>
                </a:lnTo>
                <a:close/>
              </a:path>
              <a:path w="454025" h="737235">
                <a:moveTo>
                  <a:pt x="255524" y="169418"/>
                </a:moveTo>
                <a:lnTo>
                  <a:pt x="251206" y="165100"/>
                </a:lnTo>
                <a:lnTo>
                  <a:pt x="240665" y="165100"/>
                </a:lnTo>
                <a:lnTo>
                  <a:pt x="236347" y="169418"/>
                </a:lnTo>
                <a:lnTo>
                  <a:pt x="236347" y="179959"/>
                </a:lnTo>
                <a:lnTo>
                  <a:pt x="240665" y="184150"/>
                </a:lnTo>
                <a:lnTo>
                  <a:pt x="251206" y="184150"/>
                </a:lnTo>
                <a:lnTo>
                  <a:pt x="255524" y="179959"/>
                </a:lnTo>
                <a:lnTo>
                  <a:pt x="255524" y="169418"/>
                </a:lnTo>
                <a:close/>
              </a:path>
              <a:path w="454025" h="737235">
                <a:moveTo>
                  <a:pt x="255524" y="131445"/>
                </a:moveTo>
                <a:lnTo>
                  <a:pt x="251206" y="127127"/>
                </a:lnTo>
                <a:lnTo>
                  <a:pt x="240665" y="127127"/>
                </a:lnTo>
                <a:lnTo>
                  <a:pt x="236347" y="131445"/>
                </a:lnTo>
                <a:lnTo>
                  <a:pt x="236347" y="141986"/>
                </a:lnTo>
                <a:lnTo>
                  <a:pt x="240665" y="146177"/>
                </a:lnTo>
                <a:lnTo>
                  <a:pt x="251206" y="146177"/>
                </a:lnTo>
                <a:lnTo>
                  <a:pt x="255524" y="141986"/>
                </a:lnTo>
                <a:lnTo>
                  <a:pt x="255524" y="131445"/>
                </a:lnTo>
                <a:close/>
              </a:path>
              <a:path w="454025" h="737235">
                <a:moveTo>
                  <a:pt x="255524" y="93218"/>
                </a:moveTo>
                <a:lnTo>
                  <a:pt x="251206" y="89027"/>
                </a:lnTo>
                <a:lnTo>
                  <a:pt x="240665" y="89027"/>
                </a:lnTo>
                <a:lnTo>
                  <a:pt x="236347" y="93218"/>
                </a:lnTo>
                <a:lnTo>
                  <a:pt x="236347" y="103759"/>
                </a:lnTo>
                <a:lnTo>
                  <a:pt x="240665" y="108077"/>
                </a:lnTo>
                <a:lnTo>
                  <a:pt x="251206" y="108077"/>
                </a:lnTo>
                <a:lnTo>
                  <a:pt x="255524" y="103759"/>
                </a:lnTo>
                <a:lnTo>
                  <a:pt x="255524" y="93218"/>
                </a:lnTo>
                <a:close/>
              </a:path>
              <a:path w="454025" h="737235">
                <a:moveTo>
                  <a:pt x="255524" y="55118"/>
                </a:moveTo>
                <a:lnTo>
                  <a:pt x="251206" y="51054"/>
                </a:lnTo>
                <a:lnTo>
                  <a:pt x="240665" y="51054"/>
                </a:lnTo>
                <a:lnTo>
                  <a:pt x="236347" y="55118"/>
                </a:lnTo>
                <a:lnTo>
                  <a:pt x="236347" y="65659"/>
                </a:lnTo>
                <a:lnTo>
                  <a:pt x="240665" y="69977"/>
                </a:lnTo>
                <a:lnTo>
                  <a:pt x="251206" y="69977"/>
                </a:lnTo>
                <a:lnTo>
                  <a:pt x="255524" y="65659"/>
                </a:lnTo>
                <a:lnTo>
                  <a:pt x="255524" y="55118"/>
                </a:lnTo>
                <a:close/>
              </a:path>
              <a:path w="454025" h="737235">
                <a:moveTo>
                  <a:pt x="258445" y="20193"/>
                </a:moveTo>
                <a:lnTo>
                  <a:pt x="254254" y="15875"/>
                </a:lnTo>
                <a:lnTo>
                  <a:pt x="243713" y="15875"/>
                </a:lnTo>
                <a:lnTo>
                  <a:pt x="239268" y="20193"/>
                </a:lnTo>
                <a:lnTo>
                  <a:pt x="239268" y="30607"/>
                </a:lnTo>
                <a:lnTo>
                  <a:pt x="243713" y="34925"/>
                </a:lnTo>
                <a:lnTo>
                  <a:pt x="254254" y="34925"/>
                </a:lnTo>
                <a:lnTo>
                  <a:pt x="258445" y="30607"/>
                </a:lnTo>
                <a:lnTo>
                  <a:pt x="258445" y="20193"/>
                </a:lnTo>
                <a:close/>
              </a:path>
              <a:path w="454025" h="737235">
                <a:moveTo>
                  <a:pt x="271272" y="383032"/>
                </a:moveTo>
                <a:lnTo>
                  <a:pt x="269240" y="373253"/>
                </a:lnTo>
                <a:lnTo>
                  <a:pt x="263652" y="365125"/>
                </a:lnTo>
                <a:lnTo>
                  <a:pt x="255651" y="359664"/>
                </a:lnTo>
                <a:lnTo>
                  <a:pt x="255270" y="359664"/>
                </a:lnTo>
                <a:lnTo>
                  <a:pt x="251206" y="355600"/>
                </a:lnTo>
                <a:lnTo>
                  <a:pt x="240665" y="355600"/>
                </a:lnTo>
                <a:lnTo>
                  <a:pt x="236728" y="359537"/>
                </a:lnTo>
                <a:lnTo>
                  <a:pt x="235712" y="359664"/>
                </a:lnTo>
                <a:lnTo>
                  <a:pt x="227584" y="365125"/>
                </a:lnTo>
                <a:lnTo>
                  <a:pt x="222123" y="373253"/>
                </a:lnTo>
                <a:lnTo>
                  <a:pt x="222123" y="373507"/>
                </a:lnTo>
                <a:lnTo>
                  <a:pt x="211582" y="373507"/>
                </a:lnTo>
                <a:lnTo>
                  <a:pt x="207391" y="377825"/>
                </a:lnTo>
                <a:lnTo>
                  <a:pt x="207391" y="388239"/>
                </a:lnTo>
                <a:lnTo>
                  <a:pt x="211582" y="392557"/>
                </a:lnTo>
                <a:lnTo>
                  <a:pt x="222123" y="392557"/>
                </a:lnTo>
                <a:lnTo>
                  <a:pt x="222123" y="392938"/>
                </a:lnTo>
                <a:lnTo>
                  <a:pt x="227584" y="400939"/>
                </a:lnTo>
                <a:lnTo>
                  <a:pt x="235712" y="406400"/>
                </a:lnTo>
                <a:lnTo>
                  <a:pt x="236347" y="406654"/>
                </a:lnTo>
                <a:lnTo>
                  <a:pt x="236347" y="408432"/>
                </a:lnTo>
                <a:lnTo>
                  <a:pt x="240665" y="412623"/>
                </a:lnTo>
                <a:lnTo>
                  <a:pt x="251206" y="412623"/>
                </a:lnTo>
                <a:lnTo>
                  <a:pt x="255524" y="408432"/>
                </a:lnTo>
                <a:lnTo>
                  <a:pt x="255524" y="406527"/>
                </a:lnTo>
                <a:lnTo>
                  <a:pt x="263652" y="400939"/>
                </a:lnTo>
                <a:lnTo>
                  <a:pt x="269240" y="392938"/>
                </a:lnTo>
                <a:lnTo>
                  <a:pt x="271272" y="383032"/>
                </a:lnTo>
                <a:close/>
              </a:path>
              <a:path w="454025" h="737235">
                <a:moveTo>
                  <a:pt x="296799" y="20193"/>
                </a:moveTo>
                <a:lnTo>
                  <a:pt x="292481" y="15875"/>
                </a:lnTo>
                <a:lnTo>
                  <a:pt x="281940" y="15875"/>
                </a:lnTo>
                <a:lnTo>
                  <a:pt x="277622" y="20193"/>
                </a:lnTo>
                <a:lnTo>
                  <a:pt x="277622" y="30607"/>
                </a:lnTo>
                <a:lnTo>
                  <a:pt x="281940" y="34925"/>
                </a:lnTo>
                <a:lnTo>
                  <a:pt x="292481" y="34925"/>
                </a:lnTo>
                <a:lnTo>
                  <a:pt x="296799" y="30607"/>
                </a:lnTo>
                <a:lnTo>
                  <a:pt x="296799" y="20193"/>
                </a:lnTo>
                <a:close/>
              </a:path>
              <a:path w="454025" h="737235">
                <a:moveTo>
                  <a:pt x="335153" y="20193"/>
                </a:moveTo>
                <a:lnTo>
                  <a:pt x="330835" y="15875"/>
                </a:lnTo>
                <a:lnTo>
                  <a:pt x="320167" y="15875"/>
                </a:lnTo>
                <a:lnTo>
                  <a:pt x="315976" y="20193"/>
                </a:lnTo>
                <a:lnTo>
                  <a:pt x="315976" y="30607"/>
                </a:lnTo>
                <a:lnTo>
                  <a:pt x="320167" y="34925"/>
                </a:lnTo>
                <a:lnTo>
                  <a:pt x="330835" y="34925"/>
                </a:lnTo>
                <a:lnTo>
                  <a:pt x="335153" y="30607"/>
                </a:lnTo>
                <a:lnTo>
                  <a:pt x="335153" y="20193"/>
                </a:lnTo>
                <a:close/>
              </a:path>
              <a:path w="454025" h="737235">
                <a:moveTo>
                  <a:pt x="373380" y="20193"/>
                </a:moveTo>
                <a:lnTo>
                  <a:pt x="369062" y="15875"/>
                </a:lnTo>
                <a:lnTo>
                  <a:pt x="358521" y="15875"/>
                </a:lnTo>
                <a:lnTo>
                  <a:pt x="354203" y="20193"/>
                </a:lnTo>
                <a:lnTo>
                  <a:pt x="354203" y="30607"/>
                </a:lnTo>
                <a:lnTo>
                  <a:pt x="358521" y="34925"/>
                </a:lnTo>
                <a:lnTo>
                  <a:pt x="369062" y="34925"/>
                </a:lnTo>
                <a:lnTo>
                  <a:pt x="373380" y="30607"/>
                </a:lnTo>
                <a:lnTo>
                  <a:pt x="373380" y="20193"/>
                </a:lnTo>
                <a:close/>
              </a:path>
              <a:path w="454025" h="737235">
                <a:moveTo>
                  <a:pt x="427609" y="25400"/>
                </a:moveTo>
                <a:lnTo>
                  <a:pt x="425577" y="15494"/>
                </a:lnTo>
                <a:lnTo>
                  <a:pt x="420116" y="7493"/>
                </a:lnTo>
                <a:lnTo>
                  <a:pt x="411988" y="2032"/>
                </a:lnTo>
                <a:lnTo>
                  <a:pt x="402082" y="0"/>
                </a:lnTo>
                <a:lnTo>
                  <a:pt x="392176" y="2032"/>
                </a:lnTo>
                <a:lnTo>
                  <a:pt x="384048" y="7493"/>
                </a:lnTo>
                <a:lnTo>
                  <a:pt x="378587" y="15494"/>
                </a:lnTo>
                <a:lnTo>
                  <a:pt x="376555" y="25400"/>
                </a:lnTo>
                <a:lnTo>
                  <a:pt x="378587" y="35179"/>
                </a:lnTo>
                <a:lnTo>
                  <a:pt x="384048" y="43307"/>
                </a:lnTo>
                <a:lnTo>
                  <a:pt x="392176" y="48768"/>
                </a:lnTo>
                <a:lnTo>
                  <a:pt x="402082" y="50800"/>
                </a:lnTo>
                <a:lnTo>
                  <a:pt x="411988" y="48768"/>
                </a:lnTo>
                <a:lnTo>
                  <a:pt x="420116" y="43307"/>
                </a:lnTo>
                <a:lnTo>
                  <a:pt x="425704" y="34925"/>
                </a:lnTo>
                <a:lnTo>
                  <a:pt x="427609" y="25400"/>
                </a:lnTo>
                <a:close/>
              </a:path>
              <a:path w="454025" h="737235">
                <a:moveTo>
                  <a:pt x="453644" y="711835"/>
                </a:moveTo>
                <a:lnTo>
                  <a:pt x="451612" y="702056"/>
                </a:lnTo>
                <a:lnTo>
                  <a:pt x="446151" y="693928"/>
                </a:lnTo>
                <a:lnTo>
                  <a:pt x="438023" y="688467"/>
                </a:lnTo>
                <a:lnTo>
                  <a:pt x="428117" y="686435"/>
                </a:lnTo>
                <a:lnTo>
                  <a:pt x="418211" y="688467"/>
                </a:lnTo>
                <a:lnTo>
                  <a:pt x="410083" y="693928"/>
                </a:lnTo>
                <a:lnTo>
                  <a:pt x="404622" y="702056"/>
                </a:lnTo>
                <a:lnTo>
                  <a:pt x="403860" y="705993"/>
                </a:lnTo>
                <a:lnTo>
                  <a:pt x="400177" y="702310"/>
                </a:lnTo>
                <a:lnTo>
                  <a:pt x="389636" y="702310"/>
                </a:lnTo>
                <a:lnTo>
                  <a:pt x="385445" y="706628"/>
                </a:lnTo>
                <a:lnTo>
                  <a:pt x="385445" y="717042"/>
                </a:lnTo>
                <a:lnTo>
                  <a:pt x="389636" y="721360"/>
                </a:lnTo>
                <a:lnTo>
                  <a:pt x="400177" y="721360"/>
                </a:lnTo>
                <a:lnTo>
                  <a:pt x="403860" y="717804"/>
                </a:lnTo>
                <a:lnTo>
                  <a:pt x="404622" y="721741"/>
                </a:lnTo>
                <a:lnTo>
                  <a:pt x="410083" y="729742"/>
                </a:lnTo>
                <a:lnTo>
                  <a:pt x="418211" y="735203"/>
                </a:lnTo>
                <a:lnTo>
                  <a:pt x="428117" y="737235"/>
                </a:lnTo>
                <a:lnTo>
                  <a:pt x="438023" y="735203"/>
                </a:lnTo>
                <a:lnTo>
                  <a:pt x="446151" y="729742"/>
                </a:lnTo>
                <a:lnTo>
                  <a:pt x="451612" y="721741"/>
                </a:lnTo>
                <a:lnTo>
                  <a:pt x="453644" y="7118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035552" y="3109467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6" y="0"/>
                </a:moveTo>
                <a:lnTo>
                  <a:pt x="15621" y="2032"/>
                </a:lnTo>
                <a:lnTo>
                  <a:pt x="7493" y="7493"/>
                </a:lnTo>
                <a:lnTo>
                  <a:pt x="2032" y="15494"/>
                </a:lnTo>
                <a:lnTo>
                  <a:pt x="0" y="25400"/>
                </a:lnTo>
                <a:lnTo>
                  <a:pt x="2032" y="35306"/>
                </a:lnTo>
                <a:lnTo>
                  <a:pt x="7493" y="43434"/>
                </a:lnTo>
                <a:lnTo>
                  <a:pt x="15621" y="48895"/>
                </a:lnTo>
                <a:lnTo>
                  <a:pt x="25526" y="50927"/>
                </a:lnTo>
                <a:lnTo>
                  <a:pt x="35433" y="48895"/>
                </a:lnTo>
                <a:lnTo>
                  <a:pt x="43561" y="43434"/>
                </a:lnTo>
                <a:lnTo>
                  <a:pt x="49022" y="35306"/>
                </a:lnTo>
                <a:lnTo>
                  <a:pt x="49022" y="34925"/>
                </a:lnTo>
                <a:lnTo>
                  <a:pt x="51053" y="25400"/>
                </a:lnTo>
                <a:lnTo>
                  <a:pt x="49022" y="15875"/>
                </a:lnTo>
                <a:lnTo>
                  <a:pt x="49022" y="15494"/>
                </a:lnTo>
                <a:lnTo>
                  <a:pt x="43561" y="7493"/>
                </a:lnTo>
                <a:lnTo>
                  <a:pt x="35433" y="2032"/>
                </a:lnTo>
                <a:lnTo>
                  <a:pt x="25526" y="0"/>
                </a:lnTo>
                <a:close/>
              </a:path>
            </a:pathLst>
          </a:custGeom>
          <a:solidFill>
            <a:srgbClr val="52E7EB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242943" y="2892551"/>
            <a:ext cx="246379" cy="463550"/>
          </a:xfrm>
          <a:custGeom>
            <a:avLst/>
            <a:gdLst/>
            <a:ahLst/>
            <a:cxnLst/>
            <a:rect l="l" t="t" r="r" b="b"/>
            <a:pathLst>
              <a:path w="246379" h="463550">
                <a:moveTo>
                  <a:pt x="48133" y="399288"/>
                </a:moveTo>
                <a:lnTo>
                  <a:pt x="43815" y="394970"/>
                </a:lnTo>
                <a:lnTo>
                  <a:pt x="33274" y="394970"/>
                </a:lnTo>
                <a:lnTo>
                  <a:pt x="28956" y="399288"/>
                </a:lnTo>
                <a:lnTo>
                  <a:pt x="28956" y="409829"/>
                </a:lnTo>
                <a:lnTo>
                  <a:pt x="33274" y="414020"/>
                </a:lnTo>
                <a:lnTo>
                  <a:pt x="43815" y="414020"/>
                </a:lnTo>
                <a:lnTo>
                  <a:pt x="48133" y="409829"/>
                </a:lnTo>
                <a:lnTo>
                  <a:pt x="48133" y="399288"/>
                </a:lnTo>
                <a:close/>
              </a:path>
              <a:path w="246379" h="463550">
                <a:moveTo>
                  <a:pt x="48133" y="361061"/>
                </a:moveTo>
                <a:lnTo>
                  <a:pt x="43815" y="356743"/>
                </a:lnTo>
                <a:lnTo>
                  <a:pt x="33274" y="356743"/>
                </a:lnTo>
                <a:lnTo>
                  <a:pt x="28956" y="361061"/>
                </a:lnTo>
                <a:lnTo>
                  <a:pt x="28956" y="371602"/>
                </a:lnTo>
                <a:lnTo>
                  <a:pt x="33274" y="375793"/>
                </a:lnTo>
                <a:lnTo>
                  <a:pt x="43815" y="375793"/>
                </a:lnTo>
                <a:lnTo>
                  <a:pt x="48133" y="371602"/>
                </a:lnTo>
                <a:lnTo>
                  <a:pt x="48133" y="361061"/>
                </a:lnTo>
                <a:close/>
              </a:path>
              <a:path w="246379" h="463550">
                <a:moveTo>
                  <a:pt x="48133" y="322834"/>
                </a:moveTo>
                <a:lnTo>
                  <a:pt x="43815" y="318516"/>
                </a:lnTo>
                <a:lnTo>
                  <a:pt x="33274" y="318516"/>
                </a:lnTo>
                <a:lnTo>
                  <a:pt x="28956" y="322834"/>
                </a:lnTo>
                <a:lnTo>
                  <a:pt x="28956" y="333375"/>
                </a:lnTo>
                <a:lnTo>
                  <a:pt x="33274" y="337693"/>
                </a:lnTo>
                <a:lnTo>
                  <a:pt x="43815" y="337693"/>
                </a:lnTo>
                <a:lnTo>
                  <a:pt x="48133" y="333375"/>
                </a:lnTo>
                <a:lnTo>
                  <a:pt x="48133" y="322834"/>
                </a:lnTo>
                <a:close/>
              </a:path>
              <a:path w="246379" h="463550">
                <a:moveTo>
                  <a:pt x="48133" y="284607"/>
                </a:moveTo>
                <a:lnTo>
                  <a:pt x="43815" y="280416"/>
                </a:lnTo>
                <a:lnTo>
                  <a:pt x="33274" y="280416"/>
                </a:lnTo>
                <a:lnTo>
                  <a:pt x="28956" y="284607"/>
                </a:lnTo>
                <a:lnTo>
                  <a:pt x="28956" y="295148"/>
                </a:lnTo>
                <a:lnTo>
                  <a:pt x="33274" y="299466"/>
                </a:lnTo>
                <a:lnTo>
                  <a:pt x="43815" y="299466"/>
                </a:lnTo>
                <a:lnTo>
                  <a:pt x="48133" y="295148"/>
                </a:lnTo>
                <a:lnTo>
                  <a:pt x="48133" y="284607"/>
                </a:lnTo>
                <a:close/>
              </a:path>
              <a:path w="246379" h="463550">
                <a:moveTo>
                  <a:pt x="48133" y="170053"/>
                </a:moveTo>
                <a:lnTo>
                  <a:pt x="43815" y="165735"/>
                </a:lnTo>
                <a:lnTo>
                  <a:pt x="33274" y="165735"/>
                </a:lnTo>
                <a:lnTo>
                  <a:pt x="28956" y="170053"/>
                </a:lnTo>
                <a:lnTo>
                  <a:pt x="28956" y="180594"/>
                </a:lnTo>
                <a:lnTo>
                  <a:pt x="33274" y="184785"/>
                </a:lnTo>
                <a:lnTo>
                  <a:pt x="43815" y="184785"/>
                </a:lnTo>
                <a:lnTo>
                  <a:pt x="48133" y="180594"/>
                </a:lnTo>
                <a:lnTo>
                  <a:pt x="48133" y="170053"/>
                </a:lnTo>
                <a:close/>
              </a:path>
              <a:path w="246379" h="463550">
                <a:moveTo>
                  <a:pt x="48133" y="131826"/>
                </a:moveTo>
                <a:lnTo>
                  <a:pt x="43815" y="127508"/>
                </a:lnTo>
                <a:lnTo>
                  <a:pt x="33274" y="127508"/>
                </a:lnTo>
                <a:lnTo>
                  <a:pt x="28956" y="131826"/>
                </a:lnTo>
                <a:lnTo>
                  <a:pt x="28956" y="142367"/>
                </a:lnTo>
                <a:lnTo>
                  <a:pt x="33274" y="146685"/>
                </a:lnTo>
                <a:lnTo>
                  <a:pt x="43815" y="146685"/>
                </a:lnTo>
                <a:lnTo>
                  <a:pt x="48133" y="142367"/>
                </a:lnTo>
                <a:lnTo>
                  <a:pt x="48133" y="131826"/>
                </a:lnTo>
                <a:close/>
              </a:path>
              <a:path w="246379" h="463550">
                <a:moveTo>
                  <a:pt x="48133" y="93599"/>
                </a:moveTo>
                <a:lnTo>
                  <a:pt x="43815" y="89408"/>
                </a:lnTo>
                <a:lnTo>
                  <a:pt x="33274" y="89408"/>
                </a:lnTo>
                <a:lnTo>
                  <a:pt x="28956" y="93599"/>
                </a:lnTo>
                <a:lnTo>
                  <a:pt x="28956" y="104140"/>
                </a:lnTo>
                <a:lnTo>
                  <a:pt x="33274" y="108458"/>
                </a:lnTo>
                <a:lnTo>
                  <a:pt x="43815" y="108458"/>
                </a:lnTo>
                <a:lnTo>
                  <a:pt x="48133" y="104140"/>
                </a:lnTo>
                <a:lnTo>
                  <a:pt x="48133" y="93599"/>
                </a:lnTo>
                <a:close/>
              </a:path>
              <a:path w="246379" h="463550">
                <a:moveTo>
                  <a:pt x="48133" y="55372"/>
                </a:moveTo>
                <a:lnTo>
                  <a:pt x="43815" y="51181"/>
                </a:lnTo>
                <a:lnTo>
                  <a:pt x="33274" y="51181"/>
                </a:lnTo>
                <a:lnTo>
                  <a:pt x="28956" y="55372"/>
                </a:lnTo>
                <a:lnTo>
                  <a:pt x="28956" y="65913"/>
                </a:lnTo>
                <a:lnTo>
                  <a:pt x="33274" y="70231"/>
                </a:lnTo>
                <a:lnTo>
                  <a:pt x="43815" y="70231"/>
                </a:lnTo>
                <a:lnTo>
                  <a:pt x="48133" y="65913"/>
                </a:lnTo>
                <a:lnTo>
                  <a:pt x="48133" y="55372"/>
                </a:lnTo>
                <a:close/>
              </a:path>
              <a:path w="246379" h="463550">
                <a:moveTo>
                  <a:pt x="51054" y="20193"/>
                </a:moveTo>
                <a:lnTo>
                  <a:pt x="46863" y="15875"/>
                </a:lnTo>
                <a:lnTo>
                  <a:pt x="36322" y="15875"/>
                </a:lnTo>
                <a:lnTo>
                  <a:pt x="31877" y="20193"/>
                </a:lnTo>
                <a:lnTo>
                  <a:pt x="31877" y="30734"/>
                </a:lnTo>
                <a:lnTo>
                  <a:pt x="36322" y="35052"/>
                </a:lnTo>
                <a:lnTo>
                  <a:pt x="46863" y="35052"/>
                </a:lnTo>
                <a:lnTo>
                  <a:pt x="51054" y="30734"/>
                </a:lnTo>
                <a:lnTo>
                  <a:pt x="51054" y="20193"/>
                </a:lnTo>
                <a:close/>
              </a:path>
              <a:path w="246379" h="463550">
                <a:moveTo>
                  <a:pt x="52959" y="432562"/>
                </a:moveTo>
                <a:lnTo>
                  <a:pt x="48768" y="428244"/>
                </a:lnTo>
                <a:lnTo>
                  <a:pt x="38227" y="428244"/>
                </a:lnTo>
                <a:lnTo>
                  <a:pt x="33782" y="432562"/>
                </a:lnTo>
                <a:lnTo>
                  <a:pt x="33782" y="443103"/>
                </a:lnTo>
                <a:lnTo>
                  <a:pt x="38227" y="447421"/>
                </a:lnTo>
                <a:lnTo>
                  <a:pt x="48768" y="447421"/>
                </a:lnTo>
                <a:lnTo>
                  <a:pt x="52959" y="443103"/>
                </a:lnTo>
                <a:lnTo>
                  <a:pt x="52959" y="432562"/>
                </a:lnTo>
                <a:close/>
              </a:path>
              <a:path w="246379" h="463550">
                <a:moveTo>
                  <a:pt x="63881" y="242316"/>
                </a:moveTo>
                <a:lnTo>
                  <a:pt x="61849" y="232791"/>
                </a:lnTo>
                <a:lnTo>
                  <a:pt x="61849" y="232410"/>
                </a:lnTo>
                <a:lnTo>
                  <a:pt x="56261" y="224409"/>
                </a:lnTo>
                <a:lnTo>
                  <a:pt x="48006" y="218821"/>
                </a:lnTo>
                <a:lnTo>
                  <a:pt x="48133" y="208280"/>
                </a:lnTo>
                <a:lnTo>
                  <a:pt x="43815" y="203962"/>
                </a:lnTo>
                <a:lnTo>
                  <a:pt x="33274" y="203962"/>
                </a:lnTo>
                <a:lnTo>
                  <a:pt x="28956" y="208280"/>
                </a:lnTo>
                <a:lnTo>
                  <a:pt x="28956" y="218821"/>
                </a:lnTo>
                <a:lnTo>
                  <a:pt x="28321" y="218948"/>
                </a:lnTo>
                <a:lnTo>
                  <a:pt x="20193" y="224409"/>
                </a:lnTo>
                <a:lnTo>
                  <a:pt x="14732" y="232410"/>
                </a:lnTo>
                <a:lnTo>
                  <a:pt x="14732" y="232791"/>
                </a:lnTo>
                <a:lnTo>
                  <a:pt x="4191" y="232791"/>
                </a:lnTo>
                <a:lnTo>
                  <a:pt x="0" y="237109"/>
                </a:lnTo>
                <a:lnTo>
                  <a:pt x="0" y="247523"/>
                </a:lnTo>
                <a:lnTo>
                  <a:pt x="4191" y="251841"/>
                </a:lnTo>
                <a:lnTo>
                  <a:pt x="14732" y="251841"/>
                </a:lnTo>
                <a:lnTo>
                  <a:pt x="14732" y="252222"/>
                </a:lnTo>
                <a:lnTo>
                  <a:pt x="20193" y="260350"/>
                </a:lnTo>
                <a:lnTo>
                  <a:pt x="28321" y="265811"/>
                </a:lnTo>
                <a:lnTo>
                  <a:pt x="38354" y="267843"/>
                </a:lnTo>
                <a:lnTo>
                  <a:pt x="48260" y="265811"/>
                </a:lnTo>
                <a:lnTo>
                  <a:pt x="56261" y="260350"/>
                </a:lnTo>
                <a:lnTo>
                  <a:pt x="61849" y="252222"/>
                </a:lnTo>
                <a:lnTo>
                  <a:pt x="63881" y="242316"/>
                </a:lnTo>
                <a:close/>
              </a:path>
              <a:path w="246379" h="463550">
                <a:moveTo>
                  <a:pt x="89408" y="20193"/>
                </a:moveTo>
                <a:lnTo>
                  <a:pt x="85090" y="15875"/>
                </a:lnTo>
                <a:lnTo>
                  <a:pt x="74549" y="15875"/>
                </a:lnTo>
                <a:lnTo>
                  <a:pt x="70231" y="20193"/>
                </a:lnTo>
                <a:lnTo>
                  <a:pt x="70231" y="30734"/>
                </a:lnTo>
                <a:lnTo>
                  <a:pt x="74549" y="35052"/>
                </a:lnTo>
                <a:lnTo>
                  <a:pt x="85090" y="35052"/>
                </a:lnTo>
                <a:lnTo>
                  <a:pt x="89408" y="30734"/>
                </a:lnTo>
                <a:lnTo>
                  <a:pt x="89408" y="20193"/>
                </a:lnTo>
                <a:close/>
              </a:path>
              <a:path w="246379" h="463550">
                <a:moveTo>
                  <a:pt x="91440" y="432562"/>
                </a:moveTo>
                <a:lnTo>
                  <a:pt x="86995" y="428244"/>
                </a:lnTo>
                <a:lnTo>
                  <a:pt x="76454" y="428244"/>
                </a:lnTo>
                <a:lnTo>
                  <a:pt x="72136" y="432562"/>
                </a:lnTo>
                <a:lnTo>
                  <a:pt x="72136" y="443103"/>
                </a:lnTo>
                <a:lnTo>
                  <a:pt x="76454" y="447421"/>
                </a:lnTo>
                <a:lnTo>
                  <a:pt x="86995" y="447421"/>
                </a:lnTo>
                <a:lnTo>
                  <a:pt x="91440" y="443103"/>
                </a:lnTo>
                <a:lnTo>
                  <a:pt x="91440" y="432562"/>
                </a:lnTo>
                <a:close/>
              </a:path>
              <a:path w="246379" h="463550">
                <a:moveTo>
                  <a:pt x="127762" y="20193"/>
                </a:moveTo>
                <a:lnTo>
                  <a:pt x="123444" y="15875"/>
                </a:lnTo>
                <a:lnTo>
                  <a:pt x="112776" y="15875"/>
                </a:lnTo>
                <a:lnTo>
                  <a:pt x="108585" y="20193"/>
                </a:lnTo>
                <a:lnTo>
                  <a:pt x="108585" y="30734"/>
                </a:lnTo>
                <a:lnTo>
                  <a:pt x="112776" y="35052"/>
                </a:lnTo>
                <a:lnTo>
                  <a:pt x="123444" y="35052"/>
                </a:lnTo>
                <a:lnTo>
                  <a:pt x="127762" y="30734"/>
                </a:lnTo>
                <a:lnTo>
                  <a:pt x="127762" y="20193"/>
                </a:lnTo>
                <a:close/>
              </a:path>
              <a:path w="246379" h="463550">
                <a:moveTo>
                  <a:pt x="129667" y="432562"/>
                </a:moveTo>
                <a:lnTo>
                  <a:pt x="125349" y="428244"/>
                </a:lnTo>
                <a:lnTo>
                  <a:pt x="114681" y="428244"/>
                </a:lnTo>
                <a:lnTo>
                  <a:pt x="110490" y="432562"/>
                </a:lnTo>
                <a:lnTo>
                  <a:pt x="110490" y="443103"/>
                </a:lnTo>
                <a:lnTo>
                  <a:pt x="114681" y="447421"/>
                </a:lnTo>
                <a:lnTo>
                  <a:pt x="125349" y="447421"/>
                </a:lnTo>
                <a:lnTo>
                  <a:pt x="129667" y="443103"/>
                </a:lnTo>
                <a:lnTo>
                  <a:pt x="129667" y="432562"/>
                </a:lnTo>
                <a:close/>
              </a:path>
              <a:path w="246379" h="463550">
                <a:moveTo>
                  <a:pt x="165989" y="20193"/>
                </a:moveTo>
                <a:lnTo>
                  <a:pt x="161671" y="15875"/>
                </a:lnTo>
                <a:lnTo>
                  <a:pt x="151130" y="15875"/>
                </a:lnTo>
                <a:lnTo>
                  <a:pt x="146812" y="20193"/>
                </a:lnTo>
                <a:lnTo>
                  <a:pt x="146812" y="30734"/>
                </a:lnTo>
                <a:lnTo>
                  <a:pt x="151130" y="35052"/>
                </a:lnTo>
                <a:lnTo>
                  <a:pt x="161671" y="35052"/>
                </a:lnTo>
                <a:lnTo>
                  <a:pt x="165989" y="30734"/>
                </a:lnTo>
                <a:lnTo>
                  <a:pt x="165989" y="20193"/>
                </a:lnTo>
                <a:close/>
              </a:path>
              <a:path w="246379" h="463550">
                <a:moveTo>
                  <a:pt x="167894" y="432562"/>
                </a:moveTo>
                <a:lnTo>
                  <a:pt x="163576" y="428244"/>
                </a:lnTo>
                <a:lnTo>
                  <a:pt x="153035" y="428244"/>
                </a:lnTo>
                <a:lnTo>
                  <a:pt x="148844" y="432562"/>
                </a:lnTo>
                <a:lnTo>
                  <a:pt x="148844" y="443103"/>
                </a:lnTo>
                <a:lnTo>
                  <a:pt x="153035" y="447421"/>
                </a:lnTo>
                <a:lnTo>
                  <a:pt x="163576" y="447421"/>
                </a:lnTo>
                <a:lnTo>
                  <a:pt x="167894" y="443103"/>
                </a:lnTo>
                <a:lnTo>
                  <a:pt x="167894" y="432562"/>
                </a:lnTo>
                <a:close/>
              </a:path>
              <a:path w="246379" h="463550">
                <a:moveTo>
                  <a:pt x="220218" y="25400"/>
                </a:moveTo>
                <a:lnTo>
                  <a:pt x="218313" y="15875"/>
                </a:lnTo>
                <a:lnTo>
                  <a:pt x="212725" y="7493"/>
                </a:lnTo>
                <a:lnTo>
                  <a:pt x="204597" y="2032"/>
                </a:lnTo>
                <a:lnTo>
                  <a:pt x="194691" y="0"/>
                </a:lnTo>
                <a:lnTo>
                  <a:pt x="184785" y="2032"/>
                </a:lnTo>
                <a:lnTo>
                  <a:pt x="176657" y="7493"/>
                </a:lnTo>
                <a:lnTo>
                  <a:pt x="171196" y="15621"/>
                </a:lnTo>
                <a:lnTo>
                  <a:pt x="169164" y="25400"/>
                </a:lnTo>
                <a:lnTo>
                  <a:pt x="171196" y="35306"/>
                </a:lnTo>
                <a:lnTo>
                  <a:pt x="176657" y="43434"/>
                </a:lnTo>
                <a:lnTo>
                  <a:pt x="184785" y="48895"/>
                </a:lnTo>
                <a:lnTo>
                  <a:pt x="194691" y="50927"/>
                </a:lnTo>
                <a:lnTo>
                  <a:pt x="204597" y="48895"/>
                </a:lnTo>
                <a:lnTo>
                  <a:pt x="212725" y="43434"/>
                </a:lnTo>
                <a:lnTo>
                  <a:pt x="218313" y="35052"/>
                </a:lnTo>
                <a:lnTo>
                  <a:pt x="220218" y="25400"/>
                </a:lnTo>
                <a:close/>
              </a:path>
              <a:path w="246379" h="463550">
                <a:moveTo>
                  <a:pt x="246253" y="437896"/>
                </a:moveTo>
                <a:lnTo>
                  <a:pt x="244348" y="428244"/>
                </a:lnTo>
                <a:lnTo>
                  <a:pt x="238760" y="419862"/>
                </a:lnTo>
                <a:lnTo>
                  <a:pt x="230632" y="414401"/>
                </a:lnTo>
                <a:lnTo>
                  <a:pt x="220726" y="412369"/>
                </a:lnTo>
                <a:lnTo>
                  <a:pt x="210820" y="414401"/>
                </a:lnTo>
                <a:lnTo>
                  <a:pt x="202692" y="419862"/>
                </a:lnTo>
                <a:lnTo>
                  <a:pt x="197104" y="428244"/>
                </a:lnTo>
                <a:lnTo>
                  <a:pt x="191262" y="428244"/>
                </a:lnTo>
                <a:lnTo>
                  <a:pt x="187071" y="432562"/>
                </a:lnTo>
                <a:lnTo>
                  <a:pt x="187071" y="443103"/>
                </a:lnTo>
                <a:lnTo>
                  <a:pt x="191262" y="447421"/>
                </a:lnTo>
                <a:lnTo>
                  <a:pt x="197104" y="447421"/>
                </a:lnTo>
                <a:lnTo>
                  <a:pt x="202692" y="455803"/>
                </a:lnTo>
                <a:lnTo>
                  <a:pt x="210820" y="461264"/>
                </a:lnTo>
                <a:lnTo>
                  <a:pt x="220726" y="463296"/>
                </a:lnTo>
                <a:lnTo>
                  <a:pt x="230632" y="461264"/>
                </a:lnTo>
                <a:lnTo>
                  <a:pt x="238760" y="455803"/>
                </a:lnTo>
                <a:lnTo>
                  <a:pt x="244348" y="447421"/>
                </a:lnTo>
                <a:lnTo>
                  <a:pt x="246253" y="437896"/>
                </a:lnTo>
                <a:close/>
              </a:path>
            </a:pathLst>
          </a:custGeom>
          <a:solidFill>
            <a:srgbClr val="52E7EB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035552" y="6407391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25526" y="0"/>
                </a:moveTo>
                <a:lnTo>
                  <a:pt x="15621" y="2019"/>
                </a:lnTo>
                <a:lnTo>
                  <a:pt x="7493" y="7467"/>
                </a:lnTo>
                <a:lnTo>
                  <a:pt x="2032" y="15570"/>
                </a:lnTo>
                <a:lnTo>
                  <a:pt x="0" y="25476"/>
                </a:lnTo>
                <a:lnTo>
                  <a:pt x="2032" y="35394"/>
                </a:lnTo>
                <a:lnTo>
                  <a:pt x="7493" y="43484"/>
                </a:lnTo>
                <a:lnTo>
                  <a:pt x="15621" y="48945"/>
                </a:lnTo>
                <a:lnTo>
                  <a:pt x="25526" y="50939"/>
                </a:lnTo>
                <a:lnTo>
                  <a:pt x="35433" y="48945"/>
                </a:lnTo>
                <a:lnTo>
                  <a:pt x="43561" y="43484"/>
                </a:lnTo>
                <a:lnTo>
                  <a:pt x="49022" y="35394"/>
                </a:lnTo>
                <a:lnTo>
                  <a:pt x="49022" y="35026"/>
                </a:lnTo>
                <a:lnTo>
                  <a:pt x="51053" y="25476"/>
                </a:lnTo>
                <a:lnTo>
                  <a:pt x="49022" y="15925"/>
                </a:lnTo>
                <a:lnTo>
                  <a:pt x="49022" y="15570"/>
                </a:lnTo>
                <a:lnTo>
                  <a:pt x="43561" y="7467"/>
                </a:lnTo>
                <a:lnTo>
                  <a:pt x="35433" y="2019"/>
                </a:lnTo>
                <a:lnTo>
                  <a:pt x="2552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124" y="296113"/>
            <a:ext cx="5558790" cy="8350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9"/>
              </a:spcBef>
            </a:pPr>
            <a:r>
              <a:rPr sz="2800" dirty="0">
                <a:solidFill>
                  <a:srgbClr val="003374"/>
                </a:solidFill>
              </a:rPr>
              <a:t>Сопровождение</a:t>
            </a:r>
            <a:r>
              <a:rPr sz="2800" spc="-80" dirty="0">
                <a:solidFill>
                  <a:srgbClr val="003374"/>
                </a:solidFill>
              </a:rPr>
              <a:t> </a:t>
            </a:r>
            <a:r>
              <a:rPr sz="2800" spc="5" dirty="0">
                <a:solidFill>
                  <a:srgbClr val="003374"/>
                </a:solidFill>
              </a:rPr>
              <a:t>повседневной </a:t>
            </a:r>
            <a:r>
              <a:rPr sz="2800" spc="-760" dirty="0">
                <a:solidFill>
                  <a:srgbClr val="003374"/>
                </a:solidFill>
              </a:rPr>
              <a:t> </a:t>
            </a:r>
            <a:r>
              <a:rPr sz="2800" spc="-5" dirty="0">
                <a:solidFill>
                  <a:srgbClr val="003374"/>
                </a:solidFill>
              </a:rPr>
              <a:t>деятельности</a:t>
            </a:r>
            <a:r>
              <a:rPr sz="2800" spc="50" dirty="0">
                <a:solidFill>
                  <a:srgbClr val="003374"/>
                </a:solidFill>
              </a:rPr>
              <a:t> </a:t>
            </a:r>
            <a:r>
              <a:rPr sz="2800" spc="-15" dirty="0">
                <a:solidFill>
                  <a:srgbClr val="003374"/>
                </a:solidFill>
              </a:rPr>
              <a:t>учителя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1795272" y="2542032"/>
            <a:ext cx="8601710" cy="4185285"/>
            <a:chOff x="1795272" y="2542032"/>
            <a:chExt cx="8601710" cy="4185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5272" y="2542032"/>
              <a:ext cx="8601456" cy="41849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862328" y="2560320"/>
              <a:ext cx="8470265" cy="4053840"/>
            </a:xfrm>
            <a:custGeom>
              <a:avLst/>
              <a:gdLst/>
              <a:ahLst/>
              <a:cxnLst/>
              <a:rect l="l" t="t" r="r" b="b"/>
              <a:pathLst>
                <a:path w="8470265" h="4053840">
                  <a:moveTo>
                    <a:pt x="8305800" y="0"/>
                  </a:moveTo>
                  <a:lnTo>
                    <a:pt x="164465" y="0"/>
                  </a:lnTo>
                  <a:lnTo>
                    <a:pt x="120650" y="5841"/>
                  </a:lnTo>
                  <a:lnTo>
                    <a:pt x="81407" y="22478"/>
                  </a:lnTo>
                  <a:lnTo>
                    <a:pt x="48133" y="48132"/>
                  </a:lnTo>
                  <a:lnTo>
                    <a:pt x="22479" y="81406"/>
                  </a:lnTo>
                  <a:lnTo>
                    <a:pt x="5842" y="120650"/>
                  </a:lnTo>
                  <a:lnTo>
                    <a:pt x="0" y="164337"/>
                  </a:lnTo>
                  <a:lnTo>
                    <a:pt x="0" y="3889463"/>
                  </a:lnTo>
                  <a:lnTo>
                    <a:pt x="5842" y="3933151"/>
                  </a:lnTo>
                  <a:lnTo>
                    <a:pt x="22479" y="3972420"/>
                  </a:lnTo>
                  <a:lnTo>
                    <a:pt x="48133" y="4005694"/>
                  </a:lnTo>
                  <a:lnTo>
                    <a:pt x="81407" y="4031399"/>
                  </a:lnTo>
                  <a:lnTo>
                    <a:pt x="120650" y="4047972"/>
                  </a:lnTo>
                  <a:lnTo>
                    <a:pt x="164465" y="4053840"/>
                  </a:lnTo>
                  <a:lnTo>
                    <a:pt x="8305800" y="4053840"/>
                  </a:lnTo>
                  <a:lnTo>
                    <a:pt x="8349615" y="4047972"/>
                  </a:lnTo>
                  <a:lnTo>
                    <a:pt x="8388858" y="4031399"/>
                  </a:lnTo>
                  <a:lnTo>
                    <a:pt x="8422132" y="4005694"/>
                  </a:lnTo>
                  <a:lnTo>
                    <a:pt x="8447786" y="3972420"/>
                  </a:lnTo>
                  <a:lnTo>
                    <a:pt x="8464423" y="3933151"/>
                  </a:lnTo>
                  <a:lnTo>
                    <a:pt x="8470265" y="3889463"/>
                  </a:lnTo>
                  <a:lnTo>
                    <a:pt x="8470265" y="164337"/>
                  </a:lnTo>
                  <a:lnTo>
                    <a:pt x="8464423" y="120650"/>
                  </a:lnTo>
                  <a:lnTo>
                    <a:pt x="8447786" y="81406"/>
                  </a:lnTo>
                  <a:lnTo>
                    <a:pt x="8422132" y="48132"/>
                  </a:lnTo>
                  <a:lnTo>
                    <a:pt x="8388858" y="22478"/>
                  </a:lnTo>
                  <a:lnTo>
                    <a:pt x="8349615" y="5841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63852" y="2561844"/>
              <a:ext cx="8470265" cy="4053840"/>
            </a:xfrm>
            <a:custGeom>
              <a:avLst/>
              <a:gdLst/>
              <a:ahLst/>
              <a:cxnLst/>
              <a:rect l="l" t="t" r="r" b="b"/>
              <a:pathLst>
                <a:path w="8470265" h="4053840">
                  <a:moveTo>
                    <a:pt x="0" y="164337"/>
                  </a:moveTo>
                  <a:lnTo>
                    <a:pt x="5842" y="120650"/>
                  </a:lnTo>
                  <a:lnTo>
                    <a:pt x="22479" y="81406"/>
                  </a:lnTo>
                  <a:lnTo>
                    <a:pt x="48133" y="48132"/>
                  </a:lnTo>
                  <a:lnTo>
                    <a:pt x="81406" y="22478"/>
                  </a:lnTo>
                  <a:lnTo>
                    <a:pt x="120650" y="5841"/>
                  </a:lnTo>
                  <a:lnTo>
                    <a:pt x="164465" y="0"/>
                  </a:lnTo>
                  <a:lnTo>
                    <a:pt x="8305800" y="0"/>
                  </a:lnTo>
                  <a:lnTo>
                    <a:pt x="8349615" y="5841"/>
                  </a:lnTo>
                  <a:lnTo>
                    <a:pt x="8388858" y="22478"/>
                  </a:lnTo>
                  <a:lnTo>
                    <a:pt x="8422132" y="48132"/>
                  </a:lnTo>
                  <a:lnTo>
                    <a:pt x="8447786" y="81406"/>
                  </a:lnTo>
                  <a:lnTo>
                    <a:pt x="8464423" y="120650"/>
                  </a:lnTo>
                  <a:lnTo>
                    <a:pt x="8470265" y="164337"/>
                  </a:lnTo>
                  <a:lnTo>
                    <a:pt x="8470265" y="3889463"/>
                  </a:lnTo>
                  <a:lnTo>
                    <a:pt x="8464423" y="3933151"/>
                  </a:lnTo>
                  <a:lnTo>
                    <a:pt x="8447786" y="3972420"/>
                  </a:lnTo>
                  <a:lnTo>
                    <a:pt x="8422132" y="4005694"/>
                  </a:lnTo>
                  <a:lnTo>
                    <a:pt x="8388858" y="4031399"/>
                  </a:lnTo>
                  <a:lnTo>
                    <a:pt x="8349615" y="4047972"/>
                  </a:lnTo>
                  <a:lnTo>
                    <a:pt x="8305800" y="4053840"/>
                  </a:lnTo>
                  <a:lnTo>
                    <a:pt x="164465" y="4053840"/>
                  </a:lnTo>
                  <a:lnTo>
                    <a:pt x="120650" y="4047972"/>
                  </a:lnTo>
                  <a:lnTo>
                    <a:pt x="81406" y="4031399"/>
                  </a:lnTo>
                  <a:lnTo>
                    <a:pt x="48133" y="4005694"/>
                  </a:lnTo>
                  <a:lnTo>
                    <a:pt x="22479" y="3972420"/>
                  </a:lnTo>
                  <a:lnTo>
                    <a:pt x="5842" y="3933151"/>
                  </a:lnTo>
                  <a:lnTo>
                    <a:pt x="0" y="3889463"/>
                  </a:lnTo>
                  <a:lnTo>
                    <a:pt x="0" y="164337"/>
                  </a:lnTo>
                  <a:close/>
                </a:path>
              </a:pathLst>
            </a:custGeom>
            <a:ln w="28573">
              <a:solidFill>
                <a:srgbClr val="57DFC2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6336" y="2773680"/>
              <a:ext cx="8189975" cy="384047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474722" y="1785366"/>
            <a:ext cx="6311900" cy="50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ts val="1885"/>
              </a:lnSpc>
              <a:spcBef>
                <a:spcPts val="105"/>
              </a:spcBef>
            </a:pP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Контент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содержит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методические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рекомендации</a:t>
            </a:r>
            <a:r>
              <a:rPr sz="1600" kern="1200" spc="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эффективной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878330" algn="l" rtl="0">
              <a:lnSpc>
                <a:spcPts val="1885"/>
              </a:lnSpc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организации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проведения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884564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0728" y="1200911"/>
            <a:ext cx="3657600" cy="9326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9559" y="1210055"/>
            <a:ext cx="3657599" cy="9326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248" y="1207008"/>
            <a:ext cx="3194304" cy="93268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9130" y="130555"/>
            <a:ext cx="4968875" cy="8350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5"/>
              </a:spcBef>
            </a:pPr>
            <a:r>
              <a:rPr sz="2800" spc="-5" dirty="0">
                <a:solidFill>
                  <a:srgbClr val="003374"/>
                </a:solidFill>
              </a:rPr>
              <a:t>Экспертиза цифрового </a:t>
            </a:r>
            <a:r>
              <a:rPr sz="2800" dirty="0">
                <a:solidFill>
                  <a:srgbClr val="003374"/>
                </a:solidFill>
              </a:rPr>
              <a:t> </a:t>
            </a:r>
            <a:r>
              <a:rPr sz="2800" spc="-5" dirty="0">
                <a:solidFill>
                  <a:srgbClr val="003374"/>
                </a:solidFill>
              </a:rPr>
              <a:t>образовательного</a:t>
            </a:r>
            <a:r>
              <a:rPr sz="2800" spc="-35" dirty="0">
                <a:solidFill>
                  <a:srgbClr val="003374"/>
                </a:solidFill>
              </a:rPr>
              <a:t> </a:t>
            </a:r>
            <a:r>
              <a:rPr sz="2800" spc="-5" dirty="0">
                <a:solidFill>
                  <a:srgbClr val="003374"/>
                </a:solidFill>
              </a:rPr>
              <a:t>контента</a:t>
            </a:r>
            <a:endParaRPr sz="28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2279" y="6129527"/>
            <a:ext cx="5739384" cy="72542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867911" y="1185672"/>
            <a:ext cx="0" cy="4608830"/>
          </a:xfrm>
          <a:custGeom>
            <a:avLst/>
            <a:gdLst/>
            <a:ahLst/>
            <a:cxnLst/>
            <a:rect l="l" t="t" r="r" b="b"/>
            <a:pathLst>
              <a:path h="4608830">
                <a:moveTo>
                  <a:pt x="0" y="0"/>
                </a:moveTo>
                <a:lnTo>
                  <a:pt x="0" y="4608563"/>
                </a:lnTo>
              </a:path>
            </a:pathLst>
          </a:custGeom>
          <a:ln w="12700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27923" y="1185672"/>
            <a:ext cx="0" cy="4608830"/>
          </a:xfrm>
          <a:custGeom>
            <a:avLst/>
            <a:gdLst/>
            <a:ahLst/>
            <a:cxnLst/>
            <a:rect l="l" t="t" r="r" b="b"/>
            <a:pathLst>
              <a:path h="4608830">
                <a:moveTo>
                  <a:pt x="0" y="0"/>
                </a:moveTo>
                <a:lnTo>
                  <a:pt x="0" y="4608563"/>
                </a:lnTo>
              </a:path>
            </a:pathLst>
          </a:custGeom>
          <a:ln w="12700">
            <a:solidFill>
              <a:srgbClr val="5B9BD3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09304" y="5309615"/>
            <a:ext cx="3279775" cy="1548765"/>
            <a:chOff x="8909304" y="5309615"/>
            <a:chExt cx="3279775" cy="15487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9304" y="5309615"/>
              <a:ext cx="3279648" cy="154838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4560" y="5992366"/>
              <a:ext cx="585216" cy="75285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10344" y="5361431"/>
              <a:ext cx="1816607" cy="5455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76560" y="5980174"/>
              <a:ext cx="661416" cy="75285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68858" y="2396108"/>
            <a:ext cx="749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•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8858" y="2732024"/>
            <a:ext cx="749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•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0247" y="2690876"/>
            <a:ext cx="13506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тст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ПОО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8858" y="3069717"/>
            <a:ext cx="7493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•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0247" y="3028010"/>
            <a:ext cx="282575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spcBef>
                <a:spcPts val="10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отсутствие</a:t>
            </a:r>
            <a:r>
              <a:rPr sz="11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ошибок,</a:t>
            </a:r>
            <a:r>
              <a:rPr sz="11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опечаток,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соответствие</a:t>
            </a:r>
            <a:r>
              <a:rPr sz="1100" kern="1200" spc="-5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нормам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правилам</a:t>
            </a:r>
            <a:r>
              <a:rPr sz="1100" kern="1200" spc="-5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русского </a:t>
            </a:r>
            <a:r>
              <a:rPr sz="1100" kern="1200" spc="-27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языка,</a:t>
            </a:r>
            <a:r>
              <a:rPr sz="1100" kern="1200" spc="-3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отсутствие</a:t>
            </a:r>
            <a:r>
              <a:rPr sz="1100" kern="1200" spc="-2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ненормативной</a:t>
            </a:r>
            <a:r>
              <a:rPr sz="1100" kern="1200" spc="-3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лексики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8858" y="3910076"/>
            <a:ext cx="749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•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0247" y="3871671"/>
            <a:ext cx="2248535" cy="359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lnSpc>
                <a:spcPts val="1310"/>
              </a:lnSpc>
              <a:spcBef>
                <a:spcPts val="105"/>
              </a:spcBef>
            </a:pP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структурированность,</a:t>
            </a:r>
            <a:r>
              <a:rPr sz="1100" kern="1200" spc="-5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логичность,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310"/>
              </a:lnSpc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последовательность</a:t>
            </a:r>
            <a:r>
              <a:rPr sz="1100" kern="1200" spc="-7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содержания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8858" y="4414265"/>
            <a:ext cx="749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•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51103" y="4376165"/>
            <a:ext cx="2311400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algn="l" rtl="0">
              <a:lnSpc>
                <a:spcPts val="1310"/>
              </a:lnSpc>
              <a:spcBef>
                <a:spcPts val="100"/>
              </a:spcBef>
            </a:pP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тсутс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н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ст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ер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ых,</a:t>
            </a:r>
            <a:r>
              <a:rPr sz="1100" kern="1200" spc="-5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уч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1590" algn="l" rtl="0">
              <a:lnSpc>
                <a:spcPts val="1295"/>
              </a:lnSpc>
            </a:pP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не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подтвержденных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310"/>
              </a:lnSpc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сфабрикованных</a:t>
            </a:r>
            <a:r>
              <a:rPr sz="1100" kern="1200" spc="-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фактов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3541" y="5048503"/>
            <a:ext cx="2646045" cy="5232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l" rtl="0">
              <a:lnSpc>
                <a:spcPct val="98300"/>
              </a:lnSpc>
              <a:spcBef>
                <a:spcPts val="125"/>
              </a:spcBef>
            </a:pP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отражение</a:t>
            </a:r>
            <a:r>
              <a:rPr sz="1100" kern="1200" spc="-6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вклада</a:t>
            </a:r>
            <a:r>
              <a:rPr sz="1100" kern="1200" spc="-3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российских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деятелей </a:t>
            </a:r>
            <a:r>
              <a:rPr sz="1100" kern="1200" spc="-27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науки,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культуры,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 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также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выдающихся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и</a:t>
            </a:r>
            <a:r>
              <a:rPr sz="1100" kern="1200" spc="-2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б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й</a:t>
            </a:r>
            <a:r>
              <a:rPr sz="1100" kern="1200" spc="-7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ж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еро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100" kern="1200" spc="-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сс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43813" y="5985764"/>
            <a:ext cx="6216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100" b="1" kern="1200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и</a:t>
            </a:r>
            <a:r>
              <a:rPr sz="1100" b="1" kern="1200" spc="-55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b="1" kern="1200" spc="-10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другие</a:t>
            </a:r>
            <a:endParaRPr sz="11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2795" y="1297304"/>
            <a:ext cx="2723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0330" indent="20955" algn="l" rtl="0">
              <a:spcBef>
                <a:spcPts val="100"/>
              </a:spcBef>
            </a:pP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Критерии 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первого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этапа </a:t>
            </a: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экспертизы </a:t>
            </a:r>
            <a:r>
              <a:rPr sz="1200" kern="1200" spc="-30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сценарных</a:t>
            </a:r>
            <a:r>
              <a:rPr sz="1200" kern="1200" spc="-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планов</a:t>
            </a:r>
            <a:r>
              <a:rPr sz="12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i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в</a:t>
            </a:r>
            <a:r>
              <a:rPr sz="1200" i="1" kern="1200" spc="-2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i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соответствии</a:t>
            </a:r>
            <a:endParaRPr sz="12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502920" algn="l" rtl="0"/>
            <a:r>
              <a:rPr sz="1200" i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с</a:t>
            </a:r>
            <a:r>
              <a:rPr sz="1200" i="1" kern="1200" spc="-1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i="1" kern="1200" spc="-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Приказом</a:t>
            </a:r>
            <a:r>
              <a:rPr sz="1200" i="1" kern="1200" spc="-3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i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от</a:t>
            </a:r>
            <a:r>
              <a:rPr sz="1200" i="1" kern="1200" spc="-1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i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15.04.22</a:t>
            </a:r>
            <a:r>
              <a:rPr sz="1200" i="1" kern="1200" spc="-75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i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№</a:t>
            </a:r>
            <a:r>
              <a:rPr sz="1200" i="1" kern="1200" spc="1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 </a:t>
            </a:r>
            <a:r>
              <a:rPr sz="1200" i="1" kern="120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243</a:t>
            </a:r>
            <a:endParaRPr sz="12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78222" y="1471676"/>
            <a:ext cx="257111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624840" marR="5080" indent="-612775" algn="l" rtl="0">
              <a:lnSpc>
                <a:spcPts val="1390"/>
              </a:lnSpc>
              <a:spcBef>
                <a:spcPts val="185"/>
              </a:spcBef>
            </a:pP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Критерии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второго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этапа </a:t>
            </a: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экспертизы </a:t>
            </a:r>
            <a:r>
              <a:rPr sz="1200" kern="1200" spc="-3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сценарных</a:t>
            </a:r>
            <a:r>
              <a:rPr sz="1200" kern="1200" spc="-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планов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63009" y="2317495"/>
            <a:ext cx="2638425" cy="3587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l" rtl="0">
              <a:lnSpc>
                <a:spcPts val="1300"/>
              </a:lnSpc>
              <a:spcBef>
                <a:spcPts val="16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отсутствие сведений, противоречащих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Конституции</a:t>
            </a:r>
            <a:r>
              <a:rPr sz="1100" kern="1200" spc="-5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РФ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законодательству</a:t>
            </a:r>
            <a:r>
              <a:rPr sz="1100" kern="1200" spc="-5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РФ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8985" y="2809722"/>
            <a:ext cx="3383915" cy="54419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96215" indent="-184150" algn="l" rtl="0">
              <a:spcBef>
                <a:spcPts val="170"/>
              </a:spcBef>
              <a:buFontTx/>
              <a:buChar char="•"/>
              <a:tabLst>
                <a:tab pos="196215" algn="l"/>
                <a:tab pos="196850" algn="l"/>
              </a:tabLst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отсутствие</a:t>
            </a:r>
            <a:r>
              <a:rPr sz="1100" kern="1200" spc="-3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сведений,</a:t>
            </a:r>
            <a:r>
              <a:rPr sz="1100" kern="1200" spc="-6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направленных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96215" algn="l" rtl="0">
              <a:lnSpc>
                <a:spcPts val="1310"/>
              </a:lnSpc>
              <a:spcBef>
                <a:spcPts val="70"/>
              </a:spcBef>
            </a:pP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100" kern="1200" spc="2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поддержку</a:t>
            </a:r>
            <a:r>
              <a:rPr sz="1100" kern="1200" spc="-5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 (или)</a:t>
            </a:r>
            <a:r>
              <a:rPr sz="1100" kern="1200" spc="-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оправдание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экстремизма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96215" algn="l" rtl="0">
              <a:lnSpc>
                <a:spcPts val="1310"/>
              </a:lnSpc>
            </a:pP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терроризма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63009" y="3490340"/>
            <a:ext cx="3498215" cy="8648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l" rtl="0">
              <a:spcBef>
                <a:spcPts val="10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отсутствие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информации,</a:t>
            </a:r>
            <a:r>
              <a:rPr sz="1100" kern="1200" spc="-7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отрицающей</a:t>
            </a:r>
            <a:r>
              <a:rPr sz="1100" kern="1200" spc="-7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традиционные </a:t>
            </a:r>
            <a:r>
              <a:rPr sz="1100" kern="1200" spc="-28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семейные ценности, пропагандирующей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нетрадиционные сексуальные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отношения и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формирующей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неуважение </a:t>
            </a:r>
            <a:r>
              <a:rPr sz="1100" kern="1200" spc="-7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родителям и (или)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другим</a:t>
            </a:r>
            <a:r>
              <a:rPr sz="1100" kern="1200" spc="-5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членам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семьи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66438" y="4539488"/>
            <a:ext cx="3545840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955" algn="l" rtl="0">
              <a:spcBef>
                <a:spcPts val="100"/>
              </a:spcBef>
            </a:pP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направленность содержания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на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формирование у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о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б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уч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ю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щи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хся</a:t>
            </a:r>
            <a:r>
              <a:rPr sz="1100" kern="1200" spc="-5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сси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й</a:t>
            </a:r>
            <a:r>
              <a:rPr sz="1100" kern="1200" spc="-3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й</a:t>
            </a:r>
            <a:r>
              <a:rPr sz="1100" kern="1200" spc="-7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г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ра</a:t>
            </a:r>
            <a:r>
              <a:rPr sz="1100" kern="1200" spc="-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ж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100" kern="1200" spc="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-3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й</a:t>
            </a:r>
            <a:r>
              <a:rPr sz="1100" kern="1200" spc="-5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100" kern="1200" spc="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тич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и, 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ценностных</a:t>
            </a:r>
            <a:r>
              <a:rPr sz="1100" kern="1200" spc="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ориентиров</a:t>
            </a:r>
            <a:r>
              <a:rPr sz="1100" kern="1200" spc="-6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(верховенство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права,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marR="5080" algn="l" rtl="0">
              <a:spcBef>
                <a:spcPts val="5"/>
              </a:spcBef>
            </a:pP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поддержание общественной безопасности,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свобода и </a:t>
            </a:r>
            <a:r>
              <a:rPr sz="1100" kern="1200" spc="-28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ответственность)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263009" y="5792520"/>
            <a:ext cx="6216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100" b="1" kern="1200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и</a:t>
            </a:r>
            <a:r>
              <a:rPr sz="1100" b="1" kern="1200" spc="-55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b="1" kern="1200" spc="-10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другие</a:t>
            </a:r>
            <a:endParaRPr sz="11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14080" y="1287271"/>
            <a:ext cx="2890520" cy="7512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66725" marR="5080" indent="-454659" algn="l" rtl="0">
              <a:lnSpc>
                <a:spcPts val="1390"/>
              </a:lnSpc>
              <a:spcBef>
                <a:spcPts val="185"/>
              </a:spcBef>
            </a:pP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Экспертиза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на отсутствие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вредоносного </a:t>
            </a:r>
            <a:r>
              <a:rPr sz="1200" kern="1200" spc="-30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программного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обеспечения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412115" algn="l" rtl="0">
              <a:lnSpc>
                <a:spcPts val="1415"/>
              </a:lnSpc>
              <a:spcBef>
                <a:spcPts val="15"/>
              </a:spcBef>
            </a:pP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200" kern="1200" spc="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2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2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аб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2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ных</a:t>
            </a:r>
            <a:r>
              <a:rPr sz="1200" kern="1200" spc="-6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э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200" kern="1200" spc="-4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200" kern="1200" spc="-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тр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ных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424180" algn="l" rtl="0">
              <a:lnSpc>
                <a:spcPts val="1415"/>
              </a:lnSpc>
            </a:pP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обра</a:t>
            </a:r>
            <a:r>
              <a:rPr sz="12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2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ат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2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ь</a:t>
            </a:r>
            <a:r>
              <a:rPr sz="12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ых</a:t>
            </a:r>
            <a:r>
              <a:rPr sz="1200" kern="1200" spc="-5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4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ат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2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ах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681973" y="2342210"/>
            <a:ext cx="142875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ти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ус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ый</a:t>
            </a:r>
            <a:r>
              <a:rPr sz="1100" kern="1200" spc="-2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3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681973" y="2678430"/>
            <a:ext cx="15024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ч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3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100" kern="1200" spc="-4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й</a:t>
            </a:r>
            <a:r>
              <a:rPr sz="1100" kern="1200" spc="-5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spc="-4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з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681973" y="3020060"/>
            <a:ext cx="2263140" cy="35877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l" rtl="0">
              <a:lnSpc>
                <a:spcPts val="1300"/>
              </a:lnSpc>
              <a:spcBef>
                <a:spcPts val="165"/>
              </a:spcBef>
            </a:pP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проверка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похожести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на известные </a:t>
            </a:r>
            <a:r>
              <a:rPr sz="1100" kern="1200" spc="-28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вредоносные</a:t>
            </a:r>
            <a:r>
              <a:rPr sz="1100" kern="1200" spc="-3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объекты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672830" y="3519296"/>
            <a:ext cx="208978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590" algn="l" rtl="0">
              <a:spcBef>
                <a:spcPts val="10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7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ти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1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ю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щ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7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х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spc="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г</a:t>
            </a:r>
            <a:r>
              <a:rPr sz="1100" kern="1200" spc="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100" kern="1200" spc="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основе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машинного</a:t>
            </a:r>
            <a:r>
              <a:rPr sz="1100" kern="1200" spc="-2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обучения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681973" y="4023817"/>
            <a:ext cx="243713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spc="-1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проверка</a:t>
            </a:r>
            <a:r>
              <a:rPr sz="1100" kern="1200" spc="-3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по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глобальной</a:t>
            </a:r>
            <a:r>
              <a:rPr sz="1100" kern="1200" spc="-5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базе</a:t>
            </a:r>
            <a:r>
              <a:rPr sz="1100" kern="1200" spc="-3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1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знаний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исполнителя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81973" y="4527041"/>
            <a:ext cx="62166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100" b="1" kern="1200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и</a:t>
            </a:r>
            <a:r>
              <a:rPr sz="1100" b="1" kern="1200" spc="-55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 </a:t>
            </a:r>
            <a:r>
              <a:rPr sz="1100" b="1" kern="1200" spc="-10" dirty="0">
                <a:solidFill>
                  <a:srgbClr val="1B3081"/>
                </a:solidFill>
                <a:latin typeface="Arial"/>
                <a:ea typeface="+mn-ea"/>
                <a:cs typeface="Arial"/>
              </a:rPr>
              <a:t>другие</a:t>
            </a:r>
            <a:endParaRPr sz="11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11979" y="6164986"/>
            <a:ext cx="285305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 algn="l" rtl="0">
              <a:spcBef>
                <a:spcPts val="110"/>
              </a:spcBef>
            </a:pPr>
            <a:r>
              <a:rPr sz="3150" kern="1200" spc="30" baseline="25132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3150" kern="1200" spc="15" baseline="25132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3150" kern="1200" spc="-15" baseline="25132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3150" kern="1200" spc="-30" baseline="25132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Г</a:t>
            </a:r>
            <a:r>
              <a:rPr sz="3150" kern="1200" spc="37" baseline="25132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3150" kern="1200" spc="44" baseline="25132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40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31</a:t>
            </a:r>
            <a:r>
              <a:rPr kern="1200" spc="-1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РИ</a:t>
            </a:r>
            <a:r>
              <a:rPr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ЕРИЙ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495" y="5087111"/>
            <a:ext cx="188976" cy="21945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56888" y="2401823"/>
            <a:ext cx="161544" cy="21640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56888" y="2865120"/>
            <a:ext cx="161544" cy="21945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53840" y="3578352"/>
            <a:ext cx="161544" cy="216408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53840" y="4681728"/>
            <a:ext cx="161544" cy="216407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495" y="2398776"/>
            <a:ext cx="185928" cy="216408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3400" y="2767583"/>
            <a:ext cx="188976" cy="216408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5591" y="3115055"/>
            <a:ext cx="185928" cy="216408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5591" y="3938015"/>
            <a:ext cx="185928" cy="219456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495" y="4462271"/>
            <a:ext cx="185928" cy="21640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21623" y="2343911"/>
            <a:ext cx="161544" cy="216408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21623" y="2691383"/>
            <a:ext cx="161544" cy="216408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21623" y="3118104"/>
            <a:ext cx="161544" cy="216408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21623" y="3617976"/>
            <a:ext cx="161544" cy="216407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21623" y="4093464"/>
            <a:ext cx="161544" cy="216407"/>
          </a:xfrm>
          <a:prstGeom prst="rect">
            <a:avLst/>
          </a:prstGeom>
        </p:spPr>
      </p:pic>
      <p:sp>
        <p:nvSpPr>
          <p:cNvPr id="55" name="object 55"/>
          <p:cNvSpPr txBox="1"/>
          <p:nvPr/>
        </p:nvSpPr>
        <p:spPr>
          <a:xfrm>
            <a:off x="851103" y="2372360"/>
            <a:ext cx="222631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соответствие</a:t>
            </a:r>
            <a:r>
              <a:rPr sz="1100" kern="1200" spc="-6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требованиям</a:t>
            </a:r>
            <a:r>
              <a:rPr sz="1100" kern="1200" spc="-35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-30" dirty="0">
                <a:solidFill>
                  <a:srgbClr val="1B3081"/>
                </a:solidFill>
                <a:latin typeface="Microsoft Sans Serif"/>
                <a:ea typeface="+mn-ea"/>
                <a:cs typeface="Microsoft Sans Serif"/>
              </a:rPr>
              <a:t>ФГОС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361051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43144" y="515112"/>
            <a:ext cx="1445260" cy="1252855"/>
            <a:chOff x="5343144" y="515112"/>
            <a:chExt cx="1445260" cy="12528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3144" y="515112"/>
              <a:ext cx="838200" cy="7498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200" y="1219200"/>
              <a:ext cx="615696" cy="54863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511" y="1289303"/>
            <a:ext cx="3212591" cy="288036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991540" y="1276540"/>
            <a:ext cx="3149600" cy="1900555"/>
            <a:chOff x="6991540" y="1276540"/>
            <a:chExt cx="3149600" cy="1900555"/>
          </a:xfrm>
        </p:grpSpPr>
        <p:sp>
          <p:nvSpPr>
            <p:cNvPr id="7" name="object 7"/>
            <p:cNvSpPr/>
            <p:nvPr/>
          </p:nvSpPr>
          <p:spPr>
            <a:xfrm>
              <a:off x="7004304" y="1289303"/>
              <a:ext cx="3121025" cy="1871980"/>
            </a:xfrm>
            <a:custGeom>
              <a:avLst/>
              <a:gdLst/>
              <a:ahLst/>
              <a:cxnLst/>
              <a:rect l="l" t="t" r="r" b="b"/>
              <a:pathLst>
                <a:path w="3121025" h="1871980">
                  <a:moveTo>
                    <a:pt x="3048507" y="0"/>
                  </a:moveTo>
                  <a:lnTo>
                    <a:pt x="72517" y="0"/>
                  </a:lnTo>
                  <a:lnTo>
                    <a:pt x="44323" y="5969"/>
                  </a:lnTo>
                  <a:lnTo>
                    <a:pt x="21209" y="22225"/>
                  </a:lnTo>
                  <a:lnTo>
                    <a:pt x="5715" y="46355"/>
                  </a:lnTo>
                  <a:lnTo>
                    <a:pt x="0" y="75819"/>
                  </a:lnTo>
                  <a:lnTo>
                    <a:pt x="0" y="1795653"/>
                  </a:lnTo>
                  <a:lnTo>
                    <a:pt x="5715" y="1825117"/>
                  </a:lnTo>
                  <a:lnTo>
                    <a:pt x="21209" y="1849247"/>
                  </a:lnTo>
                  <a:lnTo>
                    <a:pt x="44323" y="1865503"/>
                  </a:lnTo>
                  <a:lnTo>
                    <a:pt x="72517" y="1871472"/>
                  </a:lnTo>
                  <a:lnTo>
                    <a:pt x="3048507" y="1871472"/>
                  </a:lnTo>
                  <a:lnTo>
                    <a:pt x="3076829" y="1865503"/>
                  </a:lnTo>
                  <a:lnTo>
                    <a:pt x="3099816" y="1849247"/>
                  </a:lnTo>
                  <a:lnTo>
                    <a:pt x="3115310" y="1825117"/>
                  </a:lnTo>
                  <a:lnTo>
                    <a:pt x="3121025" y="1795653"/>
                  </a:lnTo>
                  <a:lnTo>
                    <a:pt x="3121025" y="75819"/>
                  </a:lnTo>
                  <a:lnTo>
                    <a:pt x="3115310" y="46355"/>
                  </a:lnTo>
                  <a:lnTo>
                    <a:pt x="3099816" y="22225"/>
                  </a:lnTo>
                  <a:lnTo>
                    <a:pt x="3076829" y="5969"/>
                  </a:lnTo>
                  <a:lnTo>
                    <a:pt x="3048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005828" y="1290827"/>
              <a:ext cx="3121025" cy="1871980"/>
            </a:xfrm>
            <a:custGeom>
              <a:avLst/>
              <a:gdLst/>
              <a:ahLst/>
              <a:cxnLst/>
              <a:rect l="l" t="t" r="r" b="b"/>
              <a:pathLst>
                <a:path w="3121025" h="1871980">
                  <a:moveTo>
                    <a:pt x="0" y="75819"/>
                  </a:moveTo>
                  <a:lnTo>
                    <a:pt x="5715" y="46355"/>
                  </a:lnTo>
                  <a:lnTo>
                    <a:pt x="21208" y="22225"/>
                  </a:lnTo>
                  <a:lnTo>
                    <a:pt x="44323" y="5969"/>
                  </a:lnTo>
                  <a:lnTo>
                    <a:pt x="72517" y="0"/>
                  </a:lnTo>
                  <a:lnTo>
                    <a:pt x="3048507" y="0"/>
                  </a:lnTo>
                  <a:lnTo>
                    <a:pt x="3076829" y="5969"/>
                  </a:lnTo>
                  <a:lnTo>
                    <a:pt x="3099816" y="22225"/>
                  </a:lnTo>
                  <a:lnTo>
                    <a:pt x="3115310" y="46355"/>
                  </a:lnTo>
                  <a:lnTo>
                    <a:pt x="3121025" y="75819"/>
                  </a:lnTo>
                  <a:lnTo>
                    <a:pt x="3121025" y="1795652"/>
                  </a:lnTo>
                  <a:lnTo>
                    <a:pt x="3115310" y="1825117"/>
                  </a:lnTo>
                  <a:lnTo>
                    <a:pt x="3099816" y="1849247"/>
                  </a:lnTo>
                  <a:lnTo>
                    <a:pt x="3076829" y="1865502"/>
                  </a:lnTo>
                  <a:lnTo>
                    <a:pt x="3048507" y="1871472"/>
                  </a:lnTo>
                  <a:lnTo>
                    <a:pt x="72517" y="1871472"/>
                  </a:lnTo>
                  <a:lnTo>
                    <a:pt x="44323" y="1865502"/>
                  </a:lnTo>
                  <a:lnTo>
                    <a:pt x="21208" y="1849247"/>
                  </a:lnTo>
                  <a:lnTo>
                    <a:pt x="5715" y="1825117"/>
                  </a:lnTo>
                  <a:lnTo>
                    <a:pt x="0" y="1795652"/>
                  </a:lnTo>
                  <a:lnTo>
                    <a:pt x="0" y="75819"/>
                  </a:lnTo>
                  <a:close/>
                </a:path>
              </a:pathLst>
            </a:custGeom>
            <a:ln w="28575">
              <a:solidFill>
                <a:srgbClr val="5B9BD3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4992" y="1319783"/>
              <a:ext cx="2465831" cy="1770888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940295" y="3519868"/>
            <a:ext cx="3916679" cy="3079750"/>
            <a:chOff x="6940295" y="3519868"/>
            <a:chExt cx="3916679" cy="307975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40295" y="3532631"/>
              <a:ext cx="3145536" cy="305104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04303" y="3532631"/>
              <a:ext cx="3121025" cy="3051175"/>
            </a:xfrm>
            <a:custGeom>
              <a:avLst/>
              <a:gdLst/>
              <a:ahLst/>
              <a:cxnLst/>
              <a:rect l="l" t="t" r="r" b="b"/>
              <a:pathLst>
                <a:path w="3121025" h="3051175">
                  <a:moveTo>
                    <a:pt x="2994532" y="0"/>
                  </a:moveTo>
                  <a:lnTo>
                    <a:pt x="126492" y="0"/>
                  </a:lnTo>
                  <a:lnTo>
                    <a:pt x="86487" y="6350"/>
                  </a:lnTo>
                  <a:lnTo>
                    <a:pt x="51816" y="23875"/>
                  </a:lnTo>
                  <a:lnTo>
                    <a:pt x="24384" y="50545"/>
                  </a:lnTo>
                  <a:lnTo>
                    <a:pt x="6476" y="84581"/>
                  </a:lnTo>
                  <a:lnTo>
                    <a:pt x="0" y="123697"/>
                  </a:lnTo>
                  <a:lnTo>
                    <a:pt x="0" y="2926968"/>
                  </a:lnTo>
                  <a:lnTo>
                    <a:pt x="6476" y="2966046"/>
                  </a:lnTo>
                  <a:lnTo>
                    <a:pt x="24384" y="2999993"/>
                  </a:lnTo>
                  <a:lnTo>
                    <a:pt x="51816" y="3026752"/>
                  </a:lnTo>
                  <a:lnTo>
                    <a:pt x="86487" y="3044316"/>
                  </a:lnTo>
                  <a:lnTo>
                    <a:pt x="126492" y="3050616"/>
                  </a:lnTo>
                  <a:lnTo>
                    <a:pt x="2994532" y="3050616"/>
                  </a:lnTo>
                  <a:lnTo>
                    <a:pt x="3034538" y="3044316"/>
                  </a:lnTo>
                  <a:lnTo>
                    <a:pt x="3069209" y="3026752"/>
                  </a:lnTo>
                  <a:lnTo>
                    <a:pt x="3096641" y="2999993"/>
                  </a:lnTo>
                  <a:lnTo>
                    <a:pt x="3114548" y="2966046"/>
                  </a:lnTo>
                  <a:lnTo>
                    <a:pt x="3121025" y="2926968"/>
                  </a:lnTo>
                  <a:lnTo>
                    <a:pt x="3121025" y="123697"/>
                  </a:lnTo>
                  <a:lnTo>
                    <a:pt x="3114548" y="84581"/>
                  </a:lnTo>
                  <a:lnTo>
                    <a:pt x="3096641" y="50545"/>
                  </a:lnTo>
                  <a:lnTo>
                    <a:pt x="3069209" y="23875"/>
                  </a:lnTo>
                  <a:lnTo>
                    <a:pt x="3034538" y="6350"/>
                  </a:lnTo>
                  <a:lnTo>
                    <a:pt x="29945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7005827" y="3534155"/>
              <a:ext cx="3130550" cy="3051175"/>
            </a:xfrm>
            <a:custGeom>
              <a:avLst/>
              <a:gdLst/>
              <a:ahLst/>
              <a:cxnLst/>
              <a:rect l="l" t="t" r="r" b="b"/>
              <a:pathLst>
                <a:path w="3130550" h="3051175">
                  <a:moveTo>
                    <a:pt x="0" y="123698"/>
                  </a:moveTo>
                  <a:lnTo>
                    <a:pt x="6476" y="84582"/>
                  </a:lnTo>
                  <a:lnTo>
                    <a:pt x="24511" y="50546"/>
                  </a:lnTo>
                  <a:lnTo>
                    <a:pt x="51943" y="23876"/>
                  </a:lnTo>
                  <a:lnTo>
                    <a:pt x="86741" y="6350"/>
                  </a:lnTo>
                  <a:lnTo>
                    <a:pt x="126873" y="0"/>
                  </a:lnTo>
                  <a:lnTo>
                    <a:pt x="3003296" y="0"/>
                  </a:lnTo>
                  <a:lnTo>
                    <a:pt x="3043428" y="6350"/>
                  </a:lnTo>
                  <a:lnTo>
                    <a:pt x="3078226" y="23876"/>
                  </a:lnTo>
                  <a:lnTo>
                    <a:pt x="3105657" y="50546"/>
                  </a:lnTo>
                  <a:lnTo>
                    <a:pt x="3123692" y="84582"/>
                  </a:lnTo>
                  <a:lnTo>
                    <a:pt x="3130169" y="123698"/>
                  </a:lnTo>
                  <a:lnTo>
                    <a:pt x="3130169" y="2926969"/>
                  </a:lnTo>
                  <a:lnTo>
                    <a:pt x="3123692" y="2966046"/>
                  </a:lnTo>
                  <a:lnTo>
                    <a:pt x="3105657" y="2999994"/>
                  </a:lnTo>
                  <a:lnTo>
                    <a:pt x="3078226" y="3026752"/>
                  </a:lnTo>
                  <a:lnTo>
                    <a:pt x="3043428" y="3044317"/>
                  </a:lnTo>
                  <a:lnTo>
                    <a:pt x="3003296" y="3050616"/>
                  </a:lnTo>
                  <a:lnTo>
                    <a:pt x="126873" y="3050616"/>
                  </a:lnTo>
                  <a:lnTo>
                    <a:pt x="86741" y="3044317"/>
                  </a:lnTo>
                  <a:lnTo>
                    <a:pt x="51943" y="3026752"/>
                  </a:lnTo>
                  <a:lnTo>
                    <a:pt x="24511" y="2999994"/>
                  </a:lnTo>
                  <a:lnTo>
                    <a:pt x="6476" y="2966046"/>
                  </a:lnTo>
                  <a:lnTo>
                    <a:pt x="0" y="2926969"/>
                  </a:lnTo>
                  <a:lnTo>
                    <a:pt x="0" y="123698"/>
                  </a:lnTo>
                  <a:close/>
                </a:path>
              </a:pathLst>
            </a:custGeom>
            <a:ln w="28575">
              <a:solidFill>
                <a:srgbClr val="5B9BD3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38415" y="3569207"/>
              <a:ext cx="2801112" cy="18775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74407" y="5370576"/>
              <a:ext cx="1374648" cy="8808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98407" y="5422391"/>
              <a:ext cx="1374648" cy="8290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34599" y="5785104"/>
              <a:ext cx="722376" cy="63093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62031" y="5812535"/>
              <a:ext cx="618744" cy="52730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335024" y="1849564"/>
            <a:ext cx="5057140" cy="4846955"/>
            <a:chOff x="1335024" y="1849564"/>
            <a:chExt cx="5057140" cy="4846955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35024" y="1853183"/>
              <a:ext cx="5056632" cy="484327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11224" y="1862327"/>
              <a:ext cx="4916170" cy="4721225"/>
            </a:xfrm>
            <a:custGeom>
              <a:avLst/>
              <a:gdLst/>
              <a:ahLst/>
              <a:cxnLst/>
              <a:rect l="l" t="t" r="r" b="b"/>
              <a:pathLst>
                <a:path w="4916170" h="4721225">
                  <a:moveTo>
                    <a:pt x="4726178" y="0"/>
                  </a:moveTo>
                  <a:lnTo>
                    <a:pt x="189864" y="0"/>
                  </a:lnTo>
                  <a:lnTo>
                    <a:pt x="146303" y="5080"/>
                  </a:lnTo>
                  <a:lnTo>
                    <a:pt x="106425" y="19431"/>
                  </a:lnTo>
                  <a:lnTo>
                    <a:pt x="71119" y="42037"/>
                  </a:lnTo>
                  <a:lnTo>
                    <a:pt x="41656" y="71627"/>
                  </a:lnTo>
                  <a:lnTo>
                    <a:pt x="19303" y="107187"/>
                  </a:lnTo>
                  <a:lnTo>
                    <a:pt x="4953" y="147574"/>
                  </a:lnTo>
                  <a:lnTo>
                    <a:pt x="0" y="191388"/>
                  </a:lnTo>
                  <a:lnTo>
                    <a:pt x="0" y="4529429"/>
                  </a:lnTo>
                  <a:lnTo>
                    <a:pt x="4953" y="4573320"/>
                  </a:lnTo>
                  <a:lnTo>
                    <a:pt x="19303" y="4613605"/>
                  </a:lnTo>
                  <a:lnTo>
                    <a:pt x="41656" y="4649152"/>
                  </a:lnTo>
                  <a:lnTo>
                    <a:pt x="71119" y="4678794"/>
                  </a:lnTo>
                  <a:lnTo>
                    <a:pt x="106425" y="4701400"/>
                  </a:lnTo>
                  <a:lnTo>
                    <a:pt x="146303" y="4715802"/>
                  </a:lnTo>
                  <a:lnTo>
                    <a:pt x="189864" y="4720856"/>
                  </a:lnTo>
                  <a:lnTo>
                    <a:pt x="4726178" y="4720856"/>
                  </a:lnTo>
                  <a:lnTo>
                    <a:pt x="4769739" y="4715802"/>
                  </a:lnTo>
                  <a:lnTo>
                    <a:pt x="4809744" y="4701400"/>
                  </a:lnTo>
                  <a:lnTo>
                    <a:pt x="4844923" y="4678794"/>
                  </a:lnTo>
                  <a:lnTo>
                    <a:pt x="4874387" y="4649152"/>
                  </a:lnTo>
                  <a:lnTo>
                    <a:pt x="4896739" y="4613605"/>
                  </a:lnTo>
                  <a:lnTo>
                    <a:pt x="4911090" y="4573320"/>
                  </a:lnTo>
                  <a:lnTo>
                    <a:pt x="4916043" y="4529429"/>
                  </a:lnTo>
                  <a:lnTo>
                    <a:pt x="4916043" y="191388"/>
                  </a:lnTo>
                  <a:lnTo>
                    <a:pt x="4911090" y="147574"/>
                  </a:lnTo>
                  <a:lnTo>
                    <a:pt x="4896739" y="107187"/>
                  </a:lnTo>
                  <a:lnTo>
                    <a:pt x="4874387" y="71627"/>
                  </a:lnTo>
                  <a:lnTo>
                    <a:pt x="4844923" y="42037"/>
                  </a:lnTo>
                  <a:lnTo>
                    <a:pt x="4809744" y="19431"/>
                  </a:lnTo>
                  <a:lnTo>
                    <a:pt x="4769739" y="5080"/>
                  </a:lnTo>
                  <a:lnTo>
                    <a:pt x="47261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412748" y="1863851"/>
              <a:ext cx="4916170" cy="4721225"/>
            </a:xfrm>
            <a:custGeom>
              <a:avLst/>
              <a:gdLst/>
              <a:ahLst/>
              <a:cxnLst/>
              <a:rect l="l" t="t" r="r" b="b"/>
              <a:pathLst>
                <a:path w="4916170" h="4721225">
                  <a:moveTo>
                    <a:pt x="0" y="191388"/>
                  </a:moveTo>
                  <a:lnTo>
                    <a:pt x="4953" y="147574"/>
                  </a:lnTo>
                  <a:lnTo>
                    <a:pt x="19304" y="107187"/>
                  </a:lnTo>
                  <a:lnTo>
                    <a:pt x="41656" y="71627"/>
                  </a:lnTo>
                  <a:lnTo>
                    <a:pt x="71120" y="42037"/>
                  </a:lnTo>
                  <a:lnTo>
                    <a:pt x="106426" y="19431"/>
                  </a:lnTo>
                  <a:lnTo>
                    <a:pt x="146304" y="5080"/>
                  </a:lnTo>
                  <a:lnTo>
                    <a:pt x="189865" y="0"/>
                  </a:lnTo>
                  <a:lnTo>
                    <a:pt x="4726178" y="0"/>
                  </a:lnTo>
                  <a:lnTo>
                    <a:pt x="4769739" y="5080"/>
                  </a:lnTo>
                  <a:lnTo>
                    <a:pt x="4809744" y="19431"/>
                  </a:lnTo>
                  <a:lnTo>
                    <a:pt x="4844923" y="42037"/>
                  </a:lnTo>
                  <a:lnTo>
                    <a:pt x="4874387" y="71627"/>
                  </a:lnTo>
                  <a:lnTo>
                    <a:pt x="4896739" y="107187"/>
                  </a:lnTo>
                  <a:lnTo>
                    <a:pt x="4911090" y="147574"/>
                  </a:lnTo>
                  <a:lnTo>
                    <a:pt x="4916043" y="191388"/>
                  </a:lnTo>
                  <a:lnTo>
                    <a:pt x="4916043" y="4529429"/>
                  </a:lnTo>
                  <a:lnTo>
                    <a:pt x="4911090" y="4573320"/>
                  </a:lnTo>
                  <a:lnTo>
                    <a:pt x="4896739" y="4613605"/>
                  </a:lnTo>
                  <a:lnTo>
                    <a:pt x="4874387" y="4649152"/>
                  </a:lnTo>
                  <a:lnTo>
                    <a:pt x="4844923" y="4678794"/>
                  </a:lnTo>
                  <a:lnTo>
                    <a:pt x="4809744" y="4701400"/>
                  </a:lnTo>
                  <a:lnTo>
                    <a:pt x="4769739" y="4715802"/>
                  </a:lnTo>
                  <a:lnTo>
                    <a:pt x="4726178" y="4720856"/>
                  </a:lnTo>
                  <a:lnTo>
                    <a:pt x="189865" y="4720856"/>
                  </a:lnTo>
                  <a:lnTo>
                    <a:pt x="146304" y="4715802"/>
                  </a:lnTo>
                  <a:lnTo>
                    <a:pt x="106426" y="4701400"/>
                  </a:lnTo>
                  <a:lnTo>
                    <a:pt x="71120" y="4678794"/>
                  </a:lnTo>
                  <a:lnTo>
                    <a:pt x="41656" y="4649152"/>
                  </a:lnTo>
                  <a:lnTo>
                    <a:pt x="19304" y="4613605"/>
                  </a:lnTo>
                  <a:lnTo>
                    <a:pt x="4953" y="4573320"/>
                  </a:lnTo>
                  <a:lnTo>
                    <a:pt x="0" y="4529429"/>
                  </a:lnTo>
                  <a:lnTo>
                    <a:pt x="0" y="191388"/>
                  </a:lnTo>
                  <a:close/>
                </a:path>
              </a:pathLst>
            </a:custGeom>
            <a:ln w="28575">
              <a:solidFill>
                <a:srgbClr val="57DFC2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27048" y="1990343"/>
              <a:ext cx="4666488" cy="439521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611225" y="137287"/>
            <a:ext cx="3195955" cy="78295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5"/>
              </a:spcBef>
            </a:pPr>
            <a:r>
              <a:rPr sz="2800" spc="5" dirty="0">
                <a:solidFill>
                  <a:srgbClr val="003374"/>
                </a:solidFill>
              </a:rPr>
              <a:t>Ин</a:t>
            </a:r>
            <a:r>
              <a:rPr sz="2800" spc="-25" dirty="0">
                <a:solidFill>
                  <a:srgbClr val="003374"/>
                </a:solidFill>
              </a:rPr>
              <a:t>ф</a:t>
            </a:r>
            <a:r>
              <a:rPr sz="2800" spc="-15" dirty="0">
                <a:solidFill>
                  <a:srgbClr val="003374"/>
                </a:solidFill>
              </a:rPr>
              <a:t>ор</a:t>
            </a:r>
            <a:r>
              <a:rPr sz="2800" spc="10" dirty="0">
                <a:solidFill>
                  <a:srgbClr val="003374"/>
                </a:solidFill>
              </a:rPr>
              <a:t>м</a:t>
            </a:r>
            <a:r>
              <a:rPr sz="2800" spc="-5" dirty="0">
                <a:solidFill>
                  <a:srgbClr val="003374"/>
                </a:solidFill>
              </a:rPr>
              <a:t>аци</a:t>
            </a:r>
            <a:r>
              <a:rPr sz="2800" spc="-15" dirty="0">
                <a:solidFill>
                  <a:srgbClr val="003374"/>
                </a:solidFill>
              </a:rPr>
              <a:t>о</a:t>
            </a:r>
            <a:r>
              <a:rPr sz="2800" dirty="0">
                <a:solidFill>
                  <a:srgbClr val="003374"/>
                </a:solidFill>
              </a:rPr>
              <a:t>н</a:t>
            </a:r>
            <a:r>
              <a:rPr sz="2800" spc="10" dirty="0">
                <a:solidFill>
                  <a:srgbClr val="003374"/>
                </a:solidFill>
              </a:rPr>
              <a:t>н</a:t>
            </a:r>
            <a:r>
              <a:rPr sz="2800" spc="-5" dirty="0">
                <a:solidFill>
                  <a:srgbClr val="003374"/>
                </a:solidFill>
              </a:rPr>
              <a:t>ая  безопасность!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3119367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313" y="53086"/>
            <a:ext cx="723455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Цифровая</a:t>
            </a:r>
            <a:r>
              <a:rPr spc="50" dirty="0"/>
              <a:t> </a:t>
            </a:r>
            <a:r>
              <a:rPr spc="-10" dirty="0"/>
              <a:t>трансформация</a:t>
            </a:r>
            <a:r>
              <a:rPr spc="30" dirty="0"/>
              <a:t> </a:t>
            </a:r>
            <a:r>
              <a:rPr spc="-5" dirty="0"/>
              <a:t>образования</a:t>
            </a:r>
          </a:p>
        </p:txBody>
      </p:sp>
      <p:sp>
        <p:nvSpPr>
          <p:cNvPr id="3" name="object 3"/>
          <p:cNvSpPr/>
          <p:nvPr/>
        </p:nvSpPr>
        <p:spPr>
          <a:xfrm>
            <a:off x="835152" y="1200911"/>
            <a:ext cx="4136390" cy="2344420"/>
          </a:xfrm>
          <a:custGeom>
            <a:avLst/>
            <a:gdLst/>
            <a:ahLst/>
            <a:cxnLst/>
            <a:rect l="l" t="t" r="r" b="b"/>
            <a:pathLst>
              <a:path w="4136390" h="2344420">
                <a:moveTo>
                  <a:pt x="3896106" y="0"/>
                </a:moveTo>
                <a:lnTo>
                  <a:pt x="240068" y="0"/>
                </a:lnTo>
                <a:lnTo>
                  <a:pt x="191685" y="4875"/>
                </a:lnTo>
                <a:lnTo>
                  <a:pt x="146621" y="18859"/>
                </a:lnTo>
                <a:lnTo>
                  <a:pt x="105842" y="40987"/>
                </a:lnTo>
                <a:lnTo>
                  <a:pt x="70313" y="70294"/>
                </a:lnTo>
                <a:lnTo>
                  <a:pt x="40999" y="105816"/>
                </a:lnTo>
                <a:lnTo>
                  <a:pt x="18865" y="146589"/>
                </a:lnTo>
                <a:lnTo>
                  <a:pt x="4877" y="191648"/>
                </a:lnTo>
                <a:lnTo>
                  <a:pt x="0" y="240029"/>
                </a:lnTo>
                <a:lnTo>
                  <a:pt x="0" y="2103882"/>
                </a:lnTo>
                <a:lnTo>
                  <a:pt x="4877" y="2152263"/>
                </a:lnTo>
                <a:lnTo>
                  <a:pt x="18865" y="2197322"/>
                </a:lnTo>
                <a:lnTo>
                  <a:pt x="40999" y="2238095"/>
                </a:lnTo>
                <a:lnTo>
                  <a:pt x="70313" y="2273617"/>
                </a:lnTo>
                <a:lnTo>
                  <a:pt x="105842" y="2302924"/>
                </a:lnTo>
                <a:lnTo>
                  <a:pt x="146621" y="2325052"/>
                </a:lnTo>
                <a:lnTo>
                  <a:pt x="191685" y="2339036"/>
                </a:lnTo>
                <a:lnTo>
                  <a:pt x="240068" y="2343912"/>
                </a:lnTo>
                <a:lnTo>
                  <a:pt x="3896106" y="2343912"/>
                </a:lnTo>
                <a:lnTo>
                  <a:pt x="3944487" y="2339036"/>
                </a:lnTo>
                <a:lnTo>
                  <a:pt x="3989546" y="2325052"/>
                </a:lnTo>
                <a:lnTo>
                  <a:pt x="4030319" y="2302924"/>
                </a:lnTo>
                <a:lnTo>
                  <a:pt x="4065841" y="2273617"/>
                </a:lnTo>
                <a:lnTo>
                  <a:pt x="4095148" y="2238095"/>
                </a:lnTo>
                <a:lnTo>
                  <a:pt x="4117276" y="2197322"/>
                </a:lnTo>
                <a:lnTo>
                  <a:pt x="4131260" y="2152263"/>
                </a:lnTo>
                <a:lnTo>
                  <a:pt x="4136136" y="2103882"/>
                </a:lnTo>
                <a:lnTo>
                  <a:pt x="4136136" y="240029"/>
                </a:lnTo>
                <a:lnTo>
                  <a:pt x="4131260" y="191648"/>
                </a:lnTo>
                <a:lnTo>
                  <a:pt x="4117276" y="146589"/>
                </a:lnTo>
                <a:lnTo>
                  <a:pt x="4095148" y="105816"/>
                </a:lnTo>
                <a:lnTo>
                  <a:pt x="4065841" y="70294"/>
                </a:lnTo>
                <a:lnTo>
                  <a:pt x="4030319" y="40987"/>
                </a:lnTo>
                <a:lnTo>
                  <a:pt x="3989546" y="18859"/>
                </a:lnTo>
                <a:lnTo>
                  <a:pt x="3944487" y="4875"/>
                </a:lnTo>
                <a:lnTo>
                  <a:pt x="3896106" y="0"/>
                </a:lnTo>
                <a:close/>
              </a:path>
            </a:pathLst>
          </a:custGeom>
          <a:solidFill>
            <a:srgbClr val="0000FF">
              <a:alpha val="65881"/>
            </a:srgbClr>
          </a:solidFill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1506" y="1367155"/>
            <a:ext cx="3510915" cy="19513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" algn="ctr" rtl="0">
              <a:spcBef>
                <a:spcPts val="90"/>
              </a:spcBef>
            </a:pPr>
            <a:r>
              <a:rPr sz="14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Распоряжение</a:t>
            </a:r>
            <a:r>
              <a:rPr sz="1400" kern="1200" spc="10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Правительства</a:t>
            </a:r>
            <a:r>
              <a:rPr sz="1400" kern="1200" spc="4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7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РФ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065" marR="5080" indent="-3810" algn="ctr" rtl="0">
              <a:lnSpc>
                <a:spcPct val="99600"/>
              </a:lnSpc>
              <a:spcBef>
                <a:spcPts val="55"/>
              </a:spcBef>
            </a:pP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от</a:t>
            </a:r>
            <a:r>
              <a:rPr sz="14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18.10.2023</a:t>
            </a:r>
            <a:r>
              <a:rPr sz="1400" kern="1200" spc="7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№2894-р</a:t>
            </a:r>
            <a:r>
              <a:rPr sz="1400" kern="1200" spc="4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«Об</a:t>
            </a:r>
            <a:r>
              <a:rPr sz="1400" kern="1200" spc="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утверждении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стратегического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направления </a:t>
            </a:r>
            <a:r>
              <a:rPr sz="14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 области </a:t>
            </a:r>
            <a:r>
              <a:rPr sz="14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цифровой трансформации</a:t>
            </a: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образования,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относящейся </a:t>
            </a:r>
            <a:r>
              <a:rPr sz="1400" kern="1200" spc="-9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400" kern="1200" spc="-9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сфере деятельности </a:t>
            </a:r>
            <a:r>
              <a:rPr sz="14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Министерства</a:t>
            </a: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просвещения</a:t>
            </a: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Российской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Федерации</a:t>
            </a:r>
            <a:r>
              <a:rPr sz="1400" kern="1200" spc="7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400" kern="1200" spc="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признании</a:t>
            </a:r>
            <a:r>
              <a:rPr sz="1400" kern="1200" spc="1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утратившим</a:t>
            </a:r>
            <a:r>
              <a:rPr sz="1400" kern="1200" spc="1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силу </a:t>
            </a:r>
            <a:r>
              <a:rPr sz="1400" kern="1200" spc="-36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распоряжения</a:t>
            </a:r>
            <a:r>
              <a:rPr sz="1400" kern="1200" spc="1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Правительства</a:t>
            </a:r>
            <a:r>
              <a:rPr sz="1400" kern="1200" spc="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7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РФ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spcBef>
                <a:spcPts val="50"/>
              </a:spcBef>
            </a:pP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от</a:t>
            </a:r>
            <a:r>
              <a:rPr sz="14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02.12.2021</a:t>
            </a:r>
            <a:r>
              <a:rPr sz="1400" kern="1200" spc="6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N</a:t>
            </a:r>
            <a:r>
              <a:rPr sz="14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3427-р»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22722" y="1331594"/>
            <a:ext cx="6602730" cy="1717039"/>
            <a:chOff x="5022722" y="1331594"/>
            <a:chExt cx="6602730" cy="1717039"/>
          </a:xfrm>
        </p:grpSpPr>
        <p:sp>
          <p:nvSpPr>
            <p:cNvPr id="6" name="object 6"/>
            <p:cNvSpPr/>
            <p:nvPr/>
          </p:nvSpPr>
          <p:spPr>
            <a:xfrm>
              <a:off x="5032247" y="1709927"/>
              <a:ext cx="939165" cy="344805"/>
            </a:xfrm>
            <a:custGeom>
              <a:avLst/>
              <a:gdLst/>
              <a:ahLst/>
              <a:cxnLst/>
              <a:rect l="l" t="t" r="r" b="b"/>
              <a:pathLst>
                <a:path w="939164" h="344805">
                  <a:moveTo>
                    <a:pt x="766572" y="0"/>
                  </a:moveTo>
                  <a:lnTo>
                    <a:pt x="766572" y="86106"/>
                  </a:lnTo>
                  <a:lnTo>
                    <a:pt x="0" y="86106"/>
                  </a:lnTo>
                  <a:lnTo>
                    <a:pt x="0" y="258318"/>
                  </a:lnTo>
                  <a:lnTo>
                    <a:pt x="766572" y="258318"/>
                  </a:lnTo>
                  <a:lnTo>
                    <a:pt x="766572" y="344424"/>
                  </a:lnTo>
                  <a:lnTo>
                    <a:pt x="938784" y="172212"/>
                  </a:lnTo>
                  <a:lnTo>
                    <a:pt x="766572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032247" y="1709927"/>
              <a:ext cx="939165" cy="344805"/>
            </a:xfrm>
            <a:custGeom>
              <a:avLst/>
              <a:gdLst/>
              <a:ahLst/>
              <a:cxnLst/>
              <a:rect l="l" t="t" r="r" b="b"/>
              <a:pathLst>
                <a:path w="939164" h="344805">
                  <a:moveTo>
                    <a:pt x="0" y="258318"/>
                  </a:moveTo>
                  <a:lnTo>
                    <a:pt x="766572" y="258318"/>
                  </a:lnTo>
                  <a:lnTo>
                    <a:pt x="766572" y="344424"/>
                  </a:lnTo>
                  <a:lnTo>
                    <a:pt x="938784" y="172212"/>
                  </a:lnTo>
                  <a:lnTo>
                    <a:pt x="766572" y="0"/>
                  </a:lnTo>
                  <a:lnTo>
                    <a:pt x="766572" y="86106"/>
                  </a:lnTo>
                  <a:lnTo>
                    <a:pt x="0" y="86106"/>
                  </a:lnTo>
                  <a:lnTo>
                    <a:pt x="0" y="258318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971031" y="1341119"/>
              <a:ext cx="5645150" cy="1697989"/>
            </a:xfrm>
            <a:custGeom>
              <a:avLst/>
              <a:gdLst/>
              <a:ahLst/>
              <a:cxnLst/>
              <a:rect l="l" t="t" r="r" b="b"/>
              <a:pathLst>
                <a:path w="5645150" h="1697989">
                  <a:moveTo>
                    <a:pt x="5389371" y="0"/>
                  </a:moveTo>
                  <a:lnTo>
                    <a:pt x="255523" y="0"/>
                  </a:lnTo>
                  <a:lnTo>
                    <a:pt x="209599" y="4117"/>
                  </a:lnTo>
                  <a:lnTo>
                    <a:pt x="166373" y="15989"/>
                  </a:lnTo>
                  <a:lnTo>
                    <a:pt x="126567" y="34892"/>
                  </a:lnTo>
                  <a:lnTo>
                    <a:pt x="90903" y="60104"/>
                  </a:lnTo>
                  <a:lnTo>
                    <a:pt x="60104" y="90903"/>
                  </a:lnTo>
                  <a:lnTo>
                    <a:pt x="34892" y="126567"/>
                  </a:lnTo>
                  <a:lnTo>
                    <a:pt x="15989" y="166373"/>
                  </a:lnTo>
                  <a:lnTo>
                    <a:pt x="4117" y="209599"/>
                  </a:lnTo>
                  <a:lnTo>
                    <a:pt x="0" y="255524"/>
                  </a:lnTo>
                  <a:lnTo>
                    <a:pt x="0" y="1442212"/>
                  </a:lnTo>
                  <a:lnTo>
                    <a:pt x="4117" y="1488136"/>
                  </a:lnTo>
                  <a:lnTo>
                    <a:pt x="15989" y="1531362"/>
                  </a:lnTo>
                  <a:lnTo>
                    <a:pt x="34892" y="1571168"/>
                  </a:lnTo>
                  <a:lnTo>
                    <a:pt x="60104" y="1606832"/>
                  </a:lnTo>
                  <a:lnTo>
                    <a:pt x="90903" y="1637631"/>
                  </a:lnTo>
                  <a:lnTo>
                    <a:pt x="126567" y="1662843"/>
                  </a:lnTo>
                  <a:lnTo>
                    <a:pt x="166373" y="1681746"/>
                  </a:lnTo>
                  <a:lnTo>
                    <a:pt x="209599" y="1693618"/>
                  </a:lnTo>
                  <a:lnTo>
                    <a:pt x="255523" y="1697735"/>
                  </a:lnTo>
                  <a:lnTo>
                    <a:pt x="5389371" y="1697735"/>
                  </a:lnTo>
                  <a:lnTo>
                    <a:pt x="5435296" y="1693618"/>
                  </a:lnTo>
                  <a:lnTo>
                    <a:pt x="5478522" y="1681746"/>
                  </a:lnTo>
                  <a:lnTo>
                    <a:pt x="5518328" y="1662843"/>
                  </a:lnTo>
                  <a:lnTo>
                    <a:pt x="5553992" y="1637631"/>
                  </a:lnTo>
                  <a:lnTo>
                    <a:pt x="5584791" y="1606832"/>
                  </a:lnTo>
                  <a:lnTo>
                    <a:pt x="5610003" y="1571168"/>
                  </a:lnTo>
                  <a:lnTo>
                    <a:pt x="5628906" y="1531362"/>
                  </a:lnTo>
                  <a:lnTo>
                    <a:pt x="5640778" y="1488136"/>
                  </a:lnTo>
                  <a:lnTo>
                    <a:pt x="5644895" y="1442212"/>
                  </a:lnTo>
                  <a:lnTo>
                    <a:pt x="5644895" y="255524"/>
                  </a:lnTo>
                  <a:lnTo>
                    <a:pt x="5640778" y="209599"/>
                  </a:lnTo>
                  <a:lnTo>
                    <a:pt x="5628906" y="166373"/>
                  </a:lnTo>
                  <a:lnTo>
                    <a:pt x="5610003" y="126567"/>
                  </a:lnTo>
                  <a:lnTo>
                    <a:pt x="5584791" y="90903"/>
                  </a:lnTo>
                  <a:lnTo>
                    <a:pt x="5553992" y="60104"/>
                  </a:lnTo>
                  <a:lnTo>
                    <a:pt x="5518328" y="34892"/>
                  </a:lnTo>
                  <a:lnTo>
                    <a:pt x="5478522" y="15989"/>
                  </a:lnTo>
                  <a:lnTo>
                    <a:pt x="5435296" y="4117"/>
                  </a:lnTo>
                  <a:lnTo>
                    <a:pt x="5389371" y="0"/>
                  </a:lnTo>
                  <a:close/>
                </a:path>
              </a:pathLst>
            </a:custGeom>
            <a:solidFill>
              <a:srgbClr val="FFFFF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971031" y="1341119"/>
              <a:ext cx="5645150" cy="1697989"/>
            </a:xfrm>
            <a:custGeom>
              <a:avLst/>
              <a:gdLst/>
              <a:ahLst/>
              <a:cxnLst/>
              <a:rect l="l" t="t" r="r" b="b"/>
              <a:pathLst>
                <a:path w="5645150" h="1697989">
                  <a:moveTo>
                    <a:pt x="0" y="255524"/>
                  </a:moveTo>
                  <a:lnTo>
                    <a:pt x="4117" y="209599"/>
                  </a:lnTo>
                  <a:lnTo>
                    <a:pt x="15989" y="166373"/>
                  </a:lnTo>
                  <a:lnTo>
                    <a:pt x="34892" y="126567"/>
                  </a:lnTo>
                  <a:lnTo>
                    <a:pt x="60104" y="90903"/>
                  </a:lnTo>
                  <a:lnTo>
                    <a:pt x="90903" y="60104"/>
                  </a:lnTo>
                  <a:lnTo>
                    <a:pt x="126567" y="34892"/>
                  </a:lnTo>
                  <a:lnTo>
                    <a:pt x="166373" y="15989"/>
                  </a:lnTo>
                  <a:lnTo>
                    <a:pt x="209599" y="4117"/>
                  </a:lnTo>
                  <a:lnTo>
                    <a:pt x="255523" y="0"/>
                  </a:lnTo>
                  <a:lnTo>
                    <a:pt x="5389371" y="0"/>
                  </a:lnTo>
                  <a:lnTo>
                    <a:pt x="5435296" y="4117"/>
                  </a:lnTo>
                  <a:lnTo>
                    <a:pt x="5478522" y="15989"/>
                  </a:lnTo>
                  <a:lnTo>
                    <a:pt x="5518328" y="34892"/>
                  </a:lnTo>
                  <a:lnTo>
                    <a:pt x="5553992" y="60104"/>
                  </a:lnTo>
                  <a:lnTo>
                    <a:pt x="5584791" y="90903"/>
                  </a:lnTo>
                  <a:lnTo>
                    <a:pt x="5610003" y="126567"/>
                  </a:lnTo>
                  <a:lnTo>
                    <a:pt x="5628906" y="166373"/>
                  </a:lnTo>
                  <a:lnTo>
                    <a:pt x="5640778" y="209599"/>
                  </a:lnTo>
                  <a:lnTo>
                    <a:pt x="5644895" y="255524"/>
                  </a:lnTo>
                  <a:lnTo>
                    <a:pt x="5644895" y="1442212"/>
                  </a:lnTo>
                  <a:lnTo>
                    <a:pt x="5640778" y="1488136"/>
                  </a:lnTo>
                  <a:lnTo>
                    <a:pt x="5628906" y="1531362"/>
                  </a:lnTo>
                  <a:lnTo>
                    <a:pt x="5610003" y="1571168"/>
                  </a:lnTo>
                  <a:lnTo>
                    <a:pt x="5584791" y="1606832"/>
                  </a:lnTo>
                  <a:lnTo>
                    <a:pt x="5553992" y="1637631"/>
                  </a:lnTo>
                  <a:lnTo>
                    <a:pt x="5518328" y="1662843"/>
                  </a:lnTo>
                  <a:lnTo>
                    <a:pt x="5478522" y="1681746"/>
                  </a:lnTo>
                  <a:lnTo>
                    <a:pt x="5435296" y="1693618"/>
                  </a:lnTo>
                  <a:lnTo>
                    <a:pt x="5389371" y="1697735"/>
                  </a:lnTo>
                  <a:lnTo>
                    <a:pt x="255523" y="1697735"/>
                  </a:lnTo>
                  <a:lnTo>
                    <a:pt x="209599" y="1693618"/>
                  </a:lnTo>
                  <a:lnTo>
                    <a:pt x="166373" y="1681746"/>
                  </a:lnTo>
                  <a:lnTo>
                    <a:pt x="126567" y="1662843"/>
                  </a:lnTo>
                  <a:lnTo>
                    <a:pt x="90903" y="1637631"/>
                  </a:lnTo>
                  <a:lnTo>
                    <a:pt x="60104" y="1606832"/>
                  </a:lnTo>
                  <a:lnTo>
                    <a:pt x="34892" y="1571168"/>
                  </a:lnTo>
                  <a:lnTo>
                    <a:pt x="15989" y="1531362"/>
                  </a:lnTo>
                  <a:lnTo>
                    <a:pt x="4117" y="1488136"/>
                  </a:lnTo>
                  <a:lnTo>
                    <a:pt x="0" y="1442212"/>
                  </a:lnTo>
                  <a:lnTo>
                    <a:pt x="0" y="255524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93028" y="1480515"/>
            <a:ext cx="5135880" cy="1483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1484" marR="427990" algn="ctr" rtl="0">
              <a:spcBef>
                <a:spcPts val="100"/>
              </a:spcBef>
            </a:pPr>
            <a:r>
              <a:rPr sz="12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Достижение</a:t>
            </a:r>
            <a:r>
              <a:rPr sz="12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высокой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степени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«цифровой</a:t>
            </a:r>
            <a:r>
              <a:rPr sz="12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зрелости»</a:t>
            </a:r>
            <a:r>
              <a:rPr sz="12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сферы </a:t>
            </a:r>
            <a:r>
              <a:rPr sz="1200" kern="1200" spc="-30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образования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базе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единого,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качественного, безопасного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образовательного</a:t>
            </a:r>
            <a:r>
              <a:rPr sz="1200" kern="1200" spc="-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пространства,</a:t>
            </a:r>
            <a:r>
              <a:rPr sz="1200" kern="1200" spc="-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построенного</a:t>
            </a:r>
            <a:r>
              <a:rPr sz="1200" kern="1200" spc="-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2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учетом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lnSpc>
                <a:spcPts val="1415"/>
              </a:lnSpc>
              <a:spcBef>
                <a:spcPts val="5"/>
              </a:spcBef>
            </a:pP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предоставления</a:t>
            </a:r>
            <a:r>
              <a:rPr sz="12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равного</a:t>
            </a:r>
            <a:r>
              <a:rPr sz="12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доступа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7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2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качественному</a:t>
            </a:r>
            <a:r>
              <a:rPr sz="12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верифицированному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540" algn="ctr" rtl="0">
              <a:lnSpc>
                <a:spcPts val="1415"/>
              </a:lnSpc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цифровому</a:t>
            </a:r>
            <a:r>
              <a:rPr sz="12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образовательному</a:t>
            </a:r>
            <a:r>
              <a:rPr sz="12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контенту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378460" marR="373380" algn="ctr" rtl="0">
              <a:lnSpc>
                <a:spcPct val="98300"/>
              </a:lnSpc>
              <a:spcBef>
                <a:spcPts val="75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 цифровым образовательным сервисам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 всей территории </a:t>
            </a:r>
            <a:r>
              <a:rPr sz="1200" kern="1200" spc="-30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Российской</a:t>
            </a:r>
            <a:r>
              <a:rPr sz="12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Федерации</a:t>
            </a:r>
            <a:r>
              <a:rPr sz="12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2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всех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категорий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участников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образовательных</a:t>
            </a:r>
            <a:r>
              <a:rPr sz="12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отношений.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03316" y="1488186"/>
            <a:ext cx="45021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Цель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30954" y="3065652"/>
            <a:ext cx="7794625" cy="3555365"/>
            <a:chOff x="3830954" y="3065652"/>
            <a:chExt cx="7794625" cy="3555365"/>
          </a:xfrm>
        </p:grpSpPr>
        <p:sp>
          <p:nvSpPr>
            <p:cNvPr id="13" name="object 13"/>
            <p:cNvSpPr/>
            <p:nvPr/>
          </p:nvSpPr>
          <p:spPr>
            <a:xfrm>
              <a:off x="9875520" y="3075177"/>
              <a:ext cx="330200" cy="617220"/>
            </a:xfrm>
            <a:custGeom>
              <a:avLst/>
              <a:gdLst/>
              <a:ahLst/>
              <a:cxnLst/>
              <a:rect l="l" t="t" r="r" b="b"/>
              <a:pathLst>
                <a:path w="330200" h="617220">
                  <a:moveTo>
                    <a:pt x="247396" y="0"/>
                  </a:moveTo>
                  <a:lnTo>
                    <a:pt x="82423" y="0"/>
                  </a:lnTo>
                  <a:lnTo>
                    <a:pt x="82423" y="452374"/>
                  </a:lnTo>
                  <a:lnTo>
                    <a:pt x="0" y="452374"/>
                  </a:lnTo>
                  <a:lnTo>
                    <a:pt x="164973" y="617220"/>
                  </a:lnTo>
                  <a:lnTo>
                    <a:pt x="329819" y="452374"/>
                  </a:lnTo>
                  <a:lnTo>
                    <a:pt x="247396" y="452374"/>
                  </a:lnTo>
                  <a:lnTo>
                    <a:pt x="247396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9875520" y="3075177"/>
              <a:ext cx="330200" cy="617220"/>
            </a:xfrm>
            <a:custGeom>
              <a:avLst/>
              <a:gdLst/>
              <a:ahLst/>
              <a:cxnLst/>
              <a:rect l="l" t="t" r="r" b="b"/>
              <a:pathLst>
                <a:path w="330200" h="617220">
                  <a:moveTo>
                    <a:pt x="82423" y="0"/>
                  </a:moveTo>
                  <a:lnTo>
                    <a:pt x="82423" y="452374"/>
                  </a:lnTo>
                  <a:lnTo>
                    <a:pt x="0" y="452374"/>
                  </a:lnTo>
                  <a:lnTo>
                    <a:pt x="164973" y="617220"/>
                  </a:lnTo>
                  <a:lnTo>
                    <a:pt x="329819" y="452374"/>
                  </a:lnTo>
                  <a:lnTo>
                    <a:pt x="247396" y="452374"/>
                  </a:lnTo>
                  <a:lnTo>
                    <a:pt x="247396" y="0"/>
                  </a:lnTo>
                  <a:lnTo>
                    <a:pt x="82423" y="0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840479" y="3755136"/>
              <a:ext cx="7775575" cy="2856230"/>
            </a:xfrm>
            <a:custGeom>
              <a:avLst/>
              <a:gdLst/>
              <a:ahLst/>
              <a:cxnLst/>
              <a:rect l="l" t="t" r="r" b="b"/>
              <a:pathLst>
                <a:path w="7775575" h="2856229">
                  <a:moveTo>
                    <a:pt x="7415149" y="0"/>
                  </a:moveTo>
                  <a:lnTo>
                    <a:pt x="360299" y="0"/>
                  </a:lnTo>
                  <a:lnTo>
                    <a:pt x="311404" y="3288"/>
                  </a:lnTo>
                  <a:lnTo>
                    <a:pt x="264509" y="12868"/>
                  </a:lnTo>
                  <a:lnTo>
                    <a:pt x="220045" y="28311"/>
                  </a:lnTo>
                  <a:lnTo>
                    <a:pt x="178439" y="49186"/>
                  </a:lnTo>
                  <a:lnTo>
                    <a:pt x="140121" y="75066"/>
                  </a:lnTo>
                  <a:lnTo>
                    <a:pt x="105521" y="105521"/>
                  </a:lnTo>
                  <a:lnTo>
                    <a:pt x="75066" y="140121"/>
                  </a:lnTo>
                  <a:lnTo>
                    <a:pt x="49186" y="178439"/>
                  </a:lnTo>
                  <a:lnTo>
                    <a:pt x="28311" y="220045"/>
                  </a:lnTo>
                  <a:lnTo>
                    <a:pt x="12868" y="264509"/>
                  </a:lnTo>
                  <a:lnTo>
                    <a:pt x="3288" y="311404"/>
                  </a:lnTo>
                  <a:lnTo>
                    <a:pt x="0" y="360299"/>
                  </a:lnTo>
                  <a:lnTo>
                    <a:pt x="0" y="2495727"/>
                  </a:lnTo>
                  <a:lnTo>
                    <a:pt x="3288" y="2544611"/>
                  </a:lnTo>
                  <a:lnTo>
                    <a:pt x="12868" y="2591495"/>
                  </a:lnTo>
                  <a:lnTo>
                    <a:pt x="28311" y="2635952"/>
                  </a:lnTo>
                  <a:lnTo>
                    <a:pt x="49186" y="2677551"/>
                  </a:lnTo>
                  <a:lnTo>
                    <a:pt x="75066" y="2715864"/>
                  </a:lnTo>
                  <a:lnTo>
                    <a:pt x="105521" y="2750461"/>
                  </a:lnTo>
                  <a:lnTo>
                    <a:pt x="140121" y="2780913"/>
                  </a:lnTo>
                  <a:lnTo>
                    <a:pt x="178439" y="2806791"/>
                  </a:lnTo>
                  <a:lnTo>
                    <a:pt x="220045" y="2827665"/>
                  </a:lnTo>
                  <a:lnTo>
                    <a:pt x="264509" y="2843107"/>
                  </a:lnTo>
                  <a:lnTo>
                    <a:pt x="311404" y="2852687"/>
                  </a:lnTo>
                  <a:lnTo>
                    <a:pt x="360299" y="2855976"/>
                  </a:lnTo>
                  <a:lnTo>
                    <a:pt x="7415149" y="2855976"/>
                  </a:lnTo>
                  <a:lnTo>
                    <a:pt x="7464043" y="2852687"/>
                  </a:lnTo>
                  <a:lnTo>
                    <a:pt x="7510938" y="2843107"/>
                  </a:lnTo>
                  <a:lnTo>
                    <a:pt x="7555402" y="2827665"/>
                  </a:lnTo>
                  <a:lnTo>
                    <a:pt x="7597008" y="2806791"/>
                  </a:lnTo>
                  <a:lnTo>
                    <a:pt x="7635326" y="2780913"/>
                  </a:lnTo>
                  <a:lnTo>
                    <a:pt x="7669926" y="2750461"/>
                  </a:lnTo>
                  <a:lnTo>
                    <a:pt x="7700381" y="2715864"/>
                  </a:lnTo>
                  <a:lnTo>
                    <a:pt x="7726261" y="2677551"/>
                  </a:lnTo>
                  <a:lnTo>
                    <a:pt x="7747136" y="2635952"/>
                  </a:lnTo>
                  <a:lnTo>
                    <a:pt x="7762579" y="2591495"/>
                  </a:lnTo>
                  <a:lnTo>
                    <a:pt x="7772159" y="2544611"/>
                  </a:lnTo>
                  <a:lnTo>
                    <a:pt x="7775448" y="2495727"/>
                  </a:lnTo>
                  <a:lnTo>
                    <a:pt x="7775448" y="360299"/>
                  </a:lnTo>
                  <a:lnTo>
                    <a:pt x="7772159" y="311404"/>
                  </a:lnTo>
                  <a:lnTo>
                    <a:pt x="7762579" y="264509"/>
                  </a:lnTo>
                  <a:lnTo>
                    <a:pt x="7747136" y="220045"/>
                  </a:lnTo>
                  <a:lnTo>
                    <a:pt x="7726261" y="178439"/>
                  </a:lnTo>
                  <a:lnTo>
                    <a:pt x="7700381" y="140121"/>
                  </a:lnTo>
                  <a:lnTo>
                    <a:pt x="7669926" y="105521"/>
                  </a:lnTo>
                  <a:lnTo>
                    <a:pt x="7635326" y="75066"/>
                  </a:lnTo>
                  <a:lnTo>
                    <a:pt x="7597008" y="49186"/>
                  </a:lnTo>
                  <a:lnTo>
                    <a:pt x="7555402" y="28311"/>
                  </a:lnTo>
                  <a:lnTo>
                    <a:pt x="7510938" y="12868"/>
                  </a:lnTo>
                  <a:lnTo>
                    <a:pt x="7464043" y="3288"/>
                  </a:lnTo>
                  <a:lnTo>
                    <a:pt x="7415149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840479" y="3755136"/>
              <a:ext cx="7775575" cy="2856230"/>
            </a:xfrm>
            <a:custGeom>
              <a:avLst/>
              <a:gdLst/>
              <a:ahLst/>
              <a:cxnLst/>
              <a:rect l="l" t="t" r="r" b="b"/>
              <a:pathLst>
                <a:path w="7775575" h="2856229">
                  <a:moveTo>
                    <a:pt x="0" y="360299"/>
                  </a:moveTo>
                  <a:lnTo>
                    <a:pt x="3288" y="311404"/>
                  </a:lnTo>
                  <a:lnTo>
                    <a:pt x="12868" y="264509"/>
                  </a:lnTo>
                  <a:lnTo>
                    <a:pt x="28311" y="220045"/>
                  </a:lnTo>
                  <a:lnTo>
                    <a:pt x="49186" y="178439"/>
                  </a:lnTo>
                  <a:lnTo>
                    <a:pt x="75066" y="140121"/>
                  </a:lnTo>
                  <a:lnTo>
                    <a:pt x="105521" y="105521"/>
                  </a:lnTo>
                  <a:lnTo>
                    <a:pt x="140121" y="75066"/>
                  </a:lnTo>
                  <a:lnTo>
                    <a:pt x="178439" y="49186"/>
                  </a:lnTo>
                  <a:lnTo>
                    <a:pt x="220045" y="28311"/>
                  </a:lnTo>
                  <a:lnTo>
                    <a:pt x="264509" y="12868"/>
                  </a:lnTo>
                  <a:lnTo>
                    <a:pt x="311404" y="3288"/>
                  </a:lnTo>
                  <a:lnTo>
                    <a:pt x="360299" y="0"/>
                  </a:lnTo>
                  <a:lnTo>
                    <a:pt x="7415149" y="0"/>
                  </a:lnTo>
                  <a:lnTo>
                    <a:pt x="7464043" y="3288"/>
                  </a:lnTo>
                  <a:lnTo>
                    <a:pt x="7510938" y="12868"/>
                  </a:lnTo>
                  <a:lnTo>
                    <a:pt x="7555402" y="28311"/>
                  </a:lnTo>
                  <a:lnTo>
                    <a:pt x="7597008" y="49186"/>
                  </a:lnTo>
                  <a:lnTo>
                    <a:pt x="7635326" y="75066"/>
                  </a:lnTo>
                  <a:lnTo>
                    <a:pt x="7669926" y="105521"/>
                  </a:lnTo>
                  <a:lnTo>
                    <a:pt x="7700381" y="140121"/>
                  </a:lnTo>
                  <a:lnTo>
                    <a:pt x="7726261" y="178439"/>
                  </a:lnTo>
                  <a:lnTo>
                    <a:pt x="7747136" y="220045"/>
                  </a:lnTo>
                  <a:lnTo>
                    <a:pt x="7762579" y="264509"/>
                  </a:lnTo>
                  <a:lnTo>
                    <a:pt x="7772159" y="311404"/>
                  </a:lnTo>
                  <a:lnTo>
                    <a:pt x="7775448" y="360299"/>
                  </a:lnTo>
                  <a:lnTo>
                    <a:pt x="7775448" y="2495727"/>
                  </a:lnTo>
                  <a:lnTo>
                    <a:pt x="7772159" y="2544611"/>
                  </a:lnTo>
                  <a:lnTo>
                    <a:pt x="7762579" y="2591495"/>
                  </a:lnTo>
                  <a:lnTo>
                    <a:pt x="7747136" y="2635952"/>
                  </a:lnTo>
                  <a:lnTo>
                    <a:pt x="7726261" y="2677551"/>
                  </a:lnTo>
                  <a:lnTo>
                    <a:pt x="7700381" y="2715864"/>
                  </a:lnTo>
                  <a:lnTo>
                    <a:pt x="7669926" y="2750461"/>
                  </a:lnTo>
                  <a:lnTo>
                    <a:pt x="7635326" y="2780913"/>
                  </a:lnTo>
                  <a:lnTo>
                    <a:pt x="7597008" y="2806791"/>
                  </a:lnTo>
                  <a:lnTo>
                    <a:pt x="7555402" y="2827665"/>
                  </a:lnTo>
                  <a:lnTo>
                    <a:pt x="7510938" y="2843107"/>
                  </a:lnTo>
                  <a:lnTo>
                    <a:pt x="7464043" y="2852687"/>
                  </a:lnTo>
                  <a:lnTo>
                    <a:pt x="7415149" y="2855976"/>
                  </a:lnTo>
                  <a:lnTo>
                    <a:pt x="360299" y="2855976"/>
                  </a:lnTo>
                  <a:lnTo>
                    <a:pt x="311404" y="2852687"/>
                  </a:lnTo>
                  <a:lnTo>
                    <a:pt x="264509" y="2843107"/>
                  </a:lnTo>
                  <a:lnTo>
                    <a:pt x="220045" y="2827665"/>
                  </a:lnTo>
                  <a:lnTo>
                    <a:pt x="178439" y="2806791"/>
                  </a:lnTo>
                  <a:lnTo>
                    <a:pt x="140121" y="2780913"/>
                  </a:lnTo>
                  <a:lnTo>
                    <a:pt x="105521" y="2750461"/>
                  </a:lnTo>
                  <a:lnTo>
                    <a:pt x="75066" y="2715864"/>
                  </a:lnTo>
                  <a:lnTo>
                    <a:pt x="49186" y="2677551"/>
                  </a:lnTo>
                  <a:lnTo>
                    <a:pt x="28311" y="2635952"/>
                  </a:lnTo>
                  <a:lnTo>
                    <a:pt x="12868" y="2591495"/>
                  </a:lnTo>
                  <a:lnTo>
                    <a:pt x="3288" y="2544611"/>
                  </a:lnTo>
                  <a:lnTo>
                    <a:pt x="0" y="2495727"/>
                  </a:lnTo>
                  <a:lnTo>
                    <a:pt x="0" y="360299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170034" y="3160902"/>
            <a:ext cx="62103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14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4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4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4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4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</a:t>
            </a:r>
            <a:r>
              <a:rPr sz="14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15180" y="3813175"/>
            <a:ext cx="3449320" cy="500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2880" marR="5080" indent="-170815" algn="l" rtl="0">
              <a:lnSpc>
                <a:spcPct val="98100"/>
              </a:lnSpc>
              <a:spcBef>
                <a:spcPts val="130"/>
              </a:spcBef>
              <a:buFontTx/>
              <a:buChar char="•"/>
              <a:tabLst>
                <a:tab pos="183515" algn="l"/>
              </a:tabLst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реализация</a:t>
            </a:r>
            <a:r>
              <a:rPr sz="1050" kern="1200" spc="-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равного</a:t>
            </a:r>
            <a:r>
              <a:rPr sz="1050" kern="1200" spc="4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доступа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качественному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верифицированному цифровому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образовательному </a:t>
            </a:r>
            <a:r>
              <a:rPr sz="1050" kern="1200" spc="-2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контенту</a:t>
            </a:r>
            <a:r>
              <a:rPr sz="1050" kern="1200" spc="2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цифровым</a:t>
            </a:r>
            <a:r>
              <a:rPr sz="1050" kern="1200" spc="-3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образовательным</a:t>
            </a:r>
            <a:r>
              <a:rPr sz="1050" kern="1200" spc="5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сервисам;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15180" y="4453508"/>
            <a:ext cx="3454400" cy="66230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82880" marR="340360" indent="-170815" algn="l" rtl="0">
              <a:lnSpc>
                <a:spcPts val="1250"/>
              </a:lnSpc>
              <a:spcBef>
                <a:spcPts val="155"/>
              </a:spcBef>
              <a:buFontTx/>
              <a:buChar char="•"/>
              <a:tabLst>
                <a:tab pos="183515" algn="l"/>
              </a:tabLst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предоставление </a:t>
            </a:r>
            <a:r>
              <a:rPr sz="1050" kern="1200" spc="-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возможности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построения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индивидуальных</a:t>
            </a:r>
            <a:r>
              <a:rPr sz="1050" kern="1200" spc="-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образовательных</a:t>
            </a:r>
            <a:r>
              <a:rPr sz="1050" kern="1200" spc="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траекторий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82880" algn="l" rtl="0">
              <a:lnSpc>
                <a:spcPts val="1210"/>
              </a:lnSpc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личностного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роста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обучающегося</a:t>
            </a:r>
            <a:r>
              <a:rPr sz="1050" kern="1200" spc="6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педагогического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82880" algn="l" rtl="0">
              <a:lnSpc>
                <a:spcPts val="1240"/>
              </a:lnSpc>
            </a:pP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работника;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15180" y="5252465"/>
            <a:ext cx="3348990" cy="34226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82880" marR="5080" indent="-170815" algn="l" rtl="0">
              <a:lnSpc>
                <a:spcPts val="1220"/>
              </a:lnSpc>
              <a:spcBef>
                <a:spcPts val="180"/>
              </a:spcBef>
              <a:buFontTx/>
              <a:buChar char="•"/>
              <a:tabLst>
                <a:tab pos="183515" algn="l"/>
              </a:tabLst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формирование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эффективной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системы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выявления, </a:t>
            </a:r>
            <a:r>
              <a:rPr sz="1050" kern="1200" spc="-2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развития</a:t>
            </a:r>
            <a:r>
              <a:rPr sz="1050" kern="1200" spc="-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поддержки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талантов</a:t>
            </a:r>
            <a:r>
              <a:rPr sz="1050" kern="1200" spc="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050" kern="1200" spc="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детей;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15180" y="5734303"/>
            <a:ext cx="3373120" cy="82041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82880" marR="5080" indent="-170815" algn="l" rtl="0">
              <a:lnSpc>
                <a:spcPct val="99000"/>
              </a:lnSpc>
              <a:spcBef>
                <a:spcPts val="114"/>
              </a:spcBef>
              <a:buFontTx/>
              <a:buChar char="•"/>
              <a:tabLst>
                <a:tab pos="183515" algn="l"/>
              </a:tabLst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повышение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эффективности</a:t>
            </a:r>
            <a:r>
              <a:rPr sz="1050" kern="1200" spc="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процессов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функционирования</a:t>
            </a:r>
            <a:r>
              <a:rPr sz="1050" kern="1200" spc="2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организаций,</a:t>
            </a:r>
            <a:r>
              <a:rPr sz="1050" kern="1200" spc="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осуществляющих </a:t>
            </a:r>
            <a:r>
              <a:rPr sz="1050" kern="1200" spc="-2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образовательную</a:t>
            </a:r>
            <a:r>
              <a:rPr sz="1050" kern="1200" spc="5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деятельность,</a:t>
            </a:r>
            <a:r>
              <a:rPr sz="1050" kern="1200" spc="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 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том</a:t>
            </a:r>
            <a:r>
              <a:rPr sz="1050" kern="1200" spc="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числе </a:t>
            </a:r>
            <a:r>
              <a:rPr sz="1050" kern="1200" spc="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предусматривающее мероприятие по повышению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информационной</a:t>
            </a:r>
            <a:r>
              <a:rPr sz="1050" kern="1200" spc="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безопасности;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04758" y="3875023"/>
            <a:ext cx="3330575" cy="6623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82880" marR="5080" indent="-170815" algn="l" rtl="0">
              <a:lnSpc>
                <a:spcPct val="99100"/>
              </a:lnSpc>
              <a:spcBef>
                <a:spcPts val="114"/>
              </a:spcBef>
              <a:buFontTx/>
              <a:buChar char="•"/>
              <a:tabLst>
                <a:tab pos="183515" algn="l"/>
              </a:tabLst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формирование</a:t>
            </a:r>
            <a:r>
              <a:rPr sz="1050" kern="1200" spc="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набора</a:t>
            </a:r>
            <a:r>
              <a:rPr sz="1050" kern="1200" spc="3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сервисов</a:t>
            </a:r>
            <a:r>
              <a:rPr sz="1050" kern="1200" spc="3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050" kern="1200" spc="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возможностью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получения</a:t>
            </a:r>
            <a:r>
              <a:rPr sz="1050" kern="1200" spc="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услуг</a:t>
            </a:r>
            <a:r>
              <a:rPr sz="1050" kern="1200" spc="3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сфере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образования</a:t>
            </a:r>
            <a:r>
              <a:rPr sz="1050" kern="1200" spc="4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(или) </a:t>
            </a:r>
            <a:r>
              <a:rPr sz="1050" kern="1200" spc="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информации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посредством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единой 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точки</a:t>
            </a:r>
            <a:r>
              <a:rPr sz="1050" kern="1200" spc="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доступа</a:t>
            </a:r>
            <a:r>
              <a:rPr sz="1050" kern="1200" spc="2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к </a:t>
            </a:r>
            <a:r>
              <a:rPr sz="1050" kern="1200" spc="-2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цифровым</a:t>
            </a:r>
            <a:r>
              <a:rPr sz="1050" kern="1200" spc="-2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образовательным</a:t>
            </a:r>
            <a:r>
              <a:rPr sz="1050" kern="1200" spc="5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сервисам;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04758" y="4673853"/>
            <a:ext cx="3238500" cy="9823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2880" indent="-170815" algn="l" rtl="0">
              <a:spcBef>
                <a:spcPts val="105"/>
              </a:spcBef>
              <a:buFontTx/>
              <a:buChar char="•"/>
              <a:tabLst>
                <a:tab pos="183515" algn="l"/>
              </a:tabLst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стандартизация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взаимодействия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создаваемых</a:t>
            </a:r>
            <a:r>
              <a:rPr sz="1050" kern="1200" spc="6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82880" marR="332105" algn="l" rtl="0">
              <a:lnSpc>
                <a:spcPct val="100099"/>
              </a:lnSpc>
              <a:spcBef>
                <a:spcPts val="10"/>
              </a:spcBef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существующих</a:t>
            </a:r>
            <a:r>
              <a:rPr sz="1050" kern="1200" spc="4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информационных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систем,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функционирующих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сфере</a:t>
            </a:r>
            <a:r>
              <a:rPr sz="1050" kern="1200" spc="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образования,</a:t>
            </a:r>
            <a:r>
              <a:rPr sz="1050" kern="1200" spc="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sz="1050" kern="1200" spc="-2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переход</a:t>
            </a:r>
            <a:r>
              <a:rPr sz="1050" kern="1200" spc="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на использование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единых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82880" algn="l" rtl="0">
              <a:lnSpc>
                <a:spcPts val="1230"/>
              </a:lnSpc>
            </a:pP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классификаторов,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реестров,</a:t>
            </a:r>
            <a:r>
              <a:rPr sz="1050" kern="1200" spc="3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справочников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и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82880" algn="l" rtl="0">
              <a:lnSpc>
                <a:spcPts val="1240"/>
              </a:lnSpc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форматов</a:t>
            </a:r>
            <a:r>
              <a:rPr sz="1050" kern="1200" spc="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обмена</a:t>
            </a:r>
            <a:r>
              <a:rPr sz="1050" kern="1200" spc="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данными;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04758" y="5796178"/>
            <a:ext cx="3065780" cy="6623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82880" marR="5080" indent="-170815" algn="l" rtl="0">
              <a:lnSpc>
                <a:spcPct val="99100"/>
              </a:lnSpc>
              <a:spcBef>
                <a:spcPts val="114"/>
              </a:spcBef>
              <a:buFontTx/>
              <a:buChar char="•"/>
              <a:tabLst>
                <a:tab pos="183515" algn="l"/>
              </a:tabLst>
            </a:pP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снижение</a:t>
            </a:r>
            <a:r>
              <a:rPr sz="1050" kern="1200" spc="-1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административной</a:t>
            </a:r>
            <a:r>
              <a:rPr sz="1050" kern="1200" spc="-4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нагрузки</a:t>
            </a:r>
            <a:r>
              <a:rPr sz="1050" kern="1200" spc="3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2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за</a:t>
            </a:r>
            <a:r>
              <a:rPr sz="1050" kern="1200" spc="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счет </a:t>
            </a:r>
            <a:r>
              <a:rPr sz="1050" kern="1200" spc="-2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внедрения новых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технологических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решений в </a:t>
            </a:r>
            <a:r>
              <a:rPr sz="1050" kern="1200" spc="-26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сфере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образования,</a:t>
            </a:r>
            <a:r>
              <a:rPr sz="1050" kern="1200" spc="2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включая</a:t>
            </a:r>
            <a:r>
              <a:rPr sz="1050" kern="1200" spc="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технологии </a:t>
            </a:r>
            <a:r>
              <a:rPr sz="1050" kern="1200" spc="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0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искусственного</a:t>
            </a:r>
            <a:r>
              <a:rPr sz="1050" kern="1200" spc="4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4E79"/>
                </a:solidFill>
                <a:latin typeface="Microsoft Sans Serif"/>
                <a:ea typeface="+mn-ea"/>
                <a:cs typeface="Microsoft Sans Serif"/>
              </a:rPr>
              <a:t>интеллекта.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831835" y="4128515"/>
            <a:ext cx="0" cy="2316480"/>
          </a:xfrm>
          <a:custGeom>
            <a:avLst/>
            <a:gdLst/>
            <a:ahLst/>
            <a:cxnLst/>
            <a:rect l="l" t="t" r="r" b="b"/>
            <a:pathLst>
              <a:path h="2316479">
                <a:moveTo>
                  <a:pt x="0" y="0"/>
                </a:moveTo>
                <a:lnTo>
                  <a:pt x="0" y="2316479"/>
                </a:lnTo>
              </a:path>
            </a:pathLst>
          </a:custGeom>
          <a:ln w="9525">
            <a:solidFill>
              <a:srgbClr val="5255FB"/>
            </a:solidFill>
            <a:prstDash val="sysDash"/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895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9694" y="2444876"/>
            <a:ext cx="8032115" cy="20095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Практическая</a:t>
            </a:r>
            <a:r>
              <a:rPr sz="3200" b="1" spc="-125" dirty="0">
                <a:solidFill>
                  <a:srgbClr val="036EE3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работа</a:t>
            </a:r>
            <a:r>
              <a:rPr sz="3200" b="1" spc="-85" dirty="0">
                <a:solidFill>
                  <a:srgbClr val="036EE3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по</a:t>
            </a:r>
            <a:r>
              <a:rPr sz="3200" b="1" spc="-125" dirty="0">
                <a:solidFill>
                  <a:srgbClr val="036EE3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036EE3"/>
                </a:solidFill>
                <a:latin typeface="Arial"/>
                <a:cs typeface="Arial"/>
              </a:rPr>
              <a:t>ППК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«Особенности</a:t>
            </a:r>
            <a:r>
              <a:rPr sz="3200" b="1" spc="-5" dirty="0">
                <a:solidFill>
                  <a:srgbClr val="036EE3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работы</a:t>
            </a:r>
            <a:r>
              <a:rPr sz="3200" b="1" spc="-65" dirty="0">
                <a:solidFill>
                  <a:srgbClr val="036EE3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в</a:t>
            </a:r>
            <a:r>
              <a:rPr sz="3200" b="1" spc="-90" dirty="0">
                <a:solidFill>
                  <a:srgbClr val="036EE3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36EE3"/>
                </a:solidFill>
                <a:latin typeface="Arial"/>
                <a:cs typeface="Arial"/>
              </a:rPr>
              <a:t>библиотеке</a:t>
            </a:r>
            <a:endParaRPr sz="3200" dirty="0">
              <a:latin typeface="Arial"/>
              <a:cs typeface="Arial"/>
            </a:endParaRPr>
          </a:p>
          <a:p>
            <a:pPr marL="12700" marR="5080">
              <a:lnSpc>
                <a:spcPts val="3750"/>
              </a:lnSpc>
              <a:spcBef>
                <a:spcPts val="190"/>
              </a:spcBef>
            </a:pP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цифрового</a:t>
            </a:r>
            <a:r>
              <a:rPr sz="3200" b="1" spc="-170" dirty="0">
                <a:solidFill>
                  <a:srgbClr val="036EE3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образовательного</a:t>
            </a:r>
            <a:r>
              <a:rPr sz="3200" b="1" spc="-130" dirty="0">
                <a:solidFill>
                  <a:srgbClr val="036EE3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36EE3"/>
                </a:solidFill>
                <a:latin typeface="Arial"/>
                <a:cs typeface="Arial"/>
              </a:rPr>
              <a:t>контента </a:t>
            </a:r>
            <a:r>
              <a:rPr sz="3200" b="1" dirty="0">
                <a:solidFill>
                  <a:srgbClr val="036EE3"/>
                </a:solidFill>
                <a:latin typeface="Arial"/>
                <a:cs typeface="Arial"/>
              </a:rPr>
              <a:t>(ЦОК</a:t>
            </a:r>
            <a:r>
              <a:rPr sz="3200" b="1" dirty="0" smtClean="0">
                <a:solidFill>
                  <a:srgbClr val="036EE3"/>
                </a:solidFill>
                <a:latin typeface="Arial"/>
                <a:cs typeface="Arial"/>
              </a:rPr>
              <a:t>)»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385" y="111074"/>
            <a:ext cx="4772025" cy="421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00" dirty="0"/>
              <a:t>Практическая</a:t>
            </a:r>
            <a:r>
              <a:rPr sz="2600" spc="-70" dirty="0"/>
              <a:t> </a:t>
            </a:r>
            <a:r>
              <a:rPr sz="2600" dirty="0"/>
              <a:t>работа</a:t>
            </a:r>
            <a:r>
              <a:rPr sz="2600" spc="-90" dirty="0"/>
              <a:t> </a:t>
            </a:r>
            <a:r>
              <a:rPr sz="2600" dirty="0"/>
              <a:t>по</a:t>
            </a:r>
            <a:r>
              <a:rPr sz="2600" spc="-100" dirty="0"/>
              <a:t> </a:t>
            </a:r>
            <a:r>
              <a:rPr sz="2600" spc="-25" dirty="0"/>
              <a:t>ППК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367385" y="507873"/>
            <a:ext cx="7943215" cy="8117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600" b="1" dirty="0">
                <a:solidFill>
                  <a:srgbClr val="1F3863"/>
                </a:solidFill>
                <a:latin typeface="Arial"/>
                <a:cs typeface="Arial"/>
              </a:rPr>
              <a:t>«Особенности</a:t>
            </a:r>
            <a:r>
              <a:rPr sz="2600" b="1" spc="-5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1F3863"/>
                </a:solidFill>
                <a:latin typeface="Arial"/>
                <a:cs typeface="Arial"/>
              </a:rPr>
              <a:t>работы</a:t>
            </a:r>
            <a:r>
              <a:rPr sz="2600" b="1" spc="-7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1F3863"/>
                </a:solidFill>
                <a:latin typeface="Arial"/>
                <a:cs typeface="Arial"/>
              </a:rPr>
              <a:t>в</a:t>
            </a:r>
            <a:r>
              <a:rPr sz="2600" b="1" spc="-114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1F3863"/>
                </a:solidFill>
                <a:latin typeface="Arial"/>
                <a:cs typeface="Arial"/>
              </a:rPr>
              <a:t>библиотеке</a:t>
            </a:r>
            <a:r>
              <a:rPr sz="2600" b="1" spc="-11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1F3863"/>
                </a:solidFill>
                <a:latin typeface="Arial"/>
                <a:cs typeface="Arial"/>
              </a:rPr>
              <a:t>цифрового образовательного</a:t>
            </a:r>
            <a:r>
              <a:rPr sz="2600" b="1" spc="-60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1F3863"/>
                </a:solidFill>
                <a:latin typeface="Arial"/>
                <a:cs typeface="Arial"/>
              </a:rPr>
              <a:t>контента</a:t>
            </a:r>
            <a:r>
              <a:rPr sz="2600" b="1" spc="-75" dirty="0">
                <a:solidFill>
                  <a:srgbClr val="1F3863"/>
                </a:solidFill>
                <a:latin typeface="Arial"/>
                <a:cs typeface="Arial"/>
              </a:rPr>
              <a:t> </a:t>
            </a:r>
            <a:r>
              <a:rPr sz="2600" b="1" spc="-10" dirty="0">
                <a:solidFill>
                  <a:srgbClr val="1F3863"/>
                </a:solidFill>
                <a:latin typeface="Arial"/>
                <a:cs typeface="Arial"/>
              </a:rPr>
              <a:t>(ЦОК</a:t>
            </a:r>
            <a:r>
              <a:rPr sz="2600" b="1" spc="-10" dirty="0" smtClean="0">
                <a:solidFill>
                  <a:srgbClr val="1F3863"/>
                </a:solidFill>
                <a:latin typeface="Arial"/>
                <a:cs typeface="Arial"/>
              </a:rPr>
              <a:t>)»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42364" y="3733800"/>
            <a:ext cx="4987036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Перейдите</a:t>
            </a:r>
            <a:r>
              <a:rPr sz="2800" spc="14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по</a:t>
            </a:r>
            <a:r>
              <a:rPr sz="2800" spc="16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ссылке</a:t>
            </a:r>
            <a:r>
              <a:rPr sz="2800" spc="15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/>
              </a:rPr>
              <a:t>https://myschool.edu.ru/</a:t>
            </a:r>
            <a:r>
              <a:rPr sz="2800" spc="-10" dirty="0">
                <a:solidFill>
                  <a:srgbClr val="0462C1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на</a:t>
            </a:r>
            <a:r>
              <a:rPr sz="2800" spc="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сайт</a:t>
            </a:r>
            <a:r>
              <a:rPr sz="2800" spc="3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ФГИС</a:t>
            </a:r>
            <a:r>
              <a:rPr sz="2800" spc="4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«Моя</a:t>
            </a:r>
            <a:r>
              <a:rPr sz="2800" spc="4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школа»</a:t>
            </a:r>
            <a:r>
              <a:rPr sz="2800" spc="-3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и</a:t>
            </a:r>
            <a:r>
              <a:rPr sz="2800" spc="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Times New Roman"/>
                <a:cs typeface="Times New Roman"/>
              </a:rPr>
              <a:t>авторизуйтесь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с</a:t>
            </a:r>
            <a:r>
              <a:rPr sz="2800" spc="-6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помощью</a:t>
            </a:r>
            <a:r>
              <a:rPr sz="2800" spc="-5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аккаунта</a:t>
            </a:r>
            <a:r>
              <a:rPr sz="2800" spc="1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на</a:t>
            </a:r>
            <a:r>
              <a:rPr sz="2800" spc="-5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Times New Roman"/>
                <a:cs typeface="Times New Roman"/>
              </a:rPr>
              <a:t>Госуслугах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3561" y="4298441"/>
            <a:ext cx="33591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50" dirty="0">
                <a:solidFill>
                  <a:srgbClr val="006FC0"/>
                </a:solidFill>
                <a:latin typeface="Arial"/>
                <a:cs typeface="Arial"/>
              </a:rPr>
              <a:t>1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7260" y="4396740"/>
            <a:ext cx="573405" cy="563880"/>
          </a:xfrm>
          <a:custGeom>
            <a:avLst/>
            <a:gdLst/>
            <a:ahLst/>
            <a:cxnLst/>
            <a:rect l="l" t="t" r="r" b="b"/>
            <a:pathLst>
              <a:path w="573405" h="563879">
                <a:moveTo>
                  <a:pt x="0" y="89916"/>
                </a:moveTo>
                <a:lnTo>
                  <a:pt x="7068" y="54917"/>
                </a:lnTo>
                <a:lnTo>
                  <a:pt x="26346" y="26336"/>
                </a:lnTo>
                <a:lnTo>
                  <a:pt x="54939" y="7066"/>
                </a:lnTo>
                <a:lnTo>
                  <a:pt x="89954" y="0"/>
                </a:lnTo>
                <a:lnTo>
                  <a:pt x="483108" y="0"/>
                </a:lnTo>
                <a:lnTo>
                  <a:pt x="518106" y="7066"/>
                </a:lnTo>
                <a:lnTo>
                  <a:pt x="546687" y="26336"/>
                </a:lnTo>
                <a:lnTo>
                  <a:pt x="565957" y="54917"/>
                </a:lnTo>
                <a:lnTo>
                  <a:pt x="573024" y="89916"/>
                </a:lnTo>
                <a:lnTo>
                  <a:pt x="573024" y="473964"/>
                </a:lnTo>
                <a:lnTo>
                  <a:pt x="565957" y="508962"/>
                </a:lnTo>
                <a:lnTo>
                  <a:pt x="546687" y="537543"/>
                </a:lnTo>
                <a:lnTo>
                  <a:pt x="518106" y="556813"/>
                </a:lnTo>
                <a:lnTo>
                  <a:pt x="483108" y="563880"/>
                </a:lnTo>
                <a:lnTo>
                  <a:pt x="89954" y="563880"/>
                </a:lnTo>
                <a:lnTo>
                  <a:pt x="54939" y="556813"/>
                </a:lnTo>
                <a:lnTo>
                  <a:pt x="26346" y="537543"/>
                </a:lnTo>
                <a:lnTo>
                  <a:pt x="7068" y="508962"/>
                </a:lnTo>
                <a:lnTo>
                  <a:pt x="0" y="473964"/>
                </a:lnTo>
                <a:lnTo>
                  <a:pt x="0" y="89916"/>
                </a:lnTo>
                <a:close/>
              </a:path>
            </a:pathLst>
          </a:custGeom>
          <a:ln w="28575">
            <a:solidFill>
              <a:srgbClr val="036E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91983" y="3048000"/>
            <a:ext cx="2584704" cy="266395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dirty="0"/>
              <a:t>Описание</a:t>
            </a:r>
            <a:r>
              <a:rPr sz="2800" spc="-80" dirty="0"/>
              <a:t> </a:t>
            </a:r>
            <a:r>
              <a:rPr sz="2800" dirty="0"/>
              <a:t>и</a:t>
            </a:r>
            <a:r>
              <a:rPr sz="2800" spc="-35" dirty="0"/>
              <a:t> </a:t>
            </a:r>
            <a:r>
              <a:rPr sz="2800" dirty="0"/>
              <a:t>требования</a:t>
            </a:r>
            <a:r>
              <a:rPr sz="2800" spc="-5" dirty="0"/>
              <a:t> </a:t>
            </a:r>
            <a:r>
              <a:rPr sz="2800" dirty="0"/>
              <a:t>к</a:t>
            </a:r>
            <a:r>
              <a:rPr sz="2800" spc="-25" dirty="0"/>
              <a:t> </a:t>
            </a:r>
            <a:r>
              <a:rPr sz="2800" spc="-10" dirty="0"/>
              <a:t>выполнению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305049" y="1447800"/>
            <a:ext cx="3157855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  <a:tabLst>
                <a:tab pos="2009139" algn="l"/>
              </a:tabLst>
            </a:pP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Выберите</a:t>
            </a:r>
            <a:r>
              <a:rPr sz="2800" spc="19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в</a:t>
            </a:r>
            <a:r>
              <a:rPr sz="2800" spc="19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перечне</a:t>
            </a:r>
            <a:r>
              <a:rPr sz="2800" spc="19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spc="-10" dirty="0" err="1">
                <a:solidFill>
                  <a:srgbClr val="1F3863"/>
                </a:solidFill>
                <a:latin typeface="Times New Roman"/>
                <a:cs typeface="Times New Roman"/>
              </a:rPr>
              <a:t>подсистем</a:t>
            </a:r>
            <a:r>
              <a:rPr sz="2800" spc="-1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spc="-10" dirty="0" err="1" smtClean="0">
                <a:solidFill>
                  <a:srgbClr val="1F3863"/>
                </a:solidFill>
                <a:latin typeface="Times New Roman"/>
                <a:cs typeface="Times New Roman"/>
              </a:rPr>
              <a:t>раздел</a:t>
            </a:r>
            <a:endParaRPr lang="ru-RU" sz="2800" dirty="0">
              <a:solidFill>
                <a:srgbClr val="1F3863"/>
              </a:solidFill>
              <a:latin typeface="Times New Roman"/>
              <a:cs typeface="Times New Roman"/>
            </a:endParaRPr>
          </a:p>
          <a:p>
            <a:pPr marL="12700" marR="5080" algn="l">
              <a:lnSpc>
                <a:spcPct val="100000"/>
              </a:lnSpc>
              <a:spcBef>
                <a:spcPts val="100"/>
              </a:spcBef>
              <a:tabLst>
                <a:tab pos="2009139" algn="l"/>
              </a:tabLst>
            </a:pPr>
            <a:r>
              <a:rPr sz="2800" spc="-10" dirty="0" err="1" smtClean="0">
                <a:solidFill>
                  <a:srgbClr val="1F3863"/>
                </a:solidFill>
                <a:latin typeface="Times New Roman"/>
                <a:cs typeface="Times New Roman"/>
              </a:rPr>
              <a:t>Библиотека</a:t>
            </a:r>
            <a:r>
              <a:rPr sz="2800" spc="-10" dirty="0" smtClean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Times New Roman"/>
                <a:cs typeface="Times New Roman"/>
              </a:rPr>
              <a:t>Минпросвещения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82927" y="1880057"/>
            <a:ext cx="33591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50" dirty="0">
                <a:solidFill>
                  <a:srgbClr val="006FC0"/>
                </a:solidFill>
                <a:latin typeface="Arial"/>
                <a:cs typeface="Arial"/>
              </a:rPr>
              <a:t>2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95044" y="1979676"/>
            <a:ext cx="573405" cy="563880"/>
          </a:xfrm>
          <a:custGeom>
            <a:avLst/>
            <a:gdLst/>
            <a:ahLst/>
            <a:cxnLst/>
            <a:rect l="l" t="t" r="r" b="b"/>
            <a:pathLst>
              <a:path w="573405" h="563880">
                <a:moveTo>
                  <a:pt x="0" y="89915"/>
                </a:moveTo>
                <a:lnTo>
                  <a:pt x="7066" y="54917"/>
                </a:lnTo>
                <a:lnTo>
                  <a:pt x="26336" y="26336"/>
                </a:lnTo>
                <a:lnTo>
                  <a:pt x="54917" y="7066"/>
                </a:lnTo>
                <a:lnTo>
                  <a:pt x="89915" y="0"/>
                </a:lnTo>
                <a:lnTo>
                  <a:pt x="483107" y="0"/>
                </a:lnTo>
                <a:lnTo>
                  <a:pt x="518106" y="7066"/>
                </a:lnTo>
                <a:lnTo>
                  <a:pt x="546687" y="26336"/>
                </a:lnTo>
                <a:lnTo>
                  <a:pt x="565957" y="54917"/>
                </a:lnTo>
                <a:lnTo>
                  <a:pt x="573024" y="89915"/>
                </a:lnTo>
                <a:lnTo>
                  <a:pt x="573024" y="473963"/>
                </a:lnTo>
                <a:lnTo>
                  <a:pt x="565957" y="508962"/>
                </a:lnTo>
                <a:lnTo>
                  <a:pt x="546687" y="537543"/>
                </a:lnTo>
                <a:lnTo>
                  <a:pt x="518106" y="556813"/>
                </a:lnTo>
                <a:lnTo>
                  <a:pt x="483107" y="563879"/>
                </a:lnTo>
                <a:lnTo>
                  <a:pt x="89915" y="563879"/>
                </a:lnTo>
                <a:lnTo>
                  <a:pt x="54917" y="556813"/>
                </a:lnTo>
                <a:lnTo>
                  <a:pt x="26336" y="537543"/>
                </a:lnTo>
                <a:lnTo>
                  <a:pt x="7066" y="508962"/>
                </a:lnTo>
                <a:lnTo>
                  <a:pt x="0" y="473963"/>
                </a:lnTo>
                <a:lnTo>
                  <a:pt x="0" y="89915"/>
                </a:lnTo>
                <a:close/>
              </a:path>
            </a:pathLst>
          </a:custGeom>
          <a:ln w="28575">
            <a:solidFill>
              <a:srgbClr val="036E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82927" y="4398086"/>
            <a:ext cx="33591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50" dirty="0">
                <a:solidFill>
                  <a:srgbClr val="006FC0"/>
                </a:solidFill>
                <a:latin typeface="Arial"/>
                <a:cs typeface="Arial"/>
              </a:rPr>
              <a:t>3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95044" y="4497323"/>
            <a:ext cx="573405" cy="563880"/>
          </a:xfrm>
          <a:custGeom>
            <a:avLst/>
            <a:gdLst/>
            <a:ahLst/>
            <a:cxnLst/>
            <a:rect l="l" t="t" r="r" b="b"/>
            <a:pathLst>
              <a:path w="573405" h="563879">
                <a:moveTo>
                  <a:pt x="0" y="89915"/>
                </a:moveTo>
                <a:lnTo>
                  <a:pt x="7066" y="54917"/>
                </a:lnTo>
                <a:lnTo>
                  <a:pt x="26336" y="26336"/>
                </a:lnTo>
                <a:lnTo>
                  <a:pt x="54917" y="7066"/>
                </a:lnTo>
                <a:lnTo>
                  <a:pt x="89915" y="0"/>
                </a:lnTo>
                <a:lnTo>
                  <a:pt x="483107" y="0"/>
                </a:lnTo>
                <a:lnTo>
                  <a:pt x="518106" y="7066"/>
                </a:lnTo>
                <a:lnTo>
                  <a:pt x="546687" y="26336"/>
                </a:lnTo>
                <a:lnTo>
                  <a:pt x="565957" y="54917"/>
                </a:lnTo>
                <a:lnTo>
                  <a:pt x="573024" y="89915"/>
                </a:lnTo>
                <a:lnTo>
                  <a:pt x="573024" y="473963"/>
                </a:lnTo>
                <a:lnTo>
                  <a:pt x="565957" y="508962"/>
                </a:lnTo>
                <a:lnTo>
                  <a:pt x="546687" y="537543"/>
                </a:lnTo>
                <a:lnTo>
                  <a:pt x="518106" y="556813"/>
                </a:lnTo>
                <a:lnTo>
                  <a:pt x="483107" y="563880"/>
                </a:lnTo>
                <a:lnTo>
                  <a:pt x="89915" y="563880"/>
                </a:lnTo>
                <a:lnTo>
                  <a:pt x="54917" y="556813"/>
                </a:lnTo>
                <a:lnTo>
                  <a:pt x="26336" y="537543"/>
                </a:lnTo>
                <a:lnTo>
                  <a:pt x="7066" y="508962"/>
                </a:lnTo>
                <a:lnTo>
                  <a:pt x="0" y="473963"/>
                </a:lnTo>
                <a:lnTo>
                  <a:pt x="0" y="89915"/>
                </a:lnTo>
                <a:close/>
              </a:path>
            </a:pathLst>
          </a:custGeom>
          <a:ln w="28575">
            <a:solidFill>
              <a:srgbClr val="036E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05050" y="4542790"/>
            <a:ext cx="379095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  <a:tabLst>
                <a:tab pos="1204595" algn="l"/>
                <a:tab pos="2905760" algn="l"/>
              </a:tabLst>
            </a:pPr>
            <a:r>
              <a:rPr sz="2800" spc="-10" dirty="0" err="1" smtClean="0">
                <a:solidFill>
                  <a:srgbClr val="1F3863"/>
                </a:solidFill>
                <a:latin typeface="Times New Roman"/>
                <a:cs typeface="Times New Roman"/>
              </a:rPr>
              <a:t>Выберите</a:t>
            </a:r>
            <a:r>
              <a:rPr lang="ru-RU" sz="280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spc="-10" dirty="0" err="1" smtClean="0">
                <a:solidFill>
                  <a:srgbClr val="1F3863"/>
                </a:solidFill>
                <a:latin typeface="Times New Roman"/>
                <a:cs typeface="Times New Roman"/>
              </a:rPr>
              <a:t>интересующий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2800" spc="-25" dirty="0">
                <a:solidFill>
                  <a:srgbClr val="1F3863"/>
                </a:solidFill>
                <a:latin typeface="Times New Roman"/>
                <a:cs typeface="Times New Roman"/>
              </a:rPr>
              <a:t>вас </a:t>
            </a:r>
            <a:r>
              <a:rPr sz="2800" spc="-10" dirty="0">
                <a:solidFill>
                  <a:srgbClr val="1F3863"/>
                </a:solidFill>
                <a:latin typeface="Times New Roman"/>
                <a:cs typeface="Times New Roman"/>
              </a:rPr>
              <a:t>предмет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2258" y="897637"/>
            <a:ext cx="4209288" cy="164591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7562" y="3352798"/>
            <a:ext cx="4678679" cy="31760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dirty="0"/>
              <a:t>Описание</a:t>
            </a:r>
            <a:r>
              <a:rPr sz="2800" spc="-80" dirty="0"/>
              <a:t> </a:t>
            </a:r>
            <a:r>
              <a:rPr sz="2800" dirty="0"/>
              <a:t>и</a:t>
            </a:r>
            <a:r>
              <a:rPr sz="2800" spc="-35" dirty="0"/>
              <a:t> </a:t>
            </a:r>
            <a:r>
              <a:rPr sz="2800" dirty="0"/>
              <a:t>требования</a:t>
            </a:r>
            <a:r>
              <a:rPr sz="2800" spc="-5" dirty="0"/>
              <a:t> </a:t>
            </a:r>
            <a:r>
              <a:rPr sz="2800" dirty="0"/>
              <a:t>к</a:t>
            </a:r>
            <a:r>
              <a:rPr sz="2800" spc="-25" dirty="0"/>
              <a:t> </a:t>
            </a:r>
            <a:r>
              <a:rPr sz="2800" spc="-10" dirty="0"/>
              <a:t>выполнению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1295400" y="866081"/>
            <a:ext cx="76200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92530" algn="l"/>
                <a:tab pos="2877820" algn="l"/>
              </a:tabLst>
            </a:pPr>
            <a:r>
              <a:rPr sz="2800" spc="-10" dirty="0">
                <a:solidFill>
                  <a:srgbClr val="1F3863"/>
                </a:solidFill>
                <a:latin typeface="Times New Roman"/>
                <a:cs typeface="Times New Roman"/>
              </a:rPr>
              <a:t>Выберите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1F3863"/>
                </a:solidFill>
                <a:latin typeface="Times New Roman"/>
                <a:cs typeface="Times New Roman"/>
              </a:rPr>
              <a:t>интересующий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lang="ru-RU" sz="2800" spc="-25" dirty="0" smtClean="0">
                <a:solidFill>
                  <a:srgbClr val="1F3863"/>
                </a:solidFill>
                <a:latin typeface="Times New Roman"/>
                <a:cs typeface="Times New Roman"/>
              </a:rPr>
              <a:t>вас</a:t>
            </a:r>
            <a:r>
              <a:rPr lang="ru-RU" sz="2800" dirty="0" smtClean="0">
                <a:latin typeface="Times New Roman"/>
                <a:cs typeface="Times New Roman"/>
              </a:rPr>
              <a:t> </a:t>
            </a:r>
            <a:r>
              <a:rPr lang="ru-RU" sz="2800" dirty="0" smtClean="0">
                <a:solidFill>
                  <a:srgbClr val="1F3863"/>
                </a:solidFill>
                <a:latin typeface="Times New Roman"/>
                <a:cs typeface="Times New Roman"/>
              </a:rPr>
              <a:t>класс,</a:t>
            </a:r>
            <a:r>
              <a:rPr lang="ru-RU" sz="2800" spc="-45" dirty="0" smtClean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 err="1" smtClean="0">
                <a:solidFill>
                  <a:srgbClr val="1F3863"/>
                </a:solidFill>
                <a:latin typeface="Times New Roman"/>
                <a:cs typeface="Times New Roman"/>
              </a:rPr>
              <a:t>затем</a:t>
            </a:r>
            <a:r>
              <a:rPr sz="2800" spc="-55" dirty="0" smtClean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spc="-20" dirty="0">
                <a:solidFill>
                  <a:srgbClr val="1F3863"/>
                </a:solidFill>
                <a:latin typeface="Times New Roman"/>
                <a:cs typeface="Times New Roman"/>
              </a:rPr>
              <a:t>урок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7529" y="843568"/>
            <a:ext cx="335915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50" dirty="0">
                <a:solidFill>
                  <a:srgbClr val="006FC0"/>
                </a:solidFill>
                <a:latin typeface="Arial"/>
                <a:cs typeface="Arial"/>
              </a:rPr>
              <a:t>4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0641" y="838200"/>
            <a:ext cx="573405" cy="563880"/>
          </a:xfrm>
          <a:custGeom>
            <a:avLst/>
            <a:gdLst/>
            <a:ahLst/>
            <a:cxnLst/>
            <a:rect l="l" t="t" r="r" b="b"/>
            <a:pathLst>
              <a:path w="573405" h="563880">
                <a:moveTo>
                  <a:pt x="0" y="89915"/>
                </a:moveTo>
                <a:lnTo>
                  <a:pt x="7068" y="54917"/>
                </a:lnTo>
                <a:lnTo>
                  <a:pt x="26346" y="26336"/>
                </a:lnTo>
                <a:lnTo>
                  <a:pt x="54939" y="7066"/>
                </a:lnTo>
                <a:lnTo>
                  <a:pt x="89954" y="0"/>
                </a:lnTo>
                <a:lnTo>
                  <a:pt x="483069" y="0"/>
                </a:lnTo>
                <a:lnTo>
                  <a:pt x="518084" y="7066"/>
                </a:lnTo>
                <a:lnTo>
                  <a:pt x="546677" y="26336"/>
                </a:lnTo>
                <a:lnTo>
                  <a:pt x="565955" y="54917"/>
                </a:lnTo>
                <a:lnTo>
                  <a:pt x="573023" y="89915"/>
                </a:lnTo>
                <a:lnTo>
                  <a:pt x="573023" y="473963"/>
                </a:lnTo>
                <a:lnTo>
                  <a:pt x="565955" y="508962"/>
                </a:lnTo>
                <a:lnTo>
                  <a:pt x="546677" y="537543"/>
                </a:lnTo>
                <a:lnTo>
                  <a:pt x="518084" y="556813"/>
                </a:lnTo>
                <a:lnTo>
                  <a:pt x="483069" y="563880"/>
                </a:lnTo>
                <a:lnTo>
                  <a:pt x="89954" y="563880"/>
                </a:lnTo>
                <a:lnTo>
                  <a:pt x="54939" y="556813"/>
                </a:lnTo>
                <a:lnTo>
                  <a:pt x="26346" y="537543"/>
                </a:lnTo>
                <a:lnTo>
                  <a:pt x="7068" y="508962"/>
                </a:lnTo>
                <a:lnTo>
                  <a:pt x="0" y="473963"/>
                </a:lnTo>
                <a:lnTo>
                  <a:pt x="0" y="89915"/>
                </a:lnTo>
                <a:close/>
              </a:path>
            </a:pathLst>
          </a:custGeom>
          <a:ln w="28575">
            <a:solidFill>
              <a:srgbClr val="036E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740679"/>
            <a:ext cx="8453771" cy="4746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32482" y="1418335"/>
            <a:ext cx="76841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50975" algn="l"/>
                <a:tab pos="2384425" algn="l"/>
                <a:tab pos="2643505" algn="l"/>
                <a:tab pos="3302000" algn="l"/>
                <a:tab pos="4039870" algn="l"/>
                <a:tab pos="4295775" algn="l"/>
                <a:tab pos="5054600" algn="l"/>
                <a:tab pos="5305425" algn="l"/>
                <a:tab pos="6466840" algn="l"/>
                <a:tab pos="7115809" algn="l"/>
              </a:tabLst>
            </a:pPr>
            <a:r>
              <a:rPr sz="1800" spc="-10" dirty="0">
                <a:solidFill>
                  <a:srgbClr val="1F3863"/>
                </a:solidFill>
                <a:latin typeface="Times New Roman"/>
                <a:cs typeface="Times New Roman"/>
              </a:rPr>
              <a:t>Осуществите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1F3863"/>
                </a:solidFill>
                <a:latin typeface="Times New Roman"/>
                <a:cs typeface="Times New Roman"/>
              </a:rPr>
              <a:t>переход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50" dirty="0">
                <a:solidFill>
                  <a:srgbClr val="1F3863"/>
                </a:solidFill>
                <a:latin typeface="Times New Roman"/>
                <a:cs typeface="Times New Roman"/>
              </a:rPr>
              <a:t>в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20" dirty="0">
                <a:solidFill>
                  <a:srgbClr val="1F3863"/>
                </a:solidFill>
                <a:latin typeface="Times New Roman"/>
                <a:cs typeface="Times New Roman"/>
              </a:rPr>
              <a:t>урок,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1F3863"/>
                </a:solidFill>
                <a:latin typeface="Times New Roman"/>
                <a:cs typeface="Times New Roman"/>
              </a:rPr>
              <a:t>нажав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50" dirty="0">
                <a:solidFill>
                  <a:srgbClr val="1F3863"/>
                </a:solidFill>
                <a:latin typeface="Times New Roman"/>
                <a:cs typeface="Times New Roman"/>
              </a:rPr>
              <a:t>в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1F3863"/>
                </a:solidFill>
                <a:latin typeface="Times New Roman"/>
                <a:cs typeface="Times New Roman"/>
              </a:rPr>
              <a:t>шапке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50" dirty="0">
                <a:solidFill>
                  <a:srgbClr val="1F3863"/>
                </a:solidFill>
                <a:latin typeface="Times New Roman"/>
                <a:cs typeface="Times New Roman"/>
              </a:rPr>
              <a:t>с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1F3863"/>
                </a:solidFill>
                <a:latin typeface="Times New Roman"/>
                <a:cs typeface="Times New Roman"/>
              </a:rPr>
              <a:t>названием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20" dirty="0">
                <a:solidFill>
                  <a:srgbClr val="1F3863"/>
                </a:solidFill>
                <a:latin typeface="Times New Roman"/>
                <a:cs typeface="Times New Roman"/>
              </a:rPr>
              <a:t>темы</a:t>
            </a:r>
            <a:r>
              <a:rPr sz="1800" dirty="0">
                <a:solidFill>
                  <a:srgbClr val="1F3863"/>
                </a:solidFill>
                <a:latin typeface="Times New Roman"/>
                <a:cs typeface="Times New Roman"/>
              </a:rPr>
              <a:t>	</a:t>
            </a:r>
            <a:r>
              <a:rPr sz="1800" spc="-10" dirty="0">
                <a:solidFill>
                  <a:srgbClr val="1F3863"/>
                </a:solidFill>
                <a:latin typeface="Times New Roman"/>
                <a:cs typeface="Times New Roman"/>
              </a:rPr>
              <a:t>урока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solidFill>
                  <a:srgbClr val="1F3863"/>
                </a:solidFill>
                <a:latin typeface="Times New Roman"/>
                <a:cs typeface="Times New Roman"/>
              </a:rPr>
              <a:t>«Посмотреть»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4711" y="1376933"/>
            <a:ext cx="33591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50" dirty="0">
                <a:solidFill>
                  <a:srgbClr val="006FC0"/>
                </a:solidFill>
                <a:latin typeface="Arial"/>
                <a:cs typeface="Arial"/>
              </a:rPr>
              <a:t>6</a:t>
            </a:r>
            <a:endParaRPr sz="4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7716" y="1476755"/>
            <a:ext cx="573405" cy="563880"/>
          </a:xfrm>
          <a:custGeom>
            <a:avLst/>
            <a:gdLst/>
            <a:ahLst/>
            <a:cxnLst/>
            <a:rect l="l" t="t" r="r" b="b"/>
            <a:pathLst>
              <a:path w="573405" h="563880">
                <a:moveTo>
                  <a:pt x="0" y="89916"/>
                </a:moveTo>
                <a:lnTo>
                  <a:pt x="7066" y="54917"/>
                </a:lnTo>
                <a:lnTo>
                  <a:pt x="26336" y="26336"/>
                </a:lnTo>
                <a:lnTo>
                  <a:pt x="54917" y="7066"/>
                </a:lnTo>
                <a:lnTo>
                  <a:pt x="89915" y="0"/>
                </a:lnTo>
                <a:lnTo>
                  <a:pt x="483108" y="0"/>
                </a:lnTo>
                <a:lnTo>
                  <a:pt x="518106" y="7066"/>
                </a:lnTo>
                <a:lnTo>
                  <a:pt x="546687" y="26336"/>
                </a:lnTo>
                <a:lnTo>
                  <a:pt x="565957" y="54917"/>
                </a:lnTo>
                <a:lnTo>
                  <a:pt x="573023" y="89916"/>
                </a:lnTo>
                <a:lnTo>
                  <a:pt x="573023" y="473964"/>
                </a:lnTo>
                <a:lnTo>
                  <a:pt x="565957" y="508962"/>
                </a:lnTo>
                <a:lnTo>
                  <a:pt x="546687" y="537543"/>
                </a:lnTo>
                <a:lnTo>
                  <a:pt x="518106" y="556813"/>
                </a:lnTo>
                <a:lnTo>
                  <a:pt x="483108" y="563880"/>
                </a:lnTo>
                <a:lnTo>
                  <a:pt x="89915" y="563880"/>
                </a:lnTo>
                <a:lnTo>
                  <a:pt x="54917" y="556813"/>
                </a:lnTo>
                <a:lnTo>
                  <a:pt x="26336" y="537543"/>
                </a:lnTo>
                <a:lnTo>
                  <a:pt x="7066" y="508962"/>
                </a:lnTo>
                <a:lnTo>
                  <a:pt x="0" y="473964"/>
                </a:lnTo>
                <a:lnTo>
                  <a:pt x="0" y="89916"/>
                </a:lnTo>
                <a:close/>
              </a:path>
            </a:pathLst>
          </a:custGeom>
          <a:ln w="28575">
            <a:solidFill>
              <a:srgbClr val="036E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" y="609600"/>
            <a:ext cx="1206076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4600" y="76200"/>
            <a:ext cx="5589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Times New Roman"/>
                <a:cs typeface="Times New Roman"/>
              </a:rPr>
              <a:t>Ознакомьтесь</a:t>
            </a:r>
            <a:r>
              <a:rPr kumimoji="0" lang="ru-RU" sz="2800" b="1" i="0" u="none" strike="noStrike" kern="0" cap="none" spc="-20" normalizeH="0" baseline="0" noProof="0" dirty="0" smtClean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Times New Roman"/>
                <a:cs typeface="Times New Roman"/>
              </a:rPr>
              <a:t>с</a:t>
            </a:r>
            <a:r>
              <a:rPr kumimoji="0" lang="ru-RU" sz="2800" b="1" i="0" u="none" strike="noStrike" kern="0" cap="none" spc="-65" normalizeH="0" baseline="0" noProof="0" dirty="0" smtClean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Times New Roman"/>
                <a:cs typeface="Times New Roman"/>
              </a:rPr>
              <a:t>карточкой</a:t>
            </a:r>
            <a:r>
              <a:rPr kumimoji="0" lang="ru-RU" sz="2800" b="1" i="0" u="none" strike="noStrike" kern="0" cap="none" spc="-70" normalizeH="0" baseline="0" noProof="0" dirty="0" smtClean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ru-RU" sz="2800" b="1" i="0" u="none" strike="noStrike" kern="0" cap="none" spc="-20" normalizeH="0" baseline="0" noProof="0" dirty="0" smtClean="0">
                <a:ln>
                  <a:noFill/>
                </a:ln>
                <a:solidFill>
                  <a:srgbClr val="1F3863"/>
                </a:solidFill>
                <a:effectLst/>
                <a:uLnTx/>
                <a:uFillTx/>
                <a:latin typeface="Times New Roman"/>
                <a:cs typeface="Times New Roman"/>
              </a:rPr>
              <a:t>урока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" y="162113"/>
            <a:ext cx="12084210" cy="623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348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292"/>
            <a:ext cx="11863324" cy="629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4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1146612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701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1" y="95004"/>
            <a:ext cx="11913257" cy="66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90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8704"/>
            <a:ext cx="11887200" cy="667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18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121" y="68706"/>
            <a:ext cx="7586980" cy="1216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215"/>
              </a:lnSpc>
              <a:spcBef>
                <a:spcPts val="105"/>
              </a:spcBef>
            </a:pPr>
            <a:r>
              <a:rPr spc="85" dirty="0">
                <a:solidFill>
                  <a:srgbClr val="003374"/>
                </a:solidFill>
              </a:rPr>
              <a:t>Постановление</a:t>
            </a:r>
            <a:r>
              <a:rPr spc="280" dirty="0">
                <a:solidFill>
                  <a:srgbClr val="003374"/>
                </a:solidFill>
              </a:rPr>
              <a:t> </a:t>
            </a:r>
            <a:r>
              <a:rPr spc="85" dirty="0">
                <a:solidFill>
                  <a:srgbClr val="003374"/>
                </a:solidFill>
              </a:rPr>
              <a:t>Правительства</a:t>
            </a:r>
            <a:r>
              <a:rPr spc="260" dirty="0">
                <a:solidFill>
                  <a:srgbClr val="003374"/>
                </a:solidFill>
              </a:rPr>
              <a:t> </a:t>
            </a:r>
            <a:r>
              <a:rPr spc="50" dirty="0">
                <a:solidFill>
                  <a:srgbClr val="003374"/>
                </a:solidFill>
              </a:rPr>
              <a:t>РФ</a:t>
            </a:r>
          </a:p>
          <a:p>
            <a:pPr marL="12700" marR="5080">
              <a:lnSpc>
                <a:spcPts val="2930"/>
              </a:lnSpc>
              <a:spcBef>
                <a:spcPts val="315"/>
              </a:spcBef>
            </a:pPr>
            <a:r>
              <a:rPr spc="45" dirty="0">
                <a:solidFill>
                  <a:srgbClr val="003374"/>
                </a:solidFill>
              </a:rPr>
              <a:t>«О</a:t>
            </a:r>
            <a:r>
              <a:rPr spc="185" dirty="0">
                <a:solidFill>
                  <a:srgbClr val="003374"/>
                </a:solidFill>
              </a:rPr>
              <a:t> </a:t>
            </a:r>
            <a:r>
              <a:rPr spc="80" dirty="0">
                <a:solidFill>
                  <a:srgbClr val="003374"/>
                </a:solidFill>
              </a:rPr>
              <a:t>федеральной</a:t>
            </a:r>
            <a:r>
              <a:rPr spc="285" dirty="0">
                <a:solidFill>
                  <a:srgbClr val="003374"/>
                </a:solidFill>
              </a:rPr>
              <a:t> </a:t>
            </a:r>
            <a:r>
              <a:rPr spc="85" dirty="0">
                <a:solidFill>
                  <a:srgbClr val="003374"/>
                </a:solidFill>
              </a:rPr>
              <a:t>государственной </a:t>
            </a:r>
            <a:r>
              <a:rPr spc="90" dirty="0">
                <a:solidFill>
                  <a:srgbClr val="003374"/>
                </a:solidFill>
              </a:rPr>
              <a:t> </a:t>
            </a:r>
            <a:r>
              <a:rPr spc="80" dirty="0">
                <a:solidFill>
                  <a:srgbClr val="003374"/>
                </a:solidFill>
              </a:rPr>
              <a:t>информационной</a:t>
            </a:r>
            <a:r>
              <a:rPr spc="295" dirty="0">
                <a:solidFill>
                  <a:srgbClr val="003374"/>
                </a:solidFill>
              </a:rPr>
              <a:t> </a:t>
            </a:r>
            <a:r>
              <a:rPr spc="75" dirty="0">
                <a:solidFill>
                  <a:srgbClr val="003374"/>
                </a:solidFill>
              </a:rPr>
              <a:t>системе</a:t>
            </a:r>
            <a:r>
              <a:rPr spc="265" dirty="0">
                <a:solidFill>
                  <a:srgbClr val="003374"/>
                </a:solidFill>
              </a:rPr>
              <a:t> </a:t>
            </a:r>
            <a:r>
              <a:rPr spc="75" dirty="0">
                <a:solidFill>
                  <a:srgbClr val="003374"/>
                </a:solidFill>
              </a:rPr>
              <a:t>«Моя</a:t>
            </a:r>
            <a:r>
              <a:rPr spc="190" dirty="0">
                <a:solidFill>
                  <a:srgbClr val="003374"/>
                </a:solidFill>
              </a:rPr>
              <a:t> </a:t>
            </a:r>
            <a:r>
              <a:rPr spc="75" dirty="0">
                <a:solidFill>
                  <a:srgbClr val="003374"/>
                </a:solidFill>
              </a:rPr>
              <a:t>школа»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64083" y="1572386"/>
            <a:ext cx="6737350" cy="1759585"/>
            <a:chOff x="664083" y="1572386"/>
            <a:chExt cx="6737350" cy="1759585"/>
          </a:xfrm>
        </p:grpSpPr>
        <p:sp>
          <p:nvSpPr>
            <p:cNvPr id="4" name="object 4"/>
            <p:cNvSpPr/>
            <p:nvPr/>
          </p:nvSpPr>
          <p:spPr>
            <a:xfrm>
              <a:off x="673608" y="1581911"/>
              <a:ext cx="6718300" cy="789940"/>
            </a:xfrm>
            <a:custGeom>
              <a:avLst/>
              <a:gdLst/>
              <a:ahLst/>
              <a:cxnLst/>
              <a:rect l="l" t="t" r="r" b="b"/>
              <a:pathLst>
                <a:path w="6718300" h="789939">
                  <a:moveTo>
                    <a:pt x="6491350" y="0"/>
                  </a:moveTo>
                  <a:lnTo>
                    <a:pt x="226428" y="0"/>
                  </a:lnTo>
                  <a:lnTo>
                    <a:pt x="180793" y="4599"/>
                  </a:lnTo>
                  <a:lnTo>
                    <a:pt x="138290" y="17789"/>
                  </a:lnTo>
                  <a:lnTo>
                    <a:pt x="99828" y="38663"/>
                  </a:lnTo>
                  <a:lnTo>
                    <a:pt x="66317" y="66309"/>
                  </a:lnTo>
                  <a:lnTo>
                    <a:pt x="38669" y="99820"/>
                  </a:lnTo>
                  <a:lnTo>
                    <a:pt x="17793" y="138285"/>
                  </a:lnTo>
                  <a:lnTo>
                    <a:pt x="4600" y="180795"/>
                  </a:lnTo>
                  <a:lnTo>
                    <a:pt x="0" y="226440"/>
                  </a:lnTo>
                  <a:lnTo>
                    <a:pt x="0" y="562990"/>
                  </a:lnTo>
                  <a:lnTo>
                    <a:pt x="4600" y="608636"/>
                  </a:lnTo>
                  <a:lnTo>
                    <a:pt x="17793" y="651146"/>
                  </a:lnTo>
                  <a:lnTo>
                    <a:pt x="38669" y="689611"/>
                  </a:lnTo>
                  <a:lnTo>
                    <a:pt x="66317" y="723122"/>
                  </a:lnTo>
                  <a:lnTo>
                    <a:pt x="99828" y="750768"/>
                  </a:lnTo>
                  <a:lnTo>
                    <a:pt x="138290" y="771642"/>
                  </a:lnTo>
                  <a:lnTo>
                    <a:pt x="180793" y="784832"/>
                  </a:lnTo>
                  <a:lnTo>
                    <a:pt x="226428" y="789432"/>
                  </a:lnTo>
                  <a:lnTo>
                    <a:pt x="6491350" y="789432"/>
                  </a:lnTo>
                  <a:lnTo>
                    <a:pt x="6536996" y="784832"/>
                  </a:lnTo>
                  <a:lnTo>
                    <a:pt x="6579506" y="771642"/>
                  </a:lnTo>
                  <a:lnTo>
                    <a:pt x="6617971" y="750768"/>
                  </a:lnTo>
                  <a:lnTo>
                    <a:pt x="6651482" y="723122"/>
                  </a:lnTo>
                  <a:lnTo>
                    <a:pt x="6679128" y="689611"/>
                  </a:lnTo>
                  <a:lnTo>
                    <a:pt x="6700002" y="651146"/>
                  </a:lnTo>
                  <a:lnTo>
                    <a:pt x="6713192" y="608636"/>
                  </a:lnTo>
                  <a:lnTo>
                    <a:pt x="6717792" y="562990"/>
                  </a:lnTo>
                  <a:lnTo>
                    <a:pt x="6717792" y="226440"/>
                  </a:lnTo>
                  <a:lnTo>
                    <a:pt x="6713192" y="180795"/>
                  </a:lnTo>
                  <a:lnTo>
                    <a:pt x="6700002" y="138285"/>
                  </a:lnTo>
                  <a:lnTo>
                    <a:pt x="6679128" y="99820"/>
                  </a:lnTo>
                  <a:lnTo>
                    <a:pt x="6651482" y="66309"/>
                  </a:lnTo>
                  <a:lnTo>
                    <a:pt x="6617971" y="38663"/>
                  </a:lnTo>
                  <a:lnTo>
                    <a:pt x="6579506" y="17789"/>
                  </a:lnTo>
                  <a:lnTo>
                    <a:pt x="6536996" y="4599"/>
                  </a:lnTo>
                  <a:lnTo>
                    <a:pt x="6491350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73608" y="1581911"/>
              <a:ext cx="6718300" cy="789940"/>
            </a:xfrm>
            <a:custGeom>
              <a:avLst/>
              <a:gdLst/>
              <a:ahLst/>
              <a:cxnLst/>
              <a:rect l="l" t="t" r="r" b="b"/>
              <a:pathLst>
                <a:path w="6718300" h="789939">
                  <a:moveTo>
                    <a:pt x="0" y="226440"/>
                  </a:moveTo>
                  <a:lnTo>
                    <a:pt x="4600" y="180795"/>
                  </a:lnTo>
                  <a:lnTo>
                    <a:pt x="17793" y="138285"/>
                  </a:lnTo>
                  <a:lnTo>
                    <a:pt x="38669" y="99820"/>
                  </a:lnTo>
                  <a:lnTo>
                    <a:pt x="66317" y="66309"/>
                  </a:lnTo>
                  <a:lnTo>
                    <a:pt x="99828" y="38663"/>
                  </a:lnTo>
                  <a:lnTo>
                    <a:pt x="138290" y="17789"/>
                  </a:lnTo>
                  <a:lnTo>
                    <a:pt x="180793" y="4599"/>
                  </a:lnTo>
                  <a:lnTo>
                    <a:pt x="226428" y="0"/>
                  </a:lnTo>
                  <a:lnTo>
                    <a:pt x="6491350" y="0"/>
                  </a:lnTo>
                  <a:lnTo>
                    <a:pt x="6536996" y="4599"/>
                  </a:lnTo>
                  <a:lnTo>
                    <a:pt x="6579506" y="17789"/>
                  </a:lnTo>
                  <a:lnTo>
                    <a:pt x="6617971" y="38663"/>
                  </a:lnTo>
                  <a:lnTo>
                    <a:pt x="6651482" y="66309"/>
                  </a:lnTo>
                  <a:lnTo>
                    <a:pt x="6679128" y="99820"/>
                  </a:lnTo>
                  <a:lnTo>
                    <a:pt x="6700002" y="138285"/>
                  </a:lnTo>
                  <a:lnTo>
                    <a:pt x="6713192" y="180795"/>
                  </a:lnTo>
                  <a:lnTo>
                    <a:pt x="6717792" y="226440"/>
                  </a:lnTo>
                  <a:lnTo>
                    <a:pt x="6717792" y="562990"/>
                  </a:lnTo>
                  <a:lnTo>
                    <a:pt x="6713192" y="608636"/>
                  </a:lnTo>
                  <a:lnTo>
                    <a:pt x="6700002" y="651146"/>
                  </a:lnTo>
                  <a:lnTo>
                    <a:pt x="6679128" y="689611"/>
                  </a:lnTo>
                  <a:lnTo>
                    <a:pt x="6651482" y="723122"/>
                  </a:lnTo>
                  <a:lnTo>
                    <a:pt x="6617971" y="750768"/>
                  </a:lnTo>
                  <a:lnTo>
                    <a:pt x="6579506" y="771642"/>
                  </a:lnTo>
                  <a:lnTo>
                    <a:pt x="6536996" y="784832"/>
                  </a:lnTo>
                  <a:lnTo>
                    <a:pt x="6491350" y="789432"/>
                  </a:lnTo>
                  <a:lnTo>
                    <a:pt x="226428" y="789432"/>
                  </a:lnTo>
                  <a:lnTo>
                    <a:pt x="180793" y="784832"/>
                  </a:lnTo>
                  <a:lnTo>
                    <a:pt x="138290" y="771642"/>
                  </a:lnTo>
                  <a:lnTo>
                    <a:pt x="99828" y="750768"/>
                  </a:lnTo>
                  <a:lnTo>
                    <a:pt x="66317" y="723122"/>
                  </a:lnTo>
                  <a:lnTo>
                    <a:pt x="38669" y="689611"/>
                  </a:lnTo>
                  <a:lnTo>
                    <a:pt x="17793" y="651146"/>
                  </a:lnTo>
                  <a:lnTo>
                    <a:pt x="4600" y="608636"/>
                  </a:lnTo>
                  <a:lnTo>
                    <a:pt x="0" y="562990"/>
                  </a:lnTo>
                  <a:lnTo>
                    <a:pt x="0" y="226440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2514600"/>
              <a:ext cx="3489960" cy="807720"/>
            </a:xfrm>
            <a:custGeom>
              <a:avLst/>
              <a:gdLst/>
              <a:ahLst/>
              <a:cxnLst/>
              <a:rect l="l" t="t" r="r" b="b"/>
              <a:pathLst>
                <a:path w="3489960" h="807720">
                  <a:moveTo>
                    <a:pt x="3258312" y="0"/>
                  </a:moveTo>
                  <a:lnTo>
                    <a:pt x="231673" y="0"/>
                  </a:lnTo>
                  <a:lnTo>
                    <a:pt x="184982" y="4708"/>
                  </a:lnTo>
                  <a:lnTo>
                    <a:pt x="141494" y="18210"/>
                  </a:lnTo>
                  <a:lnTo>
                    <a:pt x="102141" y="39574"/>
                  </a:lnTo>
                  <a:lnTo>
                    <a:pt x="67854" y="67865"/>
                  </a:lnTo>
                  <a:lnTo>
                    <a:pt x="39565" y="102151"/>
                  </a:lnTo>
                  <a:lnTo>
                    <a:pt x="18205" y="141499"/>
                  </a:lnTo>
                  <a:lnTo>
                    <a:pt x="4706" y="184976"/>
                  </a:lnTo>
                  <a:lnTo>
                    <a:pt x="0" y="231648"/>
                  </a:lnTo>
                  <a:lnTo>
                    <a:pt x="0" y="576072"/>
                  </a:lnTo>
                  <a:lnTo>
                    <a:pt x="4706" y="622743"/>
                  </a:lnTo>
                  <a:lnTo>
                    <a:pt x="18205" y="666220"/>
                  </a:lnTo>
                  <a:lnTo>
                    <a:pt x="39565" y="705568"/>
                  </a:lnTo>
                  <a:lnTo>
                    <a:pt x="67854" y="739854"/>
                  </a:lnTo>
                  <a:lnTo>
                    <a:pt x="102141" y="768145"/>
                  </a:lnTo>
                  <a:lnTo>
                    <a:pt x="141494" y="789509"/>
                  </a:lnTo>
                  <a:lnTo>
                    <a:pt x="184982" y="803011"/>
                  </a:lnTo>
                  <a:lnTo>
                    <a:pt x="231673" y="807720"/>
                  </a:lnTo>
                  <a:lnTo>
                    <a:pt x="3258312" y="807720"/>
                  </a:lnTo>
                  <a:lnTo>
                    <a:pt x="3304983" y="803011"/>
                  </a:lnTo>
                  <a:lnTo>
                    <a:pt x="3348460" y="789509"/>
                  </a:lnTo>
                  <a:lnTo>
                    <a:pt x="3387808" y="768145"/>
                  </a:lnTo>
                  <a:lnTo>
                    <a:pt x="3422094" y="739854"/>
                  </a:lnTo>
                  <a:lnTo>
                    <a:pt x="3450385" y="705568"/>
                  </a:lnTo>
                  <a:lnTo>
                    <a:pt x="3471749" y="666220"/>
                  </a:lnTo>
                  <a:lnTo>
                    <a:pt x="3485251" y="622743"/>
                  </a:lnTo>
                  <a:lnTo>
                    <a:pt x="3489959" y="576072"/>
                  </a:lnTo>
                  <a:lnTo>
                    <a:pt x="3489959" y="231648"/>
                  </a:lnTo>
                  <a:lnTo>
                    <a:pt x="3485251" y="184976"/>
                  </a:lnTo>
                  <a:lnTo>
                    <a:pt x="3471749" y="141499"/>
                  </a:lnTo>
                  <a:lnTo>
                    <a:pt x="3450385" y="102151"/>
                  </a:lnTo>
                  <a:lnTo>
                    <a:pt x="3422094" y="67865"/>
                  </a:lnTo>
                  <a:lnTo>
                    <a:pt x="3387808" y="39574"/>
                  </a:lnTo>
                  <a:lnTo>
                    <a:pt x="3348460" y="18210"/>
                  </a:lnTo>
                  <a:lnTo>
                    <a:pt x="3304983" y="4708"/>
                  </a:lnTo>
                  <a:lnTo>
                    <a:pt x="3258312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73608" y="2514600"/>
              <a:ext cx="3489960" cy="807720"/>
            </a:xfrm>
            <a:custGeom>
              <a:avLst/>
              <a:gdLst/>
              <a:ahLst/>
              <a:cxnLst/>
              <a:rect l="l" t="t" r="r" b="b"/>
              <a:pathLst>
                <a:path w="3489960" h="807720">
                  <a:moveTo>
                    <a:pt x="0" y="231648"/>
                  </a:moveTo>
                  <a:lnTo>
                    <a:pt x="4706" y="184976"/>
                  </a:lnTo>
                  <a:lnTo>
                    <a:pt x="18205" y="141499"/>
                  </a:lnTo>
                  <a:lnTo>
                    <a:pt x="39565" y="102151"/>
                  </a:lnTo>
                  <a:lnTo>
                    <a:pt x="67854" y="67865"/>
                  </a:lnTo>
                  <a:lnTo>
                    <a:pt x="102141" y="39574"/>
                  </a:lnTo>
                  <a:lnTo>
                    <a:pt x="141494" y="18210"/>
                  </a:lnTo>
                  <a:lnTo>
                    <a:pt x="184982" y="4708"/>
                  </a:lnTo>
                  <a:lnTo>
                    <a:pt x="231673" y="0"/>
                  </a:lnTo>
                  <a:lnTo>
                    <a:pt x="3258312" y="0"/>
                  </a:lnTo>
                  <a:lnTo>
                    <a:pt x="3304983" y="4708"/>
                  </a:lnTo>
                  <a:lnTo>
                    <a:pt x="3348460" y="18210"/>
                  </a:lnTo>
                  <a:lnTo>
                    <a:pt x="3387808" y="39574"/>
                  </a:lnTo>
                  <a:lnTo>
                    <a:pt x="3422094" y="67865"/>
                  </a:lnTo>
                  <a:lnTo>
                    <a:pt x="3450385" y="102151"/>
                  </a:lnTo>
                  <a:lnTo>
                    <a:pt x="3471749" y="141499"/>
                  </a:lnTo>
                  <a:lnTo>
                    <a:pt x="3485251" y="184976"/>
                  </a:lnTo>
                  <a:lnTo>
                    <a:pt x="3489959" y="231648"/>
                  </a:lnTo>
                  <a:lnTo>
                    <a:pt x="3489959" y="576072"/>
                  </a:lnTo>
                  <a:lnTo>
                    <a:pt x="3485251" y="622743"/>
                  </a:lnTo>
                  <a:lnTo>
                    <a:pt x="3471749" y="666220"/>
                  </a:lnTo>
                  <a:lnTo>
                    <a:pt x="3450385" y="705568"/>
                  </a:lnTo>
                  <a:lnTo>
                    <a:pt x="3422094" y="739854"/>
                  </a:lnTo>
                  <a:lnTo>
                    <a:pt x="3387808" y="768145"/>
                  </a:lnTo>
                  <a:lnTo>
                    <a:pt x="3348460" y="789509"/>
                  </a:lnTo>
                  <a:lnTo>
                    <a:pt x="3304983" y="803011"/>
                  </a:lnTo>
                  <a:lnTo>
                    <a:pt x="3258312" y="807720"/>
                  </a:lnTo>
                  <a:lnTo>
                    <a:pt x="231673" y="807720"/>
                  </a:lnTo>
                  <a:lnTo>
                    <a:pt x="184982" y="803011"/>
                  </a:lnTo>
                  <a:lnTo>
                    <a:pt x="141494" y="789509"/>
                  </a:lnTo>
                  <a:lnTo>
                    <a:pt x="102141" y="768145"/>
                  </a:lnTo>
                  <a:lnTo>
                    <a:pt x="67854" y="739854"/>
                  </a:lnTo>
                  <a:lnTo>
                    <a:pt x="39565" y="705568"/>
                  </a:lnTo>
                  <a:lnTo>
                    <a:pt x="18205" y="666220"/>
                  </a:lnTo>
                  <a:lnTo>
                    <a:pt x="4706" y="622743"/>
                  </a:lnTo>
                  <a:lnTo>
                    <a:pt x="0" y="576072"/>
                  </a:lnTo>
                  <a:lnTo>
                    <a:pt x="0" y="231648"/>
                  </a:lnTo>
                  <a:close/>
                </a:path>
              </a:pathLst>
            </a:custGeom>
            <a:ln w="19049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64083" y="3486530"/>
            <a:ext cx="3509010" cy="750570"/>
            <a:chOff x="664083" y="3486530"/>
            <a:chExt cx="3509010" cy="750570"/>
          </a:xfrm>
        </p:grpSpPr>
        <p:sp>
          <p:nvSpPr>
            <p:cNvPr id="9" name="object 9"/>
            <p:cNvSpPr/>
            <p:nvPr/>
          </p:nvSpPr>
          <p:spPr>
            <a:xfrm>
              <a:off x="673608" y="3496055"/>
              <a:ext cx="3489960" cy="731520"/>
            </a:xfrm>
            <a:custGeom>
              <a:avLst/>
              <a:gdLst/>
              <a:ahLst/>
              <a:cxnLst/>
              <a:rect l="l" t="t" r="r" b="b"/>
              <a:pathLst>
                <a:path w="3489960" h="731520">
                  <a:moveTo>
                    <a:pt x="3280155" y="0"/>
                  </a:moveTo>
                  <a:lnTo>
                    <a:pt x="209816" y="0"/>
                  </a:lnTo>
                  <a:lnTo>
                    <a:pt x="161708" y="5543"/>
                  </a:lnTo>
                  <a:lnTo>
                    <a:pt x="117546" y="21333"/>
                  </a:lnTo>
                  <a:lnTo>
                    <a:pt x="78588" y="46106"/>
                  </a:lnTo>
                  <a:lnTo>
                    <a:pt x="46095" y="78602"/>
                  </a:lnTo>
                  <a:lnTo>
                    <a:pt x="21326" y="117558"/>
                  </a:lnTo>
                  <a:lnTo>
                    <a:pt x="5541" y="161712"/>
                  </a:lnTo>
                  <a:lnTo>
                    <a:pt x="0" y="209804"/>
                  </a:lnTo>
                  <a:lnTo>
                    <a:pt x="0" y="521716"/>
                  </a:lnTo>
                  <a:lnTo>
                    <a:pt x="5541" y="569807"/>
                  </a:lnTo>
                  <a:lnTo>
                    <a:pt x="21326" y="613961"/>
                  </a:lnTo>
                  <a:lnTo>
                    <a:pt x="46095" y="652917"/>
                  </a:lnTo>
                  <a:lnTo>
                    <a:pt x="78588" y="685413"/>
                  </a:lnTo>
                  <a:lnTo>
                    <a:pt x="117546" y="710186"/>
                  </a:lnTo>
                  <a:lnTo>
                    <a:pt x="161708" y="725976"/>
                  </a:lnTo>
                  <a:lnTo>
                    <a:pt x="209816" y="731520"/>
                  </a:lnTo>
                  <a:lnTo>
                    <a:pt x="3280155" y="731520"/>
                  </a:lnTo>
                  <a:lnTo>
                    <a:pt x="3328247" y="725976"/>
                  </a:lnTo>
                  <a:lnTo>
                    <a:pt x="3372401" y="710186"/>
                  </a:lnTo>
                  <a:lnTo>
                    <a:pt x="3411357" y="685413"/>
                  </a:lnTo>
                  <a:lnTo>
                    <a:pt x="3443853" y="652917"/>
                  </a:lnTo>
                  <a:lnTo>
                    <a:pt x="3468626" y="613961"/>
                  </a:lnTo>
                  <a:lnTo>
                    <a:pt x="3484416" y="569807"/>
                  </a:lnTo>
                  <a:lnTo>
                    <a:pt x="3489959" y="521716"/>
                  </a:lnTo>
                  <a:lnTo>
                    <a:pt x="3489959" y="209804"/>
                  </a:lnTo>
                  <a:lnTo>
                    <a:pt x="3484416" y="161712"/>
                  </a:lnTo>
                  <a:lnTo>
                    <a:pt x="3468626" y="117558"/>
                  </a:lnTo>
                  <a:lnTo>
                    <a:pt x="3443853" y="78602"/>
                  </a:lnTo>
                  <a:lnTo>
                    <a:pt x="3411357" y="46106"/>
                  </a:lnTo>
                  <a:lnTo>
                    <a:pt x="3372401" y="21333"/>
                  </a:lnTo>
                  <a:lnTo>
                    <a:pt x="3328247" y="5543"/>
                  </a:lnTo>
                  <a:lnTo>
                    <a:pt x="3280155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73608" y="3496055"/>
              <a:ext cx="3489960" cy="731520"/>
            </a:xfrm>
            <a:custGeom>
              <a:avLst/>
              <a:gdLst/>
              <a:ahLst/>
              <a:cxnLst/>
              <a:rect l="l" t="t" r="r" b="b"/>
              <a:pathLst>
                <a:path w="3489960" h="731520">
                  <a:moveTo>
                    <a:pt x="0" y="209804"/>
                  </a:moveTo>
                  <a:lnTo>
                    <a:pt x="5541" y="161712"/>
                  </a:lnTo>
                  <a:lnTo>
                    <a:pt x="21326" y="117558"/>
                  </a:lnTo>
                  <a:lnTo>
                    <a:pt x="46095" y="78602"/>
                  </a:lnTo>
                  <a:lnTo>
                    <a:pt x="78588" y="46106"/>
                  </a:lnTo>
                  <a:lnTo>
                    <a:pt x="117546" y="21333"/>
                  </a:lnTo>
                  <a:lnTo>
                    <a:pt x="161708" y="5543"/>
                  </a:lnTo>
                  <a:lnTo>
                    <a:pt x="209816" y="0"/>
                  </a:lnTo>
                  <a:lnTo>
                    <a:pt x="3280155" y="0"/>
                  </a:lnTo>
                  <a:lnTo>
                    <a:pt x="3328247" y="5543"/>
                  </a:lnTo>
                  <a:lnTo>
                    <a:pt x="3372401" y="21333"/>
                  </a:lnTo>
                  <a:lnTo>
                    <a:pt x="3411357" y="46106"/>
                  </a:lnTo>
                  <a:lnTo>
                    <a:pt x="3443853" y="78602"/>
                  </a:lnTo>
                  <a:lnTo>
                    <a:pt x="3468626" y="117558"/>
                  </a:lnTo>
                  <a:lnTo>
                    <a:pt x="3484416" y="161712"/>
                  </a:lnTo>
                  <a:lnTo>
                    <a:pt x="3489959" y="209804"/>
                  </a:lnTo>
                  <a:lnTo>
                    <a:pt x="3489959" y="521716"/>
                  </a:lnTo>
                  <a:lnTo>
                    <a:pt x="3484416" y="569807"/>
                  </a:lnTo>
                  <a:lnTo>
                    <a:pt x="3468626" y="613961"/>
                  </a:lnTo>
                  <a:lnTo>
                    <a:pt x="3443853" y="652917"/>
                  </a:lnTo>
                  <a:lnTo>
                    <a:pt x="3411357" y="685413"/>
                  </a:lnTo>
                  <a:lnTo>
                    <a:pt x="3372401" y="710186"/>
                  </a:lnTo>
                  <a:lnTo>
                    <a:pt x="3328247" y="725976"/>
                  </a:lnTo>
                  <a:lnTo>
                    <a:pt x="3280155" y="731520"/>
                  </a:lnTo>
                  <a:lnTo>
                    <a:pt x="209816" y="731520"/>
                  </a:lnTo>
                  <a:lnTo>
                    <a:pt x="161708" y="725976"/>
                  </a:lnTo>
                  <a:lnTo>
                    <a:pt x="117546" y="710186"/>
                  </a:lnTo>
                  <a:lnTo>
                    <a:pt x="78588" y="685413"/>
                  </a:lnTo>
                  <a:lnTo>
                    <a:pt x="46095" y="652917"/>
                  </a:lnTo>
                  <a:lnTo>
                    <a:pt x="21326" y="613961"/>
                  </a:lnTo>
                  <a:lnTo>
                    <a:pt x="5541" y="569807"/>
                  </a:lnTo>
                  <a:lnTo>
                    <a:pt x="0" y="521716"/>
                  </a:lnTo>
                  <a:lnTo>
                    <a:pt x="0" y="209804"/>
                  </a:lnTo>
                  <a:close/>
                </a:path>
              </a:pathLst>
            </a:custGeom>
            <a:ln w="19049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64083" y="4318634"/>
            <a:ext cx="3509010" cy="824230"/>
            <a:chOff x="664083" y="4318634"/>
            <a:chExt cx="3509010" cy="824230"/>
          </a:xfrm>
        </p:grpSpPr>
        <p:sp>
          <p:nvSpPr>
            <p:cNvPr id="12" name="object 12"/>
            <p:cNvSpPr/>
            <p:nvPr/>
          </p:nvSpPr>
          <p:spPr>
            <a:xfrm>
              <a:off x="673608" y="4328159"/>
              <a:ext cx="3489960" cy="805180"/>
            </a:xfrm>
            <a:custGeom>
              <a:avLst/>
              <a:gdLst/>
              <a:ahLst/>
              <a:cxnLst/>
              <a:rect l="l" t="t" r="r" b="b"/>
              <a:pathLst>
                <a:path w="3489960" h="805179">
                  <a:moveTo>
                    <a:pt x="3259201" y="0"/>
                  </a:moveTo>
                  <a:lnTo>
                    <a:pt x="230797" y="0"/>
                  </a:lnTo>
                  <a:lnTo>
                    <a:pt x="184282" y="4690"/>
                  </a:lnTo>
                  <a:lnTo>
                    <a:pt x="140958" y="18143"/>
                  </a:lnTo>
                  <a:lnTo>
                    <a:pt x="101754" y="39426"/>
                  </a:lnTo>
                  <a:lnTo>
                    <a:pt x="67597" y="67611"/>
                  </a:lnTo>
                  <a:lnTo>
                    <a:pt x="39415" y="101767"/>
                  </a:lnTo>
                  <a:lnTo>
                    <a:pt x="18136" y="140964"/>
                  </a:lnTo>
                  <a:lnTo>
                    <a:pt x="4688" y="184271"/>
                  </a:lnTo>
                  <a:lnTo>
                    <a:pt x="0" y="230758"/>
                  </a:lnTo>
                  <a:lnTo>
                    <a:pt x="0" y="573913"/>
                  </a:lnTo>
                  <a:lnTo>
                    <a:pt x="4688" y="620400"/>
                  </a:lnTo>
                  <a:lnTo>
                    <a:pt x="18136" y="663707"/>
                  </a:lnTo>
                  <a:lnTo>
                    <a:pt x="39415" y="702904"/>
                  </a:lnTo>
                  <a:lnTo>
                    <a:pt x="67597" y="737060"/>
                  </a:lnTo>
                  <a:lnTo>
                    <a:pt x="101754" y="765245"/>
                  </a:lnTo>
                  <a:lnTo>
                    <a:pt x="140958" y="786528"/>
                  </a:lnTo>
                  <a:lnTo>
                    <a:pt x="184282" y="799981"/>
                  </a:lnTo>
                  <a:lnTo>
                    <a:pt x="230797" y="804671"/>
                  </a:lnTo>
                  <a:lnTo>
                    <a:pt x="3259201" y="804671"/>
                  </a:lnTo>
                  <a:lnTo>
                    <a:pt x="3305688" y="799981"/>
                  </a:lnTo>
                  <a:lnTo>
                    <a:pt x="3348995" y="786528"/>
                  </a:lnTo>
                  <a:lnTo>
                    <a:pt x="3388192" y="765245"/>
                  </a:lnTo>
                  <a:lnTo>
                    <a:pt x="3422348" y="737060"/>
                  </a:lnTo>
                  <a:lnTo>
                    <a:pt x="3450533" y="702904"/>
                  </a:lnTo>
                  <a:lnTo>
                    <a:pt x="3471816" y="663707"/>
                  </a:lnTo>
                  <a:lnTo>
                    <a:pt x="3485269" y="620400"/>
                  </a:lnTo>
                  <a:lnTo>
                    <a:pt x="3489959" y="573913"/>
                  </a:lnTo>
                  <a:lnTo>
                    <a:pt x="3489959" y="230758"/>
                  </a:lnTo>
                  <a:lnTo>
                    <a:pt x="3485269" y="184271"/>
                  </a:lnTo>
                  <a:lnTo>
                    <a:pt x="3471816" y="140964"/>
                  </a:lnTo>
                  <a:lnTo>
                    <a:pt x="3450533" y="101767"/>
                  </a:lnTo>
                  <a:lnTo>
                    <a:pt x="3422348" y="67611"/>
                  </a:lnTo>
                  <a:lnTo>
                    <a:pt x="3388192" y="39426"/>
                  </a:lnTo>
                  <a:lnTo>
                    <a:pt x="3348995" y="18143"/>
                  </a:lnTo>
                  <a:lnTo>
                    <a:pt x="3305688" y="4690"/>
                  </a:lnTo>
                  <a:lnTo>
                    <a:pt x="3259201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73608" y="4328159"/>
              <a:ext cx="3489960" cy="805180"/>
            </a:xfrm>
            <a:custGeom>
              <a:avLst/>
              <a:gdLst/>
              <a:ahLst/>
              <a:cxnLst/>
              <a:rect l="l" t="t" r="r" b="b"/>
              <a:pathLst>
                <a:path w="3489960" h="805179">
                  <a:moveTo>
                    <a:pt x="0" y="230758"/>
                  </a:moveTo>
                  <a:lnTo>
                    <a:pt x="4688" y="184271"/>
                  </a:lnTo>
                  <a:lnTo>
                    <a:pt x="18136" y="140964"/>
                  </a:lnTo>
                  <a:lnTo>
                    <a:pt x="39415" y="101767"/>
                  </a:lnTo>
                  <a:lnTo>
                    <a:pt x="67597" y="67611"/>
                  </a:lnTo>
                  <a:lnTo>
                    <a:pt x="101754" y="39426"/>
                  </a:lnTo>
                  <a:lnTo>
                    <a:pt x="140958" y="18143"/>
                  </a:lnTo>
                  <a:lnTo>
                    <a:pt x="184282" y="4690"/>
                  </a:lnTo>
                  <a:lnTo>
                    <a:pt x="230797" y="0"/>
                  </a:lnTo>
                  <a:lnTo>
                    <a:pt x="3259201" y="0"/>
                  </a:lnTo>
                  <a:lnTo>
                    <a:pt x="3305688" y="4690"/>
                  </a:lnTo>
                  <a:lnTo>
                    <a:pt x="3348995" y="18143"/>
                  </a:lnTo>
                  <a:lnTo>
                    <a:pt x="3388192" y="39426"/>
                  </a:lnTo>
                  <a:lnTo>
                    <a:pt x="3422348" y="67611"/>
                  </a:lnTo>
                  <a:lnTo>
                    <a:pt x="3450533" y="101767"/>
                  </a:lnTo>
                  <a:lnTo>
                    <a:pt x="3471816" y="140964"/>
                  </a:lnTo>
                  <a:lnTo>
                    <a:pt x="3485269" y="184271"/>
                  </a:lnTo>
                  <a:lnTo>
                    <a:pt x="3489959" y="230758"/>
                  </a:lnTo>
                  <a:lnTo>
                    <a:pt x="3489959" y="573913"/>
                  </a:lnTo>
                  <a:lnTo>
                    <a:pt x="3485269" y="620400"/>
                  </a:lnTo>
                  <a:lnTo>
                    <a:pt x="3471816" y="663707"/>
                  </a:lnTo>
                  <a:lnTo>
                    <a:pt x="3450533" y="702904"/>
                  </a:lnTo>
                  <a:lnTo>
                    <a:pt x="3422348" y="737060"/>
                  </a:lnTo>
                  <a:lnTo>
                    <a:pt x="3388192" y="765245"/>
                  </a:lnTo>
                  <a:lnTo>
                    <a:pt x="3348995" y="786528"/>
                  </a:lnTo>
                  <a:lnTo>
                    <a:pt x="3305688" y="799981"/>
                  </a:lnTo>
                  <a:lnTo>
                    <a:pt x="3259201" y="804671"/>
                  </a:lnTo>
                  <a:lnTo>
                    <a:pt x="230797" y="804671"/>
                  </a:lnTo>
                  <a:lnTo>
                    <a:pt x="184282" y="799981"/>
                  </a:lnTo>
                  <a:lnTo>
                    <a:pt x="140958" y="786528"/>
                  </a:lnTo>
                  <a:lnTo>
                    <a:pt x="101754" y="765245"/>
                  </a:lnTo>
                  <a:lnTo>
                    <a:pt x="67597" y="737060"/>
                  </a:lnTo>
                  <a:lnTo>
                    <a:pt x="39415" y="702904"/>
                  </a:lnTo>
                  <a:lnTo>
                    <a:pt x="18136" y="663707"/>
                  </a:lnTo>
                  <a:lnTo>
                    <a:pt x="4688" y="620400"/>
                  </a:lnTo>
                  <a:lnTo>
                    <a:pt x="0" y="573913"/>
                  </a:lnTo>
                  <a:lnTo>
                    <a:pt x="0" y="230758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64083" y="5226939"/>
            <a:ext cx="2716530" cy="641350"/>
            <a:chOff x="664083" y="5226939"/>
            <a:chExt cx="2716530" cy="641350"/>
          </a:xfrm>
        </p:grpSpPr>
        <p:sp>
          <p:nvSpPr>
            <p:cNvPr id="15" name="object 15"/>
            <p:cNvSpPr/>
            <p:nvPr/>
          </p:nvSpPr>
          <p:spPr>
            <a:xfrm>
              <a:off x="673608" y="5236464"/>
              <a:ext cx="2697480" cy="622300"/>
            </a:xfrm>
            <a:custGeom>
              <a:avLst/>
              <a:gdLst/>
              <a:ahLst/>
              <a:cxnLst/>
              <a:rect l="l" t="t" r="r" b="b"/>
              <a:pathLst>
                <a:path w="2697479" h="622300">
                  <a:moveTo>
                    <a:pt x="2519172" y="0"/>
                  </a:moveTo>
                  <a:lnTo>
                    <a:pt x="178346" y="0"/>
                  </a:lnTo>
                  <a:lnTo>
                    <a:pt x="130933" y="6372"/>
                  </a:lnTo>
                  <a:lnTo>
                    <a:pt x="88329" y="24355"/>
                  </a:lnTo>
                  <a:lnTo>
                    <a:pt x="52235" y="52244"/>
                  </a:lnTo>
                  <a:lnTo>
                    <a:pt x="24348" y="88335"/>
                  </a:lnTo>
                  <a:lnTo>
                    <a:pt x="6370" y="130924"/>
                  </a:lnTo>
                  <a:lnTo>
                    <a:pt x="0" y="178308"/>
                  </a:lnTo>
                  <a:lnTo>
                    <a:pt x="0" y="443445"/>
                  </a:lnTo>
                  <a:lnTo>
                    <a:pt x="6370" y="490858"/>
                  </a:lnTo>
                  <a:lnTo>
                    <a:pt x="24348" y="533462"/>
                  </a:lnTo>
                  <a:lnTo>
                    <a:pt x="52235" y="569556"/>
                  </a:lnTo>
                  <a:lnTo>
                    <a:pt x="88329" y="597443"/>
                  </a:lnTo>
                  <a:lnTo>
                    <a:pt x="130933" y="615421"/>
                  </a:lnTo>
                  <a:lnTo>
                    <a:pt x="178346" y="621792"/>
                  </a:lnTo>
                  <a:lnTo>
                    <a:pt x="2519172" y="621792"/>
                  </a:lnTo>
                  <a:lnTo>
                    <a:pt x="2566555" y="615421"/>
                  </a:lnTo>
                  <a:lnTo>
                    <a:pt x="2609144" y="597443"/>
                  </a:lnTo>
                  <a:lnTo>
                    <a:pt x="2645235" y="569556"/>
                  </a:lnTo>
                  <a:lnTo>
                    <a:pt x="2673124" y="533462"/>
                  </a:lnTo>
                  <a:lnTo>
                    <a:pt x="2691107" y="490858"/>
                  </a:lnTo>
                  <a:lnTo>
                    <a:pt x="2697480" y="443445"/>
                  </a:lnTo>
                  <a:lnTo>
                    <a:pt x="2697480" y="178308"/>
                  </a:lnTo>
                  <a:lnTo>
                    <a:pt x="2691107" y="130924"/>
                  </a:lnTo>
                  <a:lnTo>
                    <a:pt x="2673124" y="88335"/>
                  </a:lnTo>
                  <a:lnTo>
                    <a:pt x="2645235" y="52244"/>
                  </a:lnTo>
                  <a:lnTo>
                    <a:pt x="2609144" y="24355"/>
                  </a:lnTo>
                  <a:lnTo>
                    <a:pt x="2566555" y="6372"/>
                  </a:lnTo>
                  <a:lnTo>
                    <a:pt x="2519172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73608" y="5236464"/>
              <a:ext cx="2697480" cy="622300"/>
            </a:xfrm>
            <a:custGeom>
              <a:avLst/>
              <a:gdLst/>
              <a:ahLst/>
              <a:cxnLst/>
              <a:rect l="l" t="t" r="r" b="b"/>
              <a:pathLst>
                <a:path w="2697479" h="622300">
                  <a:moveTo>
                    <a:pt x="0" y="178308"/>
                  </a:moveTo>
                  <a:lnTo>
                    <a:pt x="6370" y="130924"/>
                  </a:lnTo>
                  <a:lnTo>
                    <a:pt x="24348" y="88335"/>
                  </a:lnTo>
                  <a:lnTo>
                    <a:pt x="52235" y="52244"/>
                  </a:lnTo>
                  <a:lnTo>
                    <a:pt x="88329" y="24355"/>
                  </a:lnTo>
                  <a:lnTo>
                    <a:pt x="130933" y="6372"/>
                  </a:lnTo>
                  <a:lnTo>
                    <a:pt x="178346" y="0"/>
                  </a:lnTo>
                  <a:lnTo>
                    <a:pt x="2519172" y="0"/>
                  </a:lnTo>
                  <a:lnTo>
                    <a:pt x="2566555" y="6372"/>
                  </a:lnTo>
                  <a:lnTo>
                    <a:pt x="2609144" y="24355"/>
                  </a:lnTo>
                  <a:lnTo>
                    <a:pt x="2645235" y="52244"/>
                  </a:lnTo>
                  <a:lnTo>
                    <a:pt x="2673124" y="88335"/>
                  </a:lnTo>
                  <a:lnTo>
                    <a:pt x="2691107" y="130924"/>
                  </a:lnTo>
                  <a:lnTo>
                    <a:pt x="2697480" y="178308"/>
                  </a:lnTo>
                  <a:lnTo>
                    <a:pt x="2697480" y="443445"/>
                  </a:lnTo>
                  <a:lnTo>
                    <a:pt x="2691107" y="490858"/>
                  </a:lnTo>
                  <a:lnTo>
                    <a:pt x="2673124" y="533462"/>
                  </a:lnTo>
                  <a:lnTo>
                    <a:pt x="2645235" y="569556"/>
                  </a:lnTo>
                  <a:lnTo>
                    <a:pt x="2609144" y="597443"/>
                  </a:lnTo>
                  <a:lnTo>
                    <a:pt x="2566555" y="615421"/>
                  </a:lnTo>
                  <a:lnTo>
                    <a:pt x="2519172" y="621792"/>
                  </a:lnTo>
                  <a:lnTo>
                    <a:pt x="178346" y="621792"/>
                  </a:lnTo>
                  <a:lnTo>
                    <a:pt x="130933" y="615421"/>
                  </a:lnTo>
                  <a:lnTo>
                    <a:pt x="88329" y="597443"/>
                  </a:lnTo>
                  <a:lnTo>
                    <a:pt x="52235" y="569556"/>
                  </a:lnTo>
                  <a:lnTo>
                    <a:pt x="24348" y="533462"/>
                  </a:lnTo>
                  <a:lnTo>
                    <a:pt x="6370" y="490858"/>
                  </a:lnTo>
                  <a:lnTo>
                    <a:pt x="0" y="443445"/>
                  </a:lnTo>
                  <a:lnTo>
                    <a:pt x="0" y="178308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64083" y="6028563"/>
            <a:ext cx="2716530" cy="638175"/>
            <a:chOff x="664083" y="6028563"/>
            <a:chExt cx="2716530" cy="638175"/>
          </a:xfrm>
        </p:grpSpPr>
        <p:sp>
          <p:nvSpPr>
            <p:cNvPr id="18" name="object 18"/>
            <p:cNvSpPr/>
            <p:nvPr/>
          </p:nvSpPr>
          <p:spPr>
            <a:xfrm>
              <a:off x="673608" y="6038088"/>
              <a:ext cx="2697480" cy="619125"/>
            </a:xfrm>
            <a:custGeom>
              <a:avLst/>
              <a:gdLst/>
              <a:ahLst/>
              <a:cxnLst/>
              <a:rect l="l" t="t" r="r" b="b"/>
              <a:pathLst>
                <a:path w="2697479" h="619125">
                  <a:moveTo>
                    <a:pt x="2520061" y="0"/>
                  </a:moveTo>
                  <a:lnTo>
                    <a:pt x="177469" y="0"/>
                  </a:lnTo>
                  <a:lnTo>
                    <a:pt x="130289" y="6339"/>
                  </a:lnTo>
                  <a:lnTo>
                    <a:pt x="87895" y="24228"/>
                  </a:lnTo>
                  <a:lnTo>
                    <a:pt x="51977" y="51977"/>
                  </a:lnTo>
                  <a:lnTo>
                    <a:pt x="24228" y="87895"/>
                  </a:lnTo>
                  <a:lnTo>
                    <a:pt x="6339" y="130289"/>
                  </a:lnTo>
                  <a:lnTo>
                    <a:pt x="0" y="177469"/>
                  </a:lnTo>
                  <a:lnTo>
                    <a:pt x="0" y="441274"/>
                  </a:lnTo>
                  <a:lnTo>
                    <a:pt x="6339" y="488454"/>
                  </a:lnTo>
                  <a:lnTo>
                    <a:pt x="24228" y="530848"/>
                  </a:lnTo>
                  <a:lnTo>
                    <a:pt x="51977" y="566766"/>
                  </a:lnTo>
                  <a:lnTo>
                    <a:pt x="87895" y="594515"/>
                  </a:lnTo>
                  <a:lnTo>
                    <a:pt x="130289" y="612404"/>
                  </a:lnTo>
                  <a:lnTo>
                    <a:pt x="177469" y="618744"/>
                  </a:lnTo>
                  <a:lnTo>
                    <a:pt x="2520061" y="618744"/>
                  </a:lnTo>
                  <a:lnTo>
                    <a:pt x="2567202" y="612404"/>
                  </a:lnTo>
                  <a:lnTo>
                    <a:pt x="2609577" y="594515"/>
                  </a:lnTo>
                  <a:lnTo>
                    <a:pt x="2645489" y="566766"/>
                  </a:lnTo>
                  <a:lnTo>
                    <a:pt x="2673241" y="530848"/>
                  </a:lnTo>
                  <a:lnTo>
                    <a:pt x="2691137" y="488454"/>
                  </a:lnTo>
                  <a:lnTo>
                    <a:pt x="2697480" y="441274"/>
                  </a:lnTo>
                  <a:lnTo>
                    <a:pt x="2697480" y="177469"/>
                  </a:lnTo>
                  <a:lnTo>
                    <a:pt x="2691137" y="130289"/>
                  </a:lnTo>
                  <a:lnTo>
                    <a:pt x="2673241" y="87895"/>
                  </a:lnTo>
                  <a:lnTo>
                    <a:pt x="2645489" y="51977"/>
                  </a:lnTo>
                  <a:lnTo>
                    <a:pt x="2609577" y="24228"/>
                  </a:lnTo>
                  <a:lnTo>
                    <a:pt x="2567202" y="6339"/>
                  </a:lnTo>
                  <a:lnTo>
                    <a:pt x="2520061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73608" y="6038088"/>
              <a:ext cx="2697480" cy="619125"/>
            </a:xfrm>
            <a:custGeom>
              <a:avLst/>
              <a:gdLst/>
              <a:ahLst/>
              <a:cxnLst/>
              <a:rect l="l" t="t" r="r" b="b"/>
              <a:pathLst>
                <a:path w="2697479" h="619125">
                  <a:moveTo>
                    <a:pt x="0" y="177469"/>
                  </a:moveTo>
                  <a:lnTo>
                    <a:pt x="6339" y="130289"/>
                  </a:lnTo>
                  <a:lnTo>
                    <a:pt x="24228" y="87895"/>
                  </a:lnTo>
                  <a:lnTo>
                    <a:pt x="51977" y="51977"/>
                  </a:lnTo>
                  <a:lnTo>
                    <a:pt x="87895" y="24228"/>
                  </a:lnTo>
                  <a:lnTo>
                    <a:pt x="130289" y="6339"/>
                  </a:lnTo>
                  <a:lnTo>
                    <a:pt x="177469" y="0"/>
                  </a:lnTo>
                  <a:lnTo>
                    <a:pt x="2520061" y="0"/>
                  </a:lnTo>
                  <a:lnTo>
                    <a:pt x="2567202" y="6339"/>
                  </a:lnTo>
                  <a:lnTo>
                    <a:pt x="2609577" y="24228"/>
                  </a:lnTo>
                  <a:lnTo>
                    <a:pt x="2645489" y="51977"/>
                  </a:lnTo>
                  <a:lnTo>
                    <a:pt x="2673241" y="87895"/>
                  </a:lnTo>
                  <a:lnTo>
                    <a:pt x="2691137" y="130289"/>
                  </a:lnTo>
                  <a:lnTo>
                    <a:pt x="2697480" y="177469"/>
                  </a:lnTo>
                  <a:lnTo>
                    <a:pt x="2697480" y="441274"/>
                  </a:lnTo>
                  <a:lnTo>
                    <a:pt x="2691137" y="488454"/>
                  </a:lnTo>
                  <a:lnTo>
                    <a:pt x="2673241" y="530848"/>
                  </a:lnTo>
                  <a:lnTo>
                    <a:pt x="2645489" y="566766"/>
                  </a:lnTo>
                  <a:lnTo>
                    <a:pt x="2609577" y="594515"/>
                  </a:lnTo>
                  <a:lnTo>
                    <a:pt x="2567202" y="612404"/>
                  </a:lnTo>
                  <a:lnTo>
                    <a:pt x="2520061" y="618744"/>
                  </a:lnTo>
                  <a:lnTo>
                    <a:pt x="177469" y="618744"/>
                  </a:lnTo>
                  <a:lnTo>
                    <a:pt x="130289" y="612404"/>
                  </a:lnTo>
                  <a:lnTo>
                    <a:pt x="87895" y="594515"/>
                  </a:lnTo>
                  <a:lnTo>
                    <a:pt x="51977" y="566766"/>
                  </a:lnTo>
                  <a:lnTo>
                    <a:pt x="24228" y="530848"/>
                  </a:lnTo>
                  <a:lnTo>
                    <a:pt x="6339" y="488454"/>
                  </a:lnTo>
                  <a:lnTo>
                    <a:pt x="0" y="441274"/>
                  </a:lnTo>
                  <a:lnTo>
                    <a:pt x="0" y="177469"/>
                  </a:lnTo>
                  <a:close/>
                </a:path>
              </a:pathLst>
            </a:custGeom>
            <a:ln w="19049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754498" y="2544698"/>
            <a:ext cx="2771775" cy="748030"/>
            <a:chOff x="4754498" y="2544698"/>
            <a:chExt cx="2771775" cy="748030"/>
          </a:xfrm>
        </p:grpSpPr>
        <p:sp>
          <p:nvSpPr>
            <p:cNvPr id="21" name="object 21"/>
            <p:cNvSpPr/>
            <p:nvPr/>
          </p:nvSpPr>
          <p:spPr>
            <a:xfrm>
              <a:off x="4764023" y="2554223"/>
              <a:ext cx="2752725" cy="728980"/>
            </a:xfrm>
            <a:custGeom>
              <a:avLst/>
              <a:gdLst/>
              <a:ahLst/>
              <a:cxnLst/>
              <a:rect l="l" t="t" r="r" b="b"/>
              <a:pathLst>
                <a:path w="2752725" h="728979">
                  <a:moveTo>
                    <a:pt x="2572130" y="0"/>
                  </a:moveTo>
                  <a:lnTo>
                    <a:pt x="180212" y="0"/>
                  </a:lnTo>
                  <a:lnTo>
                    <a:pt x="132291" y="6434"/>
                  </a:lnTo>
                  <a:lnTo>
                    <a:pt x="89238" y="24595"/>
                  </a:lnTo>
                  <a:lnTo>
                    <a:pt x="52768" y="52768"/>
                  </a:lnTo>
                  <a:lnTo>
                    <a:pt x="24595" y="89238"/>
                  </a:lnTo>
                  <a:lnTo>
                    <a:pt x="6434" y="132291"/>
                  </a:lnTo>
                  <a:lnTo>
                    <a:pt x="0" y="180212"/>
                  </a:lnTo>
                  <a:lnTo>
                    <a:pt x="0" y="548259"/>
                  </a:lnTo>
                  <a:lnTo>
                    <a:pt x="6434" y="596180"/>
                  </a:lnTo>
                  <a:lnTo>
                    <a:pt x="24595" y="639233"/>
                  </a:lnTo>
                  <a:lnTo>
                    <a:pt x="52768" y="675703"/>
                  </a:lnTo>
                  <a:lnTo>
                    <a:pt x="89238" y="703876"/>
                  </a:lnTo>
                  <a:lnTo>
                    <a:pt x="132291" y="722037"/>
                  </a:lnTo>
                  <a:lnTo>
                    <a:pt x="180212" y="728472"/>
                  </a:lnTo>
                  <a:lnTo>
                    <a:pt x="2572130" y="728472"/>
                  </a:lnTo>
                  <a:lnTo>
                    <a:pt x="2620052" y="722037"/>
                  </a:lnTo>
                  <a:lnTo>
                    <a:pt x="2663105" y="703876"/>
                  </a:lnTo>
                  <a:lnTo>
                    <a:pt x="2699575" y="675703"/>
                  </a:lnTo>
                  <a:lnTo>
                    <a:pt x="2727748" y="639233"/>
                  </a:lnTo>
                  <a:lnTo>
                    <a:pt x="2745909" y="596180"/>
                  </a:lnTo>
                  <a:lnTo>
                    <a:pt x="2752344" y="548259"/>
                  </a:lnTo>
                  <a:lnTo>
                    <a:pt x="2752344" y="180212"/>
                  </a:lnTo>
                  <a:lnTo>
                    <a:pt x="2745909" y="132291"/>
                  </a:lnTo>
                  <a:lnTo>
                    <a:pt x="2727748" y="89238"/>
                  </a:lnTo>
                  <a:lnTo>
                    <a:pt x="2699575" y="52768"/>
                  </a:lnTo>
                  <a:lnTo>
                    <a:pt x="2663105" y="24595"/>
                  </a:lnTo>
                  <a:lnTo>
                    <a:pt x="2620052" y="6434"/>
                  </a:lnTo>
                  <a:lnTo>
                    <a:pt x="2572130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764023" y="2554223"/>
              <a:ext cx="2752725" cy="728980"/>
            </a:xfrm>
            <a:custGeom>
              <a:avLst/>
              <a:gdLst/>
              <a:ahLst/>
              <a:cxnLst/>
              <a:rect l="l" t="t" r="r" b="b"/>
              <a:pathLst>
                <a:path w="2752725" h="728979">
                  <a:moveTo>
                    <a:pt x="0" y="180212"/>
                  </a:moveTo>
                  <a:lnTo>
                    <a:pt x="6434" y="132291"/>
                  </a:lnTo>
                  <a:lnTo>
                    <a:pt x="24595" y="89238"/>
                  </a:lnTo>
                  <a:lnTo>
                    <a:pt x="52768" y="52768"/>
                  </a:lnTo>
                  <a:lnTo>
                    <a:pt x="89238" y="24595"/>
                  </a:lnTo>
                  <a:lnTo>
                    <a:pt x="132291" y="6434"/>
                  </a:lnTo>
                  <a:lnTo>
                    <a:pt x="180212" y="0"/>
                  </a:lnTo>
                  <a:lnTo>
                    <a:pt x="2572130" y="0"/>
                  </a:lnTo>
                  <a:lnTo>
                    <a:pt x="2620052" y="6434"/>
                  </a:lnTo>
                  <a:lnTo>
                    <a:pt x="2663105" y="24595"/>
                  </a:lnTo>
                  <a:lnTo>
                    <a:pt x="2699575" y="52768"/>
                  </a:lnTo>
                  <a:lnTo>
                    <a:pt x="2727748" y="89238"/>
                  </a:lnTo>
                  <a:lnTo>
                    <a:pt x="2745909" y="132291"/>
                  </a:lnTo>
                  <a:lnTo>
                    <a:pt x="2752344" y="180212"/>
                  </a:lnTo>
                  <a:lnTo>
                    <a:pt x="2752344" y="548259"/>
                  </a:lnTo>
                  <a:lnTo>
                    <a:pt x="2745909" y="596180"/>
                  </a:lnTo>
                  <a:lnTo>
                    <a:pt x="2727748" y="639233"/>
                  </a:lnTo>
                  <a:lnTo>
                    <a:pt x="2699575" y="675703"/>
                  </a:lnTo>
                  <a:lnTo>
                    <a:pt x="2663105" y="703876"/>
                  </a:lnTo>
                  <a:lnTo>
                    <a:pt x="2620052" y="722037"/>
                  </a:lnTo>
                  <a:lnTo>
                    <a:pt x="2572130" y="728472"/>
                  </a:lnTo>
                  <a:lnTo>
                    <a:pt x="180212" y="728472"/>
                  </a:lnTo>
                  <a:lnTo>
                    <a:pt x="132291" y="722037"/>
                  </a:lnTo>
                  <a:lnTo>
                    <a:pt x="89238" y="703876"/>
                  </a:lnTo>
                  <a:lnTo>
                    <a:pt x="52768" y="675703"/>
                  </a:lnTo>
                  <a:lnTo>
                    <a:pt x="24595" y="639233"/>
                  </a:lnTo>
                  <a:lnTo>
                    <a:pt x="6434" y="596180"/>
                  </a:lnTo>
                  <a:lnTo>
                    <a:pt x="0" y="548259"/>
                  </a:lnTo>
                  <a:lnTo>
                    <a:pt x="0" y="180212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754498" y="3486530"/>
            <a:ext cx="2771775" cy="748030"/>
            <a:chOff x="4754498" y="3486530"/>
            <a:chExt cx="2771775" cy="748030"/>
          </a:xfrm>
        </p:grpSpPr>
        <p:sp>
          <p:nvSpPr>
            <p:cNvPr id="24" name="object 24"/>
            <p:cNvSpPr/>
            <p:nvPr/>
          </p:nvSpPr>
          <p:spPr>
            <a:xfrm>
              <a:off x="4764023" y="3496055"/>
              <a:ext cx="2752725" cy="728980"/>
            </a:xfrm>
            <a:custGeom>
              <a:avLst/>
              <a:gdLst/>
              <a:ahLst/>
              <a:cxnLst/>
              <a:rect l="l" t="t" r="r" b="b"/>
              <a:pathLst>
                <a:path w="2752725" h="728979">
                  <a:moveTo>
                    <a:pt x="2572130" y="0"/>
                  </a:moveTo>
                  <a:lnTo>
                    <a:pt x="180212" y="0"/>
                  </a:lnTo>
                  <a:lnTo>
                    <a:pt x="132291" y="6434"/>
                  </a:lnTo>
                  <a:lnTo>
                    <a:pt x="89238" y="24595"/>
                  </a:lnTo>
                  <a:lnTo>
                    <a:pt x="52768" y="52768"/>
                  </a:lnTo>
                  <a:lnTo>
                    <a:pt x="24595" y="89238"/>
                  </a:lnTo>
                  <a:lnTo>
                    <a:pt x="6434" y="132291"/>
                  </a:lnTo>
                  <a:lnTo>
                    <a:pt x="0" y="180213"/>
                  </a:lnTo>
                  <a:lnTo>
                    <a:pt x="0" y="548259"/>
                  </a:lnTo>
                  <a:lnTo>
                    <a:pt x="6434" y="596180"/>
                  </a:lnTo>
                  <a:lnTo>
                    <a:pt x="24595" y="639233"/>
                  </a:lnTo>
                  <a:lnTo>
                    <a:pt x="52768" y="675703"/>
                  </a:lnTo>
                  <a:lnTo>
                    <a:pt x="89238" y="703876"/>
                  </a:lnTo>
                  <a:lnTo>
                    <a:pt x="132291" y="722037"/>
                  </a:lnTo>
                  <a:lnTo>
                    <a:pt x="180212" y="728472"/>
                  </a:lnTo>
                  <a:lnTo>
                    <a:pt x="2572130" y="728472"/>
                  </a:lnTo>
                  <a:lnTo>
                    <a:pt x="2620052" y="722037"/>
                  </a:lnTo>
                  <a:lnTo>
                    <a:pt x="2663105" y="703876"/>
                  </a:lnTo>
                  <a:lnTo>
                    <a:pt x="2699575" y="675703"/>
                  </a:lnTo>
                  <a:lnTo>
                    <a:pt x="2727748" y="639233"/>
                  </a:lnTo>
                  <a:lnTo>
                    <a:pt x="2745909" y="596180"/>
                  </a:lnTo>
                  <a:lnTo>
                    <a:pt x="2752344" y="548259"/>
                  </a:lnTo>
                  <a:lnTo>
                    <a:pt x="2752344" y="180213"/>
                  </a:lnTo>
                  <a:lnTo>
                    <a:pt x="2745909" y="132291"/>
                  </a:lnTo>
                  <a:lnTo>
                    <a:pt x="2727748" y="89238"/>
                  </a:lnTo>
                  <a:lnTo>
                    <a:pt x="2699575" y="52768"/>
                  </a:lnTo>
                  <a:lnTo>
                    <a:pt x="2663105" y="24595"/>
                  </a:lnTo>
                  <a:lnTo>
                    <a:pt x="2620052" y="6434"/>
                  </a:lnTo>
                  <a:lnTo>
                    <a:pt x="2572130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764023" y="3496055"/>
              <a:ext cx="2752725" cy="728980"/>
            </a:xfrm>
            <a:custGeom>
              <a:avLst/>
              <a:gdLst/>
              <a:ahLst/>
              <a:cxnLst/>
              <a:rect l="l" t="t" r="r" b="b"/>
              <a:pathLst>
                <a:path w="2752725" h="728979">
                  <a:moveTo>
                    <a:pt x="0" y="180213"/>
                  </a:moveTo>
                  <a:lnTo>
                    <a:pt x="6434" y="132291"/>
                  </a:lnTo>
                  <a:lnTo>
                    <a:pt x="24595" y="89238"/>
                  </a:lnTo>
                  <a:lnTo>
                    <a:pt x="52768" y="52768"/>
                  </a:lnTo>
                  <a:lnTo>
                    <a:pt x="89238" y="24595"/>
                  </a:lnTo>
                  <a:lnTo>
                    <a:pt x="132291" y="6434"/>
                  </a:lnTo>
                  <a:lnTo>
                    <a:pt x="180212" y="0"/>
                  </a:lnTo>
                  <a:lnTo>
                    <a:pt x="2572130" y="0"/>
                  </a:lnTo>
                  <a:lnTo>
                    <a:pt x="2620052" y="6434"/>
                  </a:lnTo>
                  <a:lnTo>
                    <a:pt x="2663105" y="24595"/>
                  </a:lnTo>
                  <a:lnTo>
                    <a:pt x="2699575" y="52768"/>
                  </a:lnTo>
                  <a:lnTo>
                    <a:pt x="2727748" y="89238"/>
                  </a:lnTo>
                  <a:lnTo>
                    <a:pt x="2745909" y="132291"/>
                  </a:lnTo>
                  <a:lnTo>
                    <a:pt x="2752344" y="180213"/>
                  </a:lnTo>
                  <a:lnTo>
                    <a:pt x="2752344" y="548259"/>
                  </a:lnTo>
                  <a:lnTo>
                    <a:pt x="2745909" y="596180"/>
                  </a:lnTo>
                  <a:lnTo>
                    <a:pt x="2727748" y="639233"/>
                  </a:lnTo>
                  <a:lnTo>
                    <a:pt x="2699575" y="675703"/>
                  </a:lnTo>
                  <a:lnTo>
                    <a:pt x="2663105" y="703876"/>
                  </a:lnTo>
                  <a:lnTo>
                    <a:pt x="2620052" y="722037"/>
                  </a:lnTo>
                  <a:lnTo>
                    <a:pt x="2572130" y="728472"/>
                  </a:lnTo>
                  <a:lnTo>
                    <a:pt x="180212" y="728472"/>
                  </a:lnTo>
                  <a:lnTo>
                    <a:pt x="132291" y="722037"/>
                  </a:lnTo>
                  <a:lnTo>
                    <a:pt x="89238" y="703876"/>
                  </a:lnTo>
                  <a:lnTo>
                    <a:pt x="52768" y="675703"/>
                  </a:lnTo>
                  <a:lnTo>
                    <a:pt x="24595" y="639233"/>
                  </a:lnTo>
                  <a:lnTo>
                    <a:pt x="6434" y="596180"/>
                  </a:lnTo>
                  <a:lnTo>
                    <a:pt x="0" y="548259"/>
                  </a:lnTo>
                  <a:lnTo>
                    <a:pt x="0" y="180213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754498" y="4391786"/>
            <a:ext cx="2771775" cy="748030"/>
            <a:chOff x="4754498" y="4391786"/>
            <a:chExt cx="2771775" cy="748030"/>
          </a:xfrm>
        </p:grpSpPr>
        <p:sp>
          <p:nvSpPr>
            <p:cNvPr id="27" name="object 27"/>
            <p:cNvSpPr/>
            <p:nvPr/>
          </p:nvSpPr>
          <p:spPr>
            <a:xfrm>
              <a:off x="4764023" y="4401311"/>
              <a:ext cx="2752725" cy="728980"/>
            </a:xfrm>
            <a:custGeom>
              <a:avLst/>
              <a:gdLst/>
              <a:ahLst/>
              <a:cxnLst/>
              <a:rect l="l" t="t" r="r" b="b"/>
              <a:pathLst>
                <a:path w="2752725" h="728979">
                  <a:moveTo>
                    <a:pt x="2572130" y="0"/>
                  </a:moveTo>
                  <a:lnTo>
                    <a:pt x="180212" y="0"/>
                  </a:lnTo>
                  <a:lnTo>
                    <a:pt x="132291" y="6434"/>
                  </a:lnTo>
                  <a:lnTo>
                    <a:pt x="89238" y="24595"/>
                  </a:lnTo>
                  <a:lnTo>
                    <a:pt x="52768" y="52768"/>
                  </a:lnTo>
                  <a:lnTo>
                    <a:pt x="24595" y="89238"/>
                  </a:lnTo>
                  <a:lnTo>
                    <a:pt x="6434" y="132291"/>
                  </a:lnTo>
                  <a:lnTo>
                    <a:pt x="0" y="180212"/>
                  </a:lnTo>
                  <a:lnTo>
                    <a:pt x="0" y="548258"/>
                  </a:lnTo>
                  <a:lnTo>
                    <a:pt x="6434" y="596180"/>
                  </a:lnTo>
                  <a:lnTo>
                    <a:pt x="24595" y="639233"/>
                  </a:lnTo>
                  <a:lnTo>
                    <a:pt x="52768" y="675703"/>
                  </a:lnTo>
                  <a:lnTo>
                    <a:pt x="89238" y="703876"/>
                  </a:lnTo>
                  <a:lnTo>
                    <a:pt x="132291" y="722037"/>
                  </a:lnTo>
                  <a:lnTo>
                    <a:pt x="180212" y="728471"/>
                  </a:lnTo>
                  <a:lnTo>
                    <a:pt x="2572130" y="728471"/>
                  </a:lnTo>
                  <a:lnTo>
                    <a:pt x="2620052" y="722037"/>
                  </a:lnTo>
                  <a:lnTo>
                    <a:pt x="2663105" y="703876"/>
                  </a:lnTo>
                  <a:lnTo>
                    <a:pt x="2699575" y="675703"/>
                  </a:lnTo>
                  <a:lnTo>
                    <a:pt x="2727748" y="639233"/>
                  </a:lnTo>
                  <a:lnTo>
                    <a:pt x="2745909" y="596180"/>
                  </a:lnTo>
                  <a:lnTo>
                    <a:pt x="2752344" y="548258"/>
                  </a:lnTo>
                  <a:lnTo>
                    <a:pt x="2752344" y="180212"/>
                  </a:lnTo>
                  <a:lnTo>
                    <a:pt x="2745909" y="132291"/>
                  </a:lnTo>
                  <a:lnTo>
                    <a:pt x="2727748" y="89238"/>
                  </a:lnTo>
                  <a:lnTo>
                    <a:pt x="2699575" y="52768"/>
                  </a:lnTo>
                  <a:lnTo>
                    <a:pt x="2663105" y="24595"/>
                  </a:lnTo>
                  <a:lnTo>
                    <a:pt x="2620052" y="6434"/>
                  </a:lnTo>
                  <a:lnTo>
                    <a:pt x="2572130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764023" y="4401311"/>
              <a:ext cx="2752725" cy="728980"/>
            </a:xfrm>
            <a:custGeom>
              <a:avLst/>
              <a:gdLst/>
              <a:ahLst/>
              <a:cxnLst/>
              <a:rect l="l" t="t" r="r" b="b"/>
              <a:pathLst>
                <a:path w="2752725" h="728979">
                  <a:moveTo>
                    <a:pt x="0" y="180212"/>
                  </a:moveTo>
                  <a:lnTo>
                    <a:pt x="6434" y="132291"/>
                  </a:lnTo>
                  <a:lnTo>
                    <a:pt x="24595" y="89238"/>
                  </a:lnTo>
                  <a:lnTo>
                    <a:pt x="52768" y="52768"/>
                  </a:lnTo>
                  <a:lnTo>
                    <a:pt x="89238" y="24595"/>
                  </a:lnTo>
                  <a:lnTo>
                    <a:pt x="132291" y="6434"/>
                  </a:lnTo>
                  <a:lnTo>
                    <a:pt x="180212" y="0"/>
                  </a:lnTo>
                  <a:lnTo>
                    <a:pt x="2572130" y="0"/>
                  </a:lnTo>
                  <a:lnTo>
                    <a:pt x="2620052" y="6434"/>
                  </a:lnTo>
                  <a:lnTo>
                    <a:pt x="2663105" y="24595"/>
                  </a:lnTo>
                  <a:lnTo>
                    <a:pt x="2699575" y="52768"/>
                  </a:lnTo>
                  <a:lnTo>
                    <a:pt x="2727748" y="89238"/>
                  </a:lnTo>
                  <a:lnTo>
                    <a:pt x="2745909" y="132291"/>
                  </a:lnTo>
                  <a:lnTo>
                    <a:pt x="2752344" y="180212"/>
                  </a:lnTo>
                  <a:lnTo>
                    <a:pt x="2752344" y="548258"/>
                  </a:lnTo>
                  <a:lnTo>
                    <a:pt x="2745909" y="596180"/>
                  </a:lnTo>
                  <a:lnTo>
                    <a:pt x="2727748" y="639233"/>
                  </a:lnTo>
                  <a:lnTo>
                    <a:pt x="2699575" y="675703"/>
                  </a:lnTo>
                  <a:lnTo>
                    <a:pt x="2663105" y="703876"/>
                  </a:lnTo>
                  <a:lnTo>
                    <a:pt x="2620052" y="722037"/>
                  </a:lnTo>
                  <a:lnTo>
                    <a:pt x="2572130" y="728471"/>
                  </a:lnTo>
                  <a:lnTo>
                    <a:pt x="180212" y="728471"/>
                  </a:lnTo>
                  <a:lnTo>
                    <a:pt x="132291" y="722037"/>
                  </a:lnTo>
                  <a:lnTo>
                    <a:pt x="89238" y="703876"/>
                  </a:lnTo>
                  <a:lnTo>
                    <a:pt x="52768" y="675703"/>
                  </a:lnTo>
                  <a:lnTo>
                    <a:pt x="24595" y="639233"/>
                  </a:lnTo>
                  <a:lnTo>
                    <a:pt x="6434" y="596180"/>
                  </a:lnTo>
                  <a:lnTo>
                    <a:pt x="0" y="548258"/>
                  </a:lnTo>
                  <a:lnTo>
                    <a:pt x="0" y="180212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687698" y="5226939"/>
            <a:ext cx="1400175" cy="641350"/>
            <a:chOff x="3687698" y="5226939"/>
            <a:chExt cx="1400175" cy="641350"/>
          </a:xfrm>
        </p:grpSpPr>
        <p:sp>
          <p:nvSpPr>
            <p:cNvPr id="30" name="object 30"/>
            <p:cNvSpPr/>
            <p:nvPr/>
          </p:nvSpPr>
          <p:spPr>
            <a:xfrm>
              <a:off x="3697223" y="5236464"/>
              <a:ext cx="1381125" cy="622300"/>
            </a:xfrm>
            <a:custGeom>
              <a:avLst/>
              <a:gdLst/>
              <a:ahLst/>
              <a:cxnLst/>
              <a:rect l="l" t="t" r="r" b="b"/>
              <a:pathLst>
                <a:path w="1381125" h="622300">
                  <a:moveTo>
                    <a:pt x="1226947" y="0"/>
                  </a:moveTo>
                  <a:lnTo>
                    <a:pt x="153797" y="0"/>
                  </a:lnTo>
                  <a:lnTo>
                    <a:pt x="105176" y="7838"/>
                  </a:lnTo>
                  <a:lnTo>
                    <a:pt x="62956" y="29667"/>
                  </a:lnTo>
                  <a:lnTo>
                    <a:pt x="29667" y="62956"/>
                  </a:lnTo>
                  <a:lnTo>
                    <a:pt x="7838" y="105176"/>
                  </a:lnTo>
                  <a:lnTo>
                    <a:pt x="0" y="153797"/>
                  </a:lnTo>
                  <a:lnTo>
                    <a:pt x="0" y="468007"/>
                  </a:lnTo>
                  <a:lnTo>
                    <a:pt x="7838" y="516617"/>
                  </a:lnTo>
                  <a:lnTo>
                    <a:pt x="29667" y="558832"/>
                  </a:lnTo>
                  <a:lnTo>
                    <a:pt x="62956" y="592121"/>
                  </a:lnTo>
                  <a:lnTo>
                    <a:pt x="105176" y="613952"/>
                  </a:lnTo>
                  <a:lnTo>
                    <a:pt x="153797" y="621792"/>
                  </a:lnTo>
                  <a:lnTo>
                    <a:pt x="1226947" y="621792"/>
                  </a:lnTo>
                  <a:lnTo>
                    <a:pt x="1275567" y="613952"/>
                  </a:lnTo>
                  <a:lnTo>
                    <a:pt x="1317787" y="592121"/>
                  </a:lnTo>
                  <a:lnTo>
                    <a:pt x="1351076" y="558832"/>
                  </a:lnTo>
                  <a:lnTo>
                    <a:pt x="1372905" y="516617"/>
                  </a:lnTo>
                  <a:lnTo>
                    <a:pt x="1380743" y="468007"/>
                  </a:lnTo>
                  <a:lnTo>
                    <a:pt x="1380743" y="153797"/>
                  </a:lnTo>
                  <a:lnTo>
                    <a:pt x="1372905" y="105176"/>
                  </a:lnTo>
                  <a:lnTo>
                    <a:pt x="1351076" y="62956"/>
                  </a:lnTo>
                  <a:lnTo>
                    <a:pt x="1317787" y="29667"/>
                  </a:lnTo>
                  <a:lnTo>
                    <a:pt x="1275567" y="7838"/>
                  </a:lnTo>
                  <a:lnTo>
                    <a:pt x="1226947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697223" y="5236464"/>
              <a:ext cx="1381125" cy="622300"/>
            </a:xfrm>
            <a:custGeom>
              <a:avLst/>
              <a:gdLst/>
              <a:ahLst/>
              <a:cxnLst/>
              <a:rect l="l" t="t" r="r" b="b"/>
              <a:pathLst>
                <a:path w="1381125" h="622300">
                  <a:moveTo>
                    <a:pt x="0" y="153797"/>
                  </a:moveTo>
                  <a:lnTo>
                    <a:pt x="7838" y="105176"/>
                  </a:lnTo>
                  <a:lnTo>
                    <a:pt x="29667" y="62956"/>
                  </a:lnTo>
                  <a:lnTo>
                    <a:pt x="62956" y="29667"/>
                  </a:lnTo>
                  <a:lnTo>
                    <a:pt x="105176" y="7838"/>
                  </a:lnTo>
                  <a:lnTo>
                    <a:pt x="153797" y="0"/>
                  </a:lnTo>
                  <a:lnTo>
                    <a:pt x="1226947" y="0"/>
                  </a:lnTo>
                  <a:lnTo>
                    <a:pt x="1275567" y="7838"/>
                  </a:lnTo>
                  <a:lnTo>
                    <a:pt x="1317787" y="29667"/>
                  </a:lnTo>
                  <a:lnTo>
                    <a:pt x="1351076" y="62956"/>
                  </a:lnTo>
                  <a:lnTo>
                    <a:pt x="1372905" y="105176"/>
                  </a:lnTo>
                  <a:lnTo>
                    <a:pt x="1380743" y="153797"/>
                  </a:lnTo>
                  <a:lnTo>
                    <a:pt x="1380743" y="468007"/>
                  </a:lnTo>
                  <a:lnTo>
                    <a:pt x="1372905" y="516617"/>
                  </a:lnTo>
                  <a:lnTo>
                    <a:pt x="1351076" y="558832"/>
                  </a:lnTo>
                  <a:lnTo>
                    <a:pt x="1317787" y="592121"/>
                  </a:lnTo>
                  <a:lnTo>
                    <a:pt x="1275567" y="613952"/>
                  </a:lnTo>
                  <a:lnTo>
                    <a:pt x="1226947" y="621792"/>
                  </a:lnTo>
                  <a:lnTo>
                    <a:pt x="153797" y="621792"/>
                  </a:lnTo>
                  <a:lnTo>
                    <a:pt x="105176" y="613952"/>
                  </a:lnTo>
                  <a:lnTo>
                    <a:pt x="62956" y="592121"/>
                  </a:lnTo>
                  <a:lnTo>
                    <a:pt x="29667" y="558832"/>
                  </a:lnTo>
                  <a:lnTo>
                    <a:pt x="7838" y="516617"/>
                  </a:lnTo>
                  <a:lnTo>
                    <a:pt x="0" y="468007"/>
                  </a:lnTo>
                  <a:lnTo>
                    <a:pt x="0" y="153797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394578" y="5226939"/>
            <a:ext cx="1397000" cy="641350"/>
            <a:chOff x="5394578" y="5226939"/>
            <a:chExt cx="1397000" cy="641350"/>
          </a:xfrm>
        </p:grpSpPr>
        <p:sp>
          <p:nvSpPr>
            <p:cNvPr id="33" name="object 33"/>
            <p:cNvSpPr/>
            <p:nvPr/>
          </p:nvSpPr>
          <p:spPr>
            <a:xfrm>
              <a:off x="5404103" y="5236464"/>
              <a:ext cx="1377950" cy="622300"/>
            </a:xfrm>
            <a:custGeom>
              <a:avLst/>
              <a:gdLst/>
              <a:ahLst/>
              <a:cxnLst/>
              <a:rect l="l" t="t" r="r" b="b"/>
              <a:pathLst>
                <a:path w="1377950" h="622300">
                  <a:moveTo>
                    <a:pt x="1223899" y="0"/>
                  </a:moveTo>
                  <a:lnTo>
                    <a:pt x="153797" y="0"/>
                  </a:lnTo>
                  <a:lnTo>
                    <a:pt x="105176" y="7838"/>
                  </a:lnTo>
                  <a:lnTo>
                    <a:pt x="62956" y="29667"/>
                  </a:lnTo>
                  <a:lnTo>
                    <a:pt x="29667" y="62956"/>
                  </a:lnTo>
                  <a:lnTo>
                    <a:pt x="7838" y="105176"/>
                  </a:lnTo>
                  <a:lnTo>
                    <a:pt x="0" y="153797"/>
                  </a:lnTo>
                  <a:lnTo>
                    <a:pt x="0" y="468007"/>
                  </a:lnTo>
                  <a:lnTo>
                    <a:pt x="7838" y="516617"/>
                  </a:lnTo>
                  <a:lnTo>
                    <a:pt x="29667" y="558832"/>
                  </a:lnTo>
                  <a:lnTo>
                    <a:pt x="62956" y="592121"/>
                  </a:lnTo>
                  <a:lnTo>
                    <a:pt x="105176" y="613952"/>
                  </a:lnTo>
                  <a:lnTo>
                    <a:pt x="153797" y="621792"/>
                  </a:lnTo>
                  <a:lnTo>
                    <a:pt x="1223899" y="621792"/>
                  </a:lnTo>
                  <a:lnTo>
                    <a:pt x="1272519" y="613952"/>
                  </a:lnTo>
                  <a:lnTo>
                    <a:pt x="1314739" y="592121"/>
                  </a:lnTo>
                  <a:lnTo>
                    <a:pt x="1348028" y="558832"/>
                  </a:lnTo>
                  <a:lnTo>
                    <a:pt x="1369857" y="516617"/>
                  </a:lnTo>
                  <a:lnTo>
                    <a:pt x="1377696" y="468007"/>
                  </a:lnTo>
                  <a:lnTo>
                    <a:pt x="1377696" y="153797"/>
                  </a:lnTo>
                  <a:lnTo>
                    <a:pt x="1369857" y="105176"/>
                  </a:lnTo>
                  <a:lnTo>
                    <a:pt x="1348028" y="62956"/>
                  </a:lnTo>
                  <a:lnTo>
                    <a:pt x="1314739" y="29667"/>
                  </a:lnTo>
                  <a:lnTo>
                    <a:pt x="1272519" y="7838"/>
                  </a:lnTo>
                  <a:lnTo>
                    <a:pt x="1223899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404103" y="5236464"/>
              <a:ext cx="1377950" cy="622300"/>
            </a:xfrm>
            <a:custGeom>
              <a:avLst/>
              <a:gdLst/>
              <a:ahLst/>
              <a:cxnLst/>
              <a:rect l="l" t="t" r="r" b="b"/>
              <a:pathLst>
                <a:path w="1377950" h="622300">
                  <a:moveTo>
                    <a:pt x="0" y="153797"/>
                  </a:moveTo>
                  <a:lnTo>
                    <a:pt x="7838" y="105176"/>
                  </a:lnTo>
                  <a:lnTo>
                    <a:pt x="29667" y="62956"/>
                  </a:lnTo>
                  <a:lnTo>
                    <a:pt x="62956" y="29667"/>
                  </a:lnTo>
                  <a:lnTo>
                    <a:pt x="105176" y="7838"/>
                  </a:lnTo>
                  <a:lnTo>
                    <a:pt x="153797" y="0"/>
                  </a:lnTo>
                  <a:lnTo>
                    <a:pt x="1223899" y="0"/>
                  </a:lnTo>
                  <a:lnTo>
                    <a:pt x="1272519" y="7838"/>
                  </a:lnTo>
                  <a:lnTo>
                    <a:pt x="1314739" y="29667"/>
                  </a:lnTo>
                  <a:lnTo>
                    <a:pt x="1348028" y="62956"/>
                  </a:lnTo>
                  <a:lnTo>
                    <a:pt x="1369857" y="105176"/>
                  </a:lnTo>
                  <a:lnTo>
                    <a:pt x="1377696" y="153797"/>
                  </a:lnTo>
                  <a:lnTo>
                    <a:pt x="1377696" y="468007"/>
                  </a:lnTo>
                  <a:lnTo>
                    <a:pt x="1369857" y="516617"/>
                  </a:lnTo>
                  <a:lnTo>
                    <a:pt x="1348028" y="558832"/>
                  </a:lnTo>
                  <a:lnTo>
                    <a:pt x="1314739" y="592121"/>
                  </a:lnTo>
                  <a:lnTo>
                    <a:pt x="1272519" y="613952"/>
                  </a:lnTo>
                  <a:lnTo>
                    <a:pt x="1223899" y="621792"/>
                  </a:lnTo>
                  <a:lnTo>
                    <a:pt x="153797" y="621792"/>
                  </a:lnTo>
                  <a:lnTo>
                    <a:pt x="105176" y="613952"/>
                  </a:lnTo>
                  <a:lnTo>
                    <a:pt x="62956" y="592121"/>
                  </a:lnTo>
                  <a:lnTo>
                    <a:pt x="29667" y="558832"/>
                  </a:lnTo>
                  <a:lnTo>
                    <a:pt x="7838" y="516617"/>
                  </a:lnTo>
                  <a:lnTo>
                    <a:pt x="0" y="468007"/>
                  </a:lnTo>
                  <a:lnTo>
                    <a:pt x="0" y="153797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7037451" y="5226939"/>
            <a:ext cx="1397000" cy="641350"/>
            <a:chOff x="7037451" y="5226939"/>
            <a:chExt cx="1397000" cy="641350"/>
          </a:xfrm>
        </p:grpSpPr>
        <p:sp>
          <p:nvSpPr>
            <p:cNvPr id="36" name="object 36"/>
            <p:cNvSpPr/>
            <p:nvPr/>
          </p:nvSpPr>
          <p:spPr>
            <a:xfrm>
              <a:off x="7046976" y="5236464"/>
              <a:ext cx="1377950" cy="622300"/>
            </a:xfrm>
            <a:custGeom>
              <a:avLst/>
              <a:gdLst/>
              <a:ahLst/>
              <a:cxnLst/>
              <a:rect l="l" t="t" r="r" b="b"/>
              <a:pathLst>
                <a:path w="1377950" h="622300">
                  <a:moveTo>
                    <a:pt x="1223899" y="0"/>
                  </a:moveTo>
                  <a:lnTo>
                    <a:pt x="153797" y="0"/>
                  </a:lnTo>
                  <a:lnTo>
                    <a:pt x="105176" y="7838"/>
                  </a:lnTo>
                  <a:lnTo>
                    <a:pt x="62956" y="29667"/>
                  </a:lnTo>
                  <a:lnTo>
                    <a:pt x="29667" y="62956"/>
                  </a:lnTo>
                  <a:lnTo>
                    <a:pt x="7838" y="105176"/>
                  </a:lnTo>
                  <a:lnTo>
                    <a:pt x="0" y="153797"/>
                  </a:lnTo>
                  <a:lnTo>
                    <a:pt x="0" y="468007"/>
                  </a:lnTo>
                  <a:lnTo>
                    <a:pt x="7838" y="516617"/>
                  </a:lnTo>
                  <a:lnTo>
                    <a:pt x="29667" y="558832"/>
                  </a:lnTo>
                  <a:lnTo>
                    <a:pt x="62956" y="592121"/>
                  </a:lnTo>
                  <a:lnTo>
                    <a:pt x="105176" y="613952"/>
                  </a:lnTo>
                  <a:lnTo>
                    <a:pt x="153797" y="621792"/>
                  </a:lnTo>
                  <a:lnTo>
                    <a:pt x="1223899" y="621792"/>
                  </a:lnTo>
                  <a:lnTo>
                    <a:pt x="1272519" y="613952"/>
                  </a:lnTo>
                  <a:lnTo>
                    <a:pt x="1314739" y="592121"/>
                  </a:lnTo>
                  <a:lnTo>
                    <a:pt x="1348028" y="558832"/>
                  </a:lnTo>
                  <a:lnTo>
                    <a:pt x="1369857" y="516617"/>
                  </a:lnTo>
                  <a:lnTo>
                    <a:pt x="1377696" y="468007"/>
                  </a:lnTo>
                  <a:lnTo>
                    <a:pt x="1377696" y="153797"/>
                  </a:lnTo>
                  <a:lnTo>
                    <a:pt x="1369857" y="105176"/>
                  </a:lnTo>
                  <a:lnTo>
                    <a:pt x="1348028" y="62956"/>
                  </a:lnTo>
                  <a:lnTo>
                    <a:pt x="1314739" y="29667"/>
                  </a:lnTo>
                  <a:lnTo>
                    <a:pt x="1272519" y="7838"/>
                  </a:lnTo>
                  <a:lnTo>
                    <a:pt x="1223899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046976" y="5236464"/>
              <a:ext cx="1377950" cy="622300"/>
            </a:xfrm>
            <a:custGeom>
              <a:avLst/>
              <a:gdLst/>
              <a:ahLst/>
              <a:cxnLst/>
              <a:rect l="l" t="t" r="r" b="b"/>
              <a:pathLst>
                <a:path w="1377950" h="622300">
                  <a:moveTo>
                    <a:pt x="0" y="153797"/>
                  </a:moveTo>
                  <a:lnTo>
                    <a:pt x="7838" y="105176"/>
                  </a:lnTo>
                  <a:lnTo>
                    <a:pt x="29667" y="62956"/>
                  </a:lnTo>
                  <a:lnTo>
                    <a:pt x="62956" y="29667"/>
                  </a:lnTo>
                  <a:lnTo>
                    <a:pt x="105176" y="7838"/>
                  </a:lnTo>
                  <a:lnTo>
                    <a:pt x="153797" y="0"/>
                  </a:lnTo>
                  <a:lnTo>
                    <a:pt x="1223899" y="0"/>
                  </a:lnTo>
                  <a:lnTo>
                    <a:pt x="1272519" y="7838"/>
                  </a:lnTo>
                  <a:lnTo>
                    <a:pt x="1314739" y="29667"/>
                  </a:lnTo>
                  <a:lnTo>
                    <a:pt x="1348028" y="62956"/>
                  </a:lnTo>
                  <a:lnTo>
                    <a:pt x="1369857" y="105176"/>
                  </a:lnTo>
                  <a:lnTo>
                    <a:pt x="1377696" y="153797"/>
                  </a:lnTo>
                  <a:lnTo>
                    <a:pt x="1377696" y="468007"/>
                  </a:lnTo>
                  <a:lnTo>
                    <a:pt x="1369857" y="516617"/>
                  </a:lnTo>
                  <a:lnTo>
                    <a:pt x="1348028" y="558832"/>
                  </a:lnTo>
                  <a:lnTo>
                    <a:pt x="1314739" y="592121"/>
                  </a:lnTo>
                  <a:lnTo>
                    <a:pt x="1272519" y="613952"/>
                  </a:lnTo>
                  <a:lnTo>
                    <a:pt x="1223899" y="621792"/>
                  </a:lnTo>
                  <a:lnTo>
                    <a:pt x="153797" y="621792"/>
                  </a:lnTo>
                  <a:lnTo>
                    <a:pt x="105176" y="613952"/>
                  </a:lnTo>
                  <a:lnTo>
                    <a:pt x="62956" y="592121"/>
                  </a:lnTo>
                  <a:lnTo>
                    <a:pt x="29667" y="558832"/>
                  </a:lnTo>
                  <a:lnTo>
                    <a:pt x="7838" y="516617"/>
                  </a:lnTo>
                  <a:lnTo>
                    <a:pt x="0" y="468007"/>
                  </a:lnTo>
                  <a:lnTo>
                    <a:pt x="0" y="153797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8665082" y="5226939"/>
            <a:ext cx="1522095" cy="641350"/>
            <a:chOff x="8665082" y="5226939"/>
            <a:chExt cx="1522095" cy="641350"/>
          </a:xfrm>
        </p:grpSpPr>
        <p:sp>
          <p:nvSpPr>
            <p:cNvPr id="39" name="object 39"/>
            <p:cNvSpPr/>
            <p:nvPr/>
          </p:nvSpPr>
          <p:spPr>
            <a:xfrm>
              <a:off x="8674607" y="5236464"/>
              <a:ext cx="1503045" cy="622300"/>
            </a:xfrm>
            <a:custGeom>
              <a:avLst/>
              <a:gdLst/>
              <a:ahLst/>
              <a:cxnLst/>
              <a:rect l="l" t="t" r="r" b="b"/>
              <a:pathLst>
                <a:path w="1503045" h="622300">
                  <a:moveTo>
                    <a:pt x="1348867" y="0"/>
                  </a:moveTo>
                  <a:lnTo>
                    <a:pt x="153797" y="0"/>
                  </a:lnTo>
                  <a:lnTo>
                    <a:pt x="105176" y="7838"/>
                  </a:lnTo>
                  <a:lnTo>
                    <a:pt x="62956" y="29667"/>
                  </a:lnTo>
                  <a:lnTo>
                    <a:pt x="29667" y="62956"/>
                  </a:lnTo>
                  <a:lnTo>
                    <a:pt x="7838" y="105176"/>
                  </a:lnTo>
                  <a:lnTo>
                    <a:pt x="0" y="153797"/>
                  </a:lnTo>
                  <a:lnTo>
                    <a:pt x="0" y="468007"/>
                  </a:lnTo>
                  <a:lnTo>
                    <a:pt x="7838" y="516617"/>
                  </a:lnTo>
                  <a:lnTo>
                    <a:pt x="29667" y="558832"/>
                  </a:lnTo>
                  <a:lnTo>
                    <a:pt x="62956" y="592121"/>
                  </a:lnTo>
                  <a:lnTo>
                    <a:pt x="105176" y="613952"/>
                  </a:lnTo>
                  <a:lnTo>
                    <a:pt x="153797" y="621792"/>
                  </a:lnTo>
                  <a:lnTo>
                    <a:pt x="1348867" y="621792"/>
                  </a:lnTo>
                  <a:lnTo>
                    <a:pt x="1397487" y="613952"/>
                  </a:lnTo>
                  <a:lnTo>
                    <a:pt x="1439707" y="592121"/>
                  </a:lnTo>
                  <a:lnTo>
                    <a:pt x="1472996" y="558832"/>
                  </a:lnTo>
                  <a:lnTo>
                    <a:pt x="1494825" y="516617"/>
                  </a:lnTo>
                  <a:lnTo>
                    <a:pt x="1502664" y="468007"/>
                  </a:lnTo>
                  <a:lnTo>
                    <a:pt x="1502664" y="153797"/>
                  </a:lnTo>
                  <a:lnTo>
                    <a:pt x="1494825" y="105176"/>
                  </a:lnTo>
                  <a:lnTo>
                    <a:pt x="1472996" y="62956"/>
                  </a:lnTo>
                  <a:lnTo>
                    <a:pt x="1439707" y="29667"/>
                  </a:lnTo>
                  <a:lnTo>
                    <a:pt x="1397487" y="7838"/>
                  </a:lnTo>
                  <a:lnTo>
                    <a:pt x="1348867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8674607" y="5236464"/>
              <a:ext cx="1503045" cy="622300"/>
            </a:xfrm>
            <a:custGeom>
              <a:avLst/>
              <a:gdLst/>
              <a:ahLst/>
              <a:cxnLst/>
              <a:rect l="l" t="t" r="r" b="b"/>
              <a:pathLst>
                <a:path w="1503045" h="622300">
                  <a:moveTo>
                    <a:pt x="0" y="153797"/>
                  </a:moveTo>
                  <a:lnTo>
                    <a:pt x="7838" y="105176"/>
                  </a:lnTo>
                  <a:lnTo>
                    <a:pt x="29667" y="62956"/>
                  </a:lnTo>
                  <a:lnTo>
                    <a:pt x="62956" y="29667"/>
                  </a:lnTo>
                  <a:lnTo>
                    <a:pt x="105176" y="7838"/>
                  </a:lnTo>
                  <a:lnTo>
                    <a:pt x="153797" y="0"/>
                  </a:lnTo>
                  <a:lnTo>
                    <a:pt x="1348867" y="0"/>
                  </a:lnTo>
                  <a:lnTo>
                    <a:pt x="1397487" y="7838"/>
                  </a:lnTo>
                  <a:lnTo>
                    <a:pt x="1439707" y="29667"/>
                  </a:lnTo>
                  <a:lnTo>
                    <a:pt x="1472996" y="62956"/>
                  </a:lnTo>
                  <a:lnTo>
                    <a:pt x="1494825" y="105176"/>
                  </a:lnTo>
                  <a:lnTo>
                    <a:pt x="1502664" y="153797"/>
                  </a:lnTo>
                  <a:lnTo>
                    <a:pt x="1502664" y="468007"/>
                  </a:lnTo>
                  <a:lnTo>
                    <a:pt x="1494825" y="516617"/>
                  </a:lnTo>
                  <a:lnTo>
                    <a:pt x="1472996" y="558832"/>
                  </a:lnTo>
                  <a:lnTo>
                    <a:pt x="1439707" y="592121"/>
                  </a:lnTo>
                  <a:lnTo>
                    <a:pt x="1397487" y="613952"/>
                  </a:lnTo>
                  <a:lnTo>
                    <a:pt x="1348867" y="621792"/>
                  </a:lnTo>
                  <a:lnTo>
                    <a:pt x="153797" y="621792"/>
                  </a:lnTo>
                  <a:lnTo>
                    <a:pt x="105176" y="613952"/>
                  </a:lnTo>
                  <a:lnTo>
                    <a:pt x="62956" y="592121"/>
                  </a:lnTo>
                  <a:lnTo>
                    <a:pt x="29667" y="558832"/>
                  </a:lnTo>
                  <a:lnTo>
                    <a:pt x="7838" y="516617"/>
                  </a:lnTo>
                  <a:lnTo>
                    <a:pt x="0" y="468007"/>
                  </a:lnTo>
                  <a:lnTo>
                    <a:pt x="0" y="153797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0387203" y="5226939"/>
            <a:ext cx="1397000" cy="641350"/>
            <a:chOff x="10387203" y="5226939"/>
            <a:chExt cx="1397000" cy="641350"/>
          </a:xfrm>
        </p:grpSpPr>
        <p:sp>
          <p:nvSpPr>
            <p:cNvPr id="42" name="object 42"/>
            <p:cNvSpPr/>
            <p:nvPr/>
          </p:nvSpPr>
          <p:spPr>
            <a:xfrm>
              <a:off x="10396728" y="5236464"/>
              <a:ext cx="1377950" cy="622300"/>
            </a:xfrm>
            <a:custGeom>
              <a:avLst/>
              <a:gdLst/>
              <a:ahLst/>
              <a:cxnLst/>
              <a:rect l="l" t="t" r="r" b="b"/>
              <a:pathLst>
                <a:path w="1377950" h="622300">
                  <a:moveTo>
                    <a:pt x="1223899" y="0"/>
                  </a:moveTo>
                  <a:lnTo>
                    <a:pt x="153797" y="0"/>
                  </a:lnTo>
                  <a:lnTo>
                    <a:pt x="105176" y="7838"/>
                  </a:lnTo>
                  <a:lnTo>
                    <a:pt x="62956" y="29667"/>
                  </a:lnTo>
                  <a:lnTo>
                    <a:pt x="29667" y="62956"/>
                  </a:lnTo>
                  <a:lnTo>
                    <a:pt x="7838" y="105176"/>
                  </a:lnTo>
                  <a:lnTo>
                    <a:pt x="0" y="153797"/>
                  </a:lnTo>
                  <a:lnTo>
                    <a:pt x="0" y="468007"/>
                  </a:lnTo>
                  <a:lnTo>
                    <a:pt x="7838" y="516617"/>
                  </a:lnTo>
                  <a:lnTo>
                    <a:pt x="29667" y="558832"/>
                  </a:lnTo>
                  <a:lnTo>
                    <a:pt x="62956" y="592121"/>
                  </a:lnTo>
                  <a:lnTo>
                    <a:pt x="105176" y="613952"/>
                  </a:lnTo>
                  <a:lnTo>
                    <a:pt x="153797" y="621792"/>
                  </a:lnTo>
                  <a:lnTo>
                    <a:pt x="1223899" y="621792"/>
                  </a:lnTo>
                  <a:lnTo>
                    <a:pt x="1272519" y="613952"/>
                  </a:lnTo>
                  <a:lnTo>
                    <a:pt x="1314739" y="592121"/>
                  </a:lnTo>
                  <a:lnTo>
                    <a:pt x="1348028" y="558832"/>
                  </a:lnTo>
                  <a:lnTo>
                    <a:pt x="1369857" y="516617"/>
                  </a:lnTo>
                  <a:lnTo>
                    <a:pt x="1377696" y="468007"/>
                  </a:lnTo>
                  <a:lnTo>
                    <a:pt x="1377696" y="153797"/>
                  </a:lnTo>
                  <a:lnTo>
                    <a:pt x="1369857" y="105176"/>
                  </a:lnTo>
                  <a:lnTo>
                    <a:pt x="1348028" y="62956"/>
                  </a:lnTo>
                  <a:lnTo>
                    <a:pt x="1314739" y="29667"/>
                  </a:lnTo>
                  <a:lnTo>
                    <a:pt x="1272519" y="7838"/>
                  </a:lnTo>
                  <a:lnTo>
                    <a:pt x="1223899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0396728" y="5236464"/>
              <a:ext cx="1377950" cy="622300"/>
            </a:xfrm>
            <a:custGeom>
              <a:avLst/>
              <a:gdLst/>
              <a:ahLst/>
              <a:cxnLst/>
              <a:rect l="l" t="t" r="r" b="b"/>
              <a:pathLst>
                <a:path w="1377950" h="622300">
                  <a:moveTo>
                    <a:pt x="0" y="153797"/>
                  </a:moveTo>
                  <a:lnTo>
                    <a:pt x="7838" y="105176"/>
                  </a:lnTo>
                  <a:lnTo>
                    <a:pt x="29667" y="62956"/>
                  </a:lnTo>
                  <a:lnTo>
                    <a:pt x="62956" y="29667"/>
                  </a:lnTo>
                  <a:lnTo>
                    <a:pt x="105176" y="7838"/>
                  </a:lnTo>
                  <a:lnTo>
                    <a:pt x="153797" y="0"/>
                  </a:lnTo>
                  <a:lnTo>
                    <a:pt x="1223899" y="0"/>
                  </a:lnTo>
                  <a:lnTo>
                    <a:pt x="1272519" y="7838"/>
                  </a:lnTo>
                  <a:lnTo>
                    <a:pt x="1314739" y="29667"/>
                  </a:lnTo>
                  <a:lnTo>
                    <a:pt x="1348028" y="62956"/>
                  </a:lnTo>
                  <a:lnTo>
                    <a:pt x="1369857" y="105176"/>
                  </a:lnTo>
                  <a:lnTo>
                    <a:pt x="1377696" y="153797"/>
                  </a:lnTo>
                  <a:lnTo>
                    <a:pt x="1377696" y="468007"/>
                  </a:lnTo>
                  <a:lnTo>
                    <a:pt x="1369857" y="516617"/>
                  </a:lnTo>
                  <a:lnTo>
                    <a:pt x="1348028" y="558832"/>
                  </a:lnTo>
                  <a:lnTo>
                    <a:pt x="1314739" y="592121"/>
                  </a:lnTo>
                  <a:lnTo>
                    <a:pt x="1272519" y="613952"/>
                  </a:lnTo>
                  <a:lnTo>
                    <a:pt x="1223899" y="621792"/>
                  </a:lnTo>
                  <a:lnTo>
                    <a:pt x="153797" y="621792"/>
                  </a:lnTo>
                  <a:lnTo>
                    <a:pt x="105176" y="613952"/>
                  </a:lnTo>
                  <a:lnTo>
                    <a:pt x="62956" y="592121"/>
                  </a:lnTo>
                  <a:lnTo>
                    <a:pt x="29667" y="558832"/>
                  </a:lnTo>
                  <a:lnTo>
                    <a:pt x="7838" y="516617"/>
                  </a:lnTo>
                  <a:lnTo>
                    <a:pt x="0" y="468007"/>
                  </a:lnTo>
                  <a:lnTo>
                    <a:pt x="0" y="153797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3687698" y="6028563"/>
            <a:ext cx="1400175" cy="638175"/>
            <a:chOff x="3687698" y="6028563"/>
            <a:chExt cx="1400175" cy="638175"/>
          </a:xfrm>
        </p:grpSpPr>
        <p:sp>
          <p:nvSpPr>
            <p:cNvPr id="45" name="object 45"/>
            <p:cNvSpPr/>
            <p:nvPr/>
          </p:nvSpPr>
          <p:spPr>
            <a:xfrm>
              <a:off x="3697223" y="6038088"/>
              <a:ext cx="1381125" cy="619125"/>
            </a:xfrm>
            <a:custGeom>
              <a:avLst/>
              <a:gdLst/>
              <a:ahLst/>
              <a:cxnLst/>
              <a:rect l="l" t="t" r="r" b="b"/>
              <a:pathLst>
                <a:path w="1381125" h="619125">
                  <a:moveTo>
                    <a:pt x="1227709" y="0"/>
                  </a:moveTo>
                  <a:lnTo>
                    <a:pt x="153035" y="0"/>
                  </a:lnTo>
                  <a:lnTo>
                    <a:pt x="104639" y="7801"/>
                  </a:lnTo>
                  <a:lnTo>
                    <a:pt x="62627" y="29526"/>
                  </a:lnTo>
                  <a:lnTo>
                    <a:pt x="29508" y="62651"/>
                  </a:lnTo>
                  <a:lnTo>
                    <a:pt x="7795" y="104657"/>
                  </a:lnTo>
                  <a:lnTo>
                    <a:pt x="0" y="153022"/>
                  </a:lnTo>
                  <a:lnTo>
                    <a:pt x="0" y="465721"/>
                  </a:lnTo>
                  <a:lnTo>
                    <a:pt x="7795" y="514086"/>
                  </a:lnTo>
                  <a:lnTo>
                    <a:pt x="29508" y="556092"/>
                  </a:lnTo>
                  <a:lnTo>
                    <a:pt x="62627" y="589217"/>
                  </a:lnTo>
                  <a:lnTo>
                    <a:pt x="104639" y="610942"/>
                  </a:lnTo>
                  <a:lnTo>
                    <a:pt x="153035" y="618744"/>
                  </a:lnTo>
                  <a:lnTo>
                    <a:pt x="1227709" y="618744"/>
                  </a:lnTo>
                  <a:lnTo>
                    <a:pt x="1276104" y="610942"/>
                  </a:lnTo>
                  <a:lnTo>
                    <a:pt x="1318116" y="589217"/>
                  </a:lnTo>
                  <a:lnTo>
                    <a:pt x="1351235" y="556092"/>
                  </a:lnTo>
                  <a:lnTo>
                    <a:pt x="1372948" y="514086"/>
                  </a:lnTo>
                  <a:lnTo>
                    <a:pt x="1380743" y="465721"/>
                  </a:lnTo>
                  <a:lnTo>
                    <a:pt x="1380743" y="153022"/>
                  </a:lnTo>
                  <a:lnTo>
                    <a:pt x="1372948" y="104657"/>
                  </a:lnTo>
                  <a:lnTo>
                    <a:pt x="1351235" y="62651"/>
                  </a:lnTo>
                  <a:lnTo>
                    <a:pt x="1318116" y="29526"/>
                  </a:lnTo>
                  <a:lnTo>
                    <a:pt x="1276104" y="7801"/>
                  </a:lnTo>
                  <a:lnTo>
                    <a:pt x="1227709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697223" y="6038088"/>
              <a:ext cx="1381125" cy="619125"/>
            </a:xfrm>
            <a:custGeom>
              <a:avLst/>
              <a:gdLst/>
              <a:ahLst/>
              <a:cxnLst/>
              <a:rect l="l" t="t" r="r" b="b"/>
              <a:pathLst>
                <a:path w="1381125" h="619125">
                  <a:moveTo>
                    <a:pt x="0" y="153022"/>
                  </a:moveTo>
                  <a:lnTo>
                    <a:pt x="7795" y="104657"/>
                  </a:lnTo>
                  <a:lnTo>
                    <a:pt x="29508" y="62651"/>
                  </a:lnTo>
                  <a:lnTo>
                    <a:pt x="62627" y="29526"/>
                  </a:lnTo>
                  <a:lnTo>
                    <a:pt x="104639" y="7801"/>
                  </a:lnTo>
                  <a:lnTo>
                    <a:pt x="153035" y="0"/>
                  </a:lnTo>
                  <a:lnTo>
                    <a:pt x="1227709" y="0"/>
                  </a:lnTo>
                  <a:lnTo>
                    <a:pt x="1276104" y="7801"/>
                  </a:lnTo>
                  <a:lnTo>
                    <a:pt x="1318116" y="29526"/>
                  </a:lnTo>
                  <a:lnTo>
                    <a:pt x="1351235" y="62651"/>
                  </a:lnTo>
                  <a:lnTo>
                    <a:pt x="1372948" y="104657"/>
                  </a:lnTo>
                  <a:lnTo>
                    <a:pt x="1380743" y="153022"/>
                  </a:lnTo>
                  <a:lnTo>
                    <a:pt x="1380743" y="465721"/>
                  </a:lnTo>
                  <a:lnTo>
                    <a:pt x="1372948" y="514086"/>
                  </a:lnTo>
                  <a:lnTo>
                    <a:pt x="1351235" y="556092"/>
                  </a:lnTo>
                  <a:lnTo>
                    <a:pt x="1318116" y="589217"/>
                  </a:lnTo>
                  <a:lnTo>
                    <a:pt x="1276104" y="610942"/>
                  </a:lnTo>
                  <a:lnTo>
                    <a:pt x="1227709" y="618744"/>
                  </a:lnTo>
                  <a:lnTo>
                    <a:pt x="153035" y="618744"/>
                  </a:lnTo>
                  <a:lnTo>
                    <a:pt x="104639" y="610942"/>
                  </a:lnTo>
                  <a:lnTo>
                    <a:pt x="62627" y="589217"/>
                  </a:lnTo>
                  <a:lnTo>
                    <a:pt x="29508" y="556092"/>
                  </a:lnTo>
                  <a:lnTo>
                    <a:pt x="7795" y="514086"/>
                  </a:lnTo>
                  <a:lnTo>
                    <a:pt x="0" y="465721"/>
                  </a:lnTo>
                  <a:lnTo>
                    <a:pt x="0" y="153022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5394578" y="6028563"/>
            <a:ext cx="1397000" cy="638175"/>
            <a:chOff x="5394578" y="6028563"/>
            <a:chExt cx="1397000" cy="638175"/>
          </a:xfrm>
        </p:grpSpPr>
        <p:sp>
          <p:nvSpPr>
            <p:cNvPr id="48" name="object 48"/>
            <p:cNvSpPr/>
            <p:nvPr/>
          </p:nvSpPr>
          <p:spPr>
            <a:xfrm>
              <a:off x="5404103" y="6038088"/>
              <a:ext cx="1377950" cy="619125"/>
            </a:xfrm>
            <a:custGeom>
              <a:avLst/>
              <a:gdLst/>
              <a:ahLst/>
              <a:cxnLst/>
              <a:rect l="l" t="t" r="r" b="b"/>
              <a:pathLst>
                <a:path w="1377950" h="619125">
                  <a:moveTo>
                    <a:pt x="1224661" y="0"/>
                  </a:moveTo>
                  <a:lnTo>
                    <a:pt x="153035" y="0"/>
                  </a:lnTo>
                  <a:lnTo>
                    <a:pt x="104639" y="7801"/>
                  </a:lnTo>
                  <a:lnTo>
                    <a:pt x="62627" y="29526"/>
                  </a:lnTo>
                  <a:lnTo>
                    <a:pt x="29508" y="62651"/>
                  </a:lnTo>
                  <a:lnTo>
                    <a:pt x="7795" y="104657"/>
                  </a:lnTo>
                  <a:lnTo>
                    <a:pt x="0" y="153022"/>
                  </a:lnTo>
                  <a:lnTo>
                    <a:pt x="0" y="465721"/>
                  </a:lnTo>
                  <a:lnTo>
                    <a:pt x="7795" y="514086"/>
                  </a:lnTo>
                  <a:lnTo>
                    <a:pt x="29508" y="556092"/>
                  </a:lnTo>
                  <a:lnTo>
                    <a:pt x="62627" y="589217"/>
                  </a:lnTo>
                  <a:lnTo>
                    <a:pt x="104639" y="610942"/>
                  </a:lnTo>
                  <a:lnTo>
                    <a:pt x="153035" y="618744"/>
                  </a:lnTo>
                  <a:lnTo>
                    <a:pt x="1224661" y="618744"/>
                  </a:lnTo>
                  <a:lnTo>
                    <a:pt x="1273056" y="610942"/>
                  </a:lnTo>
                  <a:lnTo>
                    <a:pt x="1315068" y="589217"/>
                  </a:lnTo>
                  <a:lnTo>
                    <a:pt x="1348187" y="556092"/>
                  </a:lnTo>
                  <a:lnTo>
                    <a:pt x="1369900" y="514086"/>
                  </a:lnTo>
                  <a:lnTo>
                    <a:pt x="1377696" y="465721"/>
                  </a:lnTo>
                  <a:lnTo>
                    <a:pt x="1377696" y="153022"/>
                  </a:lnTo>
                  <a:lnTo>
                    <a:pt x="1369900" y="104657"/>
                  </a:lnTo>
                  <a:lnTo>
                    <a:pt x="1348187" y="62651"/>
                  </a:lnTo>
                  <a:lnTo>
                    <a:pt x="1315068" y="29526"/>
                  </a:lnTo>
                  <a:lnTo>
                    <a:pt x="1273056" y="7801"/>
                  </a:lnTo>
                  <a:lnTo>
                    <a:pt x="1224661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404103" y="6038088"/>
              <a:ext cx="1377950" cy="619125"/>
            </a:xfrm>
            <a:custGeom>
              <a:avLst/>
              <a:gdLst/>
              <a:ahLst/>
              <a:cxnLst/>
              <a:rect l="l" t="t" r="r" b="b"/>
              <a:pathLst>
                <a:path w="1377950" h="619125">
                  <a:moveTo>
                    <a:pt x="0" y="153022"/>
                  </a:moveTo>
                  <a:lnTo>
                    <a:pt x="7795" y="104657"/>
                  </a:lnTo>
                  <a:lnTo>
                    <a:pt x="29508" y="62651"/>
                  </a:lnTo>
                  <a:lnTo>
                    <a:pt x="62627" y="29526"/>
                  </a:lnTo>
                  <a:lnTo>
                    <a:pt x="104639" y="7801"/>
                  </a:lnTo>
                  <a:lnTo>
                    <a:pt x="153035" y="0"/>
                  </a:lnTo>
                  <a:lnTo>
                    <a:pt x="1224661" y="0"/>
                  </a:lnTo>
                  <a:lnTo>
                    <a:pt x="1273056" y="7801"/>
                  </a:lnTo>
                  <a:lnTo>
                    <a:pt x="1315068" y="29526"/>
                  </a:lnTo>
                  <a:lnTo>
                    <a:pt x="1348187" y="62651"/>
                  </a:lnTo>
                  <a:lnTo>
                    <a:pt x="1369900" y="104657"/>
                  </a:lnTo>
                  <a:lnTo>
                    <a:pt x="1377696" y="153022"/>
                  </a:lnTo>
                  <a:lnTo>
                    <a:pt x="1377696" y="465721"/>
                  </a:lnTo>
                  <a:lnTo>
                    <a:pt x="1369900" y="514086"/>
                  </a:lnTo>
                  <a:lnTo>
                    <a:pt x="1348187" y="556092"/>
                  </a:lnTo>
                  <a:lnTo>
                    <a:pt x="1315068" y="589217"/>
                  </a:lnTo>
                  <a:lnTo>
                    <a:pt x="1273056" y="610942"/>
                  </a:lnTo>
                  <a:lnTo>
                    <a:pt x="1224661" y="618744"/>
                  </a:lnTo>
                  <a:lnTo>
                    <a:pt x="153035" y="618744"/>
                  </a:lnTo>
                  <a:lnTo>
                    <a:pt x="104639" y="610942"/>
                  </a:lnTo>
                  <a:lnTo>
                    <a:pt x="62627" y="589217"/>
                  </a:lnTo>
                  <a:lnTo>
                    <a:pt x="29508" y="556092"/>
                  </a:lnTo>
                  <a:lnTo>
                    <a:pt x="7795" y="514086"/>
                  </a:lnTo>
                  <a:lnTo>
                    <a:pt x="0" y="465721"/>
                  </a:lnTo>
                  <a:lnTo>
                    <a:pt x="0" y="153022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7037451" y="6028563"/>
            <a:ext cx="1397000" cy="638175"/>
            <a:chOff x="7037451" y="6028563"/>
            <a:chExt cx="1397000" cy="638175"/>
          </a:xfrm>
        </p:grpSpPr>
        <p:sp>
          <p:nvSpPr>
            <p:cNvPr id="51" name="object 51"/>
            <p:cNvSpPr/>
            <p:nvPr/>
          </p:nvSpPr>
          <p:spPr>
            <a:xfrm>
              <a:off x="7046976" y="6038088"/>
              <a:ext cx="1377950" cy="619125"/>
            </a:xfrm>
            <a:custGeom>
              <a:avLst/>
              <a:gdLst/>
              <a:ahLst/>
              <a:cxnLst/>
              <a:rect l="l" t="t" r="r" b="b"/>
              <a:pathLst>
                <a:path w="1377950" h="619125">
                  <a:moveTo>
                    <a:pt x="1224660" y="0"/>
                  </a:moveTo>
                  <a:lnTo>
                    <a:pt x="153034" y="0"/>
                  </a:lnTo>
                  <a:lnTo>
                    <a:pt x="104639" y="7801"/>
                  </a:lnTo>
                  <a:lnTo>
                    <a:pt x="62627" y="29526"/>
                  </a:lnTo>
                  <a:lnTo>
                    <a:pt x="29508" y="62651"/>
                  </a:lnTo>
                  <a:lnTo>
                    <a:pt x="7795" y="104657"/>
                  </a:lnTo>
                  <a:lnTo>
                    <a:pt x="0" y="153022"/>
                  </a:lnTo>
                  <a:lnTo>
                    <a:pt x="0" y="465721"/>
                  </a:lnTo>
                  <a:lnTo>
                    <a:pt x="7795" y="514086"/>
                  </a:lnTo>
                  <a:lnTo>
                    <a:pt x="29508" y="556092"/>
                  </a:lnTo>
                  <a:lnTo>
                    <a:pt x="62627" y="589217"/>
                  </a:lnTo>
                  <a:lnTo>
                    <a:pt x="104639" y="610942"/>
                  </a:lnTo>
                  <a:lnTo>
                    <a:pt x="153034" y="618744"/>
                  </a:lnTo>
                  <a:lnTo>
                    <a:pt x="1224660" y="618744"/>
                  </a:lnTo>
                  <a:lnTo>
                    <a:pt x="1273056" y="610942"/>
                  </a:lnTo>
                  <a:lnTo>
                    <a:pt x="1315068" y="589217"/>
                  </a:lnTo>
                  <a:lnTo>
                    <a:pt x="1348187" y="556092"/>
                  </a:lnTo>
                  <a:lnTo>
                    <a:pt x="1369900" y="514086"/>
                  </a:lnTo>
                  <a:lnTo>
                    <a:pt x="1377696" y="465721"/>
                  </a:lnTo>
                  <a:lnTo>
                    <a:pt x="1377696" y="153022"/>
                  </a:lnTo>
                  <a:lnTo>
                    <a:pt x="1369900" y="104657"/>
                  </a:lnTo>
                  <a:lnTo>
                    <a:pt x="1348187" y="62651"/>
                  </a:lnTo>
                  <a:lnTo>
                    <a:pt x="1315068" y="29526"/>
                  </a:lnTo>
                  <a:lnTo>
                    <a:pt x="1273056" y="7801"/>
                  </a:lnTo>
                  <a:lnTo>
                    <a:pt x="1224660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7046976" y="6038088"/>
              <a:ext cx="1377950" cy="619125"/>
            </a:xfrm>
            <a:custGeom>
              <a:avLst/>
              <a:gdLst/>
              <a:ahLst/>
              <a:cxnLst/>
              <a:rect l="l" t="t" r="r" b="b"/>
              <a:pathLst>
                <a:path w="1377950" h="619125">
                  <a:moveTo>
                    <a:pt x="0" y="153022"/>
                  </a:moveTo>
                  <a:lnTo>
                    <a:pt x="7795" y="104657"/>
                  </a:lnTo>
                  <a:lnTo>
                    <a:pt x="29508" y="62651"/>
                  </a:lnTo>
                  <a:lnTo>
                    <a:pt x="62627" y="29526"/>
                  </a:lnTo>
                  <a:lnTo>
                    <a:pt x="104639" y="7801"/>
                  </a:lnTo>
                  <a:lnTo>
                    <a:pt x="153034" y="0"/>
                  </a:lnTo>
                  <a:lnTo>
                    <a:pt x="1224660" y="0"/>
                  </a:lnTo>
                  <a:lnTo>
                    <a:pt x="1273056" y="7801"/>
                  </a:lnTo>
                  <a:lnTo>
                    <a:pt x="1315068" y="29526"/>
                  </a:lnTo>
                  <a:lnTo>
                    <a:pt x="1348187" y="62651"/>
                  </a:lnTo>
                  <a:lnTo>
                    <a:pt x="1369900" y="104657"/>
                  </a:lnTo>
                  <a:lnTo>
                    <a:pt x="1377696" y="153022"/>
                  </a:lnTo>
                  <a:lnTo>
                    <a:pt x="1377696" y="465721"/>
                  </a:lnTo>
                  <a:lnTo>
                    <a:pt x="1369900" y="514086"/>
                  </a:lnTo>
                  <a:lnTo>
                    <a:pt x="1348187" y="556092"/>
                  </a:lnTo>
                  <a:lnTo>
                    <a:pt x="1315068" y="589217"/>
                  </a:lnTo>
                  <a:lnTo>
                    <a:pt x="1273056" y="610942"/>
                  </a:lnTo>
                  <a:lnTo>
                    <a:pt x="1224660" y="618744"/>
                  </a:lnTo>
                  <a:lnTo>
                    <a:pt x="153034" y="618744"/>
                  </a:lnTo>
                  <a:lnTo>
                    <a:pt x="104639" y="610942"/>
                  </a:lnTo>
                  <a:lnTo>
                    <a:pt x="62627" y="589217"/>
                  </a:lnTo>
                  <a:lnTo>
                    <a:pt x="29508" y="556092"/>
                  </a:lnTo>
                  <a:lnTo>
                    <a:pt x="7795" y="514086"/>
                  </a:lnTo>
                  <a:lnTo>
                    <a:pt x="0" y="465721"/>
                  </a:lnTo>
                  <a:lnTo>
                    <a:pt x="0" y="153022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8698610" y="6028563"/>
            <a:ext cx="1485265" cy="638175"/>
            <a:chOff x="8698610" y="6028563"/>
            <a:chExt cx="1485265" cy="638175"/>
          </a:xfrm>
        </p:grpSpPr>
        <p:sp>
          <p:nvSpPr>
            <p:cNvPr id="54" name="object 54"/>
            <p:cNvSpPr/>
            <p:nvPr/>
          </p:nvSpPr>
          <p:spPr>
            <a:xfrm>
              <a:off x="8708135" y="6038088"/>
              <a:ext cx="1466215" cy="619125"/>
            </a:xfrm>
            <a:custGeom>
              <a:avLst/>
              <a:gdLst/>
              <a:ahLst/>
              <a:cxnLst/>
              <a:rect l="l" t="t" r="r" b="b"/>
              <a:pathLst>
                <a:path w="1466215" h="619125">
                  <a:moveTo>
                    <a:pt x="1313053" y="0"/>
                  </a:moveTo>
                  <a:lnTo>
                    <a:pt x="153035" y="0"/>
                  </a:lnTo>
                  <a:lnTo>
                    <a:pt x="104639" y="7801"/>
                  </a:lnTo>
                  <a:lnTo>
                    <a:pt x="62627" y="29526"/>
                  </a:lnTo>
                  <a:lnTo>
                    <a:pt x="29508" y="62651"/>
                  </a:lnTo>
                  <a:lnTo>
                    <a:pt x="7795" y="104657"/>
                  </a:lnTo>
                  <a:lnTo>
                    <a:pt x="0" y="153022"/>
                  </a:lnTo>
                  <a:lnTo>
                    <a:pt x="0" y="465709"/>
                  </a:lnTo>
                  <a:lnTo>
                    <a:pt x="7795" y="514079"/>
                  </a:lnTo>
                  <a:lnTo>
                    <a:pt x="29508" y="556089"/>
                  </a:lnTo>
                  <a:lnTo>
                    <a:pt x="62627" y="589217"/>
                  </a:lnTo>
                  <a:lnTo>
                    <a:pt x="104639" y="610942"/>
                  </a:lnTo>
                  <a:lnTo>
                    <a:pt x="153035" y="618744"/>
                  </a:lnTo>
                  <a:lnTo>
                    <a:pt x="1313053" y="618744"/>
                  </a:lnTo>
                  <a:lnTo>
                    <a:pt x="1361448" y="610942"/>
                  </a:lnTo>
                  <a:lnTo>
                    <a:pt x="1403460" y="589217"/>
                  </a:lnTo>
                  <a:lnTo>
                    <a:pt x="1436579" y="556089"/>
                  </a:lnTo>
                  <a:lnTo>
                    <a:pt x="1458292" y="514079"/>
                  </a:lnTo>
                  <a:lnTo>
                    <a:pt x="1466088" y="465709"/>
                  </a:lnTo>
                  <a:lnTo>
                    <a:pt x="1466088" y="153022"/>
                  </a:lnTo>
                  <a:lnTo>
                    <a:pt x="1458292" y="104657"/>
                  </a:lnTo>
                  <a:lnTo>
                    <a:pt x="1436579" y="62651"/>
                  </a:lnTo>
                  <a:lnTo>
                    <a:pt x="1403460" y="29526"/>
                  </a:lnTo>
                  <a:lnTo>
                    <a:pt x="1361448" y="7801"/>
                  </a:lnTo>
                  <a:lnTo>
                    <a:pt x="1313053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708135" y="6038088"/>
              <a:ext cx="1466215" cy="619125"/>
            </a:xfrm>
            <a:custGeom>
              <a:avLst/>
              <a:gdLst/>
              <a:ahLst/>
              <a:cxnLst/>
              <a:rect l="l" t="t" r="r" b="b"/>
              <a:pathLst>
                <a:path w="1466215" h="619125">
                  <a:moveTo>
                    <a:pt x="0" y="153022"/>
                  </a:moveTo>
                  <a:lnTo>
                    <a:pt x="7795" y="104657"/>
                  </a:lnTo>
                  <a:lnTo>
                    <a:pt x="29508" y="62651"/>
                  </a:lnTo>
                  <a:lnTo>
                    <a:pt x="62627" y="29526"/>
                  </a:lnTo>
                  <a:lnTo>
                    <a:pt x="104639" y="7801"/>
                  </a:lnTo>
                  <a:lnTo>
                    <a:pt x="153035" y="0"/>
                  </a:lnTo>
                  <a:lnTo>
                    <a:pt x="1313053" y="0"/>
                  </a:lnTo>
                  <a:lnTo>
                    <a:pt x="1361448" y="7801"/>
                  </a:lnTo>
                  <a:lnTo>
                    <a:pt x="1403460" y="29526"/>
                  </a:lnTo>
                  <a:lnTo>
                    <a:pt x="1436579" y="62651"/>
                  </a:lnTo>
                  <a:lnTo>
                    <a:pt x="1458292" y="104657"/>
                  </a:lnTo>
                  <a:lnTo>
                    <a:pt x="1466088" y="153022"/>
                  </a:lnTo>
                  <a:lnTo>
                    <a:pt x="1466088" y="465709"/>
                  </a:lnTo>
                  <a:lnTo>
                    <a:pt x="1458292" y="514079"/>
                  </a:lnTo>
                  <a:lnTo>
                    <a:pt x="1436579" y="556089"/>
                  </a:lnTo>
                  <a:lnTo>
                    <a:pt x="1403460" y="589217"/>
                  </a:lnTo>
                  <a:lnTo>
                    <a:pt x="1361448" y="610942"/>
                  </a:lnTo>
                  <a:lnTo>
                    <a:pt x="1313053" y="618744"/>
                  </a:lnTo>
                  <a:lnTo>
                    <a:pt x="153035" y="618744"/>
                  </a:lnTo>
                  <a:lnTo>
                    <a:pt x="104639" y="610942"/>
                  </a:lnTo>
                  <a:lnTo>
                    <a:pt x="62627" y="589217"/>
                  </a:lnTo>
                  <a:lnTo>
                    <a:pt x="29508" y="556089"/>
                  </a:lnTo>
                  <a:lnTo>
                    <a:pt x="7795" y="514079"/>
                  </a:lnTo>
                  <a:lnTo>
                    <a:pt x="0" y="465709"/>
                  </a:lnTo>
                  <a:lnTo>
                    <a:pt x="0" y="153022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2564383" y="1772869"/>
            <a:ext cx="29305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Участники</a:t>
            </a:r>
            <a:r>
              <a:rPr kern="1200" spc="-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взаимодействия</a:t>
            </a: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99871" y="2768345"/>
            <a:ext cx="158496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Оператор</a:t>
            </a:r>
            <a:r>
              <a:rPr sz="14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системы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834948" y="3735704"/>
            <a:ext cx="295402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14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Функциональный</a:t>
            </a:r>
            <a:r>
              <a:rPr sz="1400" kern="1200" spc="114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5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заказчик</a:t>
            </a:r>
            <a:r>
              <a:rPr sz="1400" kern="1200" spc="6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системы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96544" y="4368800"/>
            <a:ext cx="3181350" cy="751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Информационная</a:t>
            </a:r>
            <a:r>
              <a:rPr sz="1200" kern="1200" spc="-6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система</a:t>
            </a:r>
            <a:r>
              <a:rPr sz="12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2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обеспечения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marR="191770" algn="l" rtl="0">
              <a:lnSpc>
                <a:spcPct val="98400"/>
              </a:lnSpc>
              <a:spcBef>
                <a:spcPts val="20"/>
              </a:spcBef>
            </a:pP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эффективного взаимодействия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 онлайн- </a:t>
            </a:r>
            <a:r>
              <a:rPr sz="1200" kern="1200" spc="-30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коммуникаций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пользователей </a:t>
            </a:r>
            <a:r>
              <a:rPr sz="12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 </a:t>
            </a:r>
            <a:r>
              <a:rPr sz="12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рамках </a:t>
            </a:r>
            <a:r>
              <a:rPr sz="12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образовательного</a:t>
            </a:r>
            <a:r>
              <a:rPr sz="1200" kern="1200" spc="-5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процесса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79754" y="5410911"/>
            <a:ext cx="195643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14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Пользователи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системы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26744" y="6222288"/>
            <a:ext cx="262318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14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Поставщики</a:t>
            </a:r>
            <a:r>
              <a:rPr sz="1400" kern="1200" spc="7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сведений</a:t>
            </a:r>
            <a:r>
              <a:rPr sz="1400" kern="1200" spc="7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системы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840604" y="2718308"/>
            <a:ext cx="260032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8890" algn="l" rtl="0">
              <a:lnSpc>
                <a:spcPts val="1390"/>
              </a:lnSpc>
              <a:spcBef>
                <a:spcPts val="185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Министерство цифрового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развития, </a:t>
            </a:r>
            <a:r>
              <a:rPr sz="1200" kern="1200" spc="-30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связи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и массовых</a:t>
            </a:r>
            <a:r>
              <a:rPr sz="12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коммуникаций </a:t>
            </a:r>
            <a:r>
              <a:rPr sz="12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РФ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046090" y="3757929"/>
            <a:ext cx="22898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Министерство</a:t>
            </a:r>
            <a:r>
              <a:rPr sz="12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просвещения</a:t>
            </a:r>
            <a:r>
              <a:rPr sz="1200" kern="1200" spc="-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РФ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887214" y="4542231"/>
            <a:ext cx="23996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 rtl="0">
              <a:spcBef>
                <a:spcPts val="100"/>
              </a:spcBef>
            </a:pP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ООО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«Компания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ВК»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spcBef>
                <a:spcPts val="5"/>
              </a:spcBef>
            </a:pP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(ООО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«Цифровое</a:t>
            </a:r>
            <a:r>
              <a:rPr sz="12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образование»)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873500" y="5427065"/>
            <a:ext cx="104330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</a:t>
            </a:r>
            <a:r>
              <a:rPr sz="12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2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ю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щ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иеся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080128" y="6243320"/>
            <a:ext cx="674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2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2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</a:t>
            </a: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64251" y="5340858"/>
            <a:ext cx="1095375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 rtl="0">
              <a:lnSpc>
                <a:spcPts val="1415"/>
              </a:lnSpc>
              <a:spcBef>
                <a:spcPts val="100"/>
              </a:spcBef>
            </a:pPr>
            <a:r>
              <a:rPr sz="12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Законные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lnSpc>
                <a:spcPts val="1415"/>
              </a:lnSpc>
            </a:pP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представители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184897" y="5437123"/>
            <a:ext cx="1091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Органы</a:t>
            </a:r>
            <a:r>
              <a:rPr sz="12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власти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729218" y="5294502"/>
            <a:ext cx="1367790" cy="500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algn="ctr" rtl="0">
              <a:lnSpc>
                <a:spcPct val="98100"/>
              </a:lnSpc>
              <a:spcBef>
                <a:spcPts val="130"/>
              </a:spcBef>
            </a:pPr>
            <a:r>
              <a:rPr sz="105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05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щ</a:t>
            </a:r>
            <a:r>
              <a:rPr sz="105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-7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7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он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ен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  и 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образовательных 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сервисов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457180" y="5379796"/>
            <a:ext cx="1299845" cy="342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" algn="l" rtl="0">
              <a:lnSpc>
                <a:spcPts val="1245"/>
              </a:lnSpc>
              <a:spcBef>
                <a:spcPts val="105"/>
              </a:spcBef>
            </a:pPr>
            <a:r>
              <a:rPr sz="105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Другие</a:t>
            </a:r>
            <a:r>
              <a:rPr sz="105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физические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245"/>
              </a:lnSpc>
            </a:pP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юридические</a:t>
            </a:r>
            <a:r>
              <a:rPr sz="1050" kern="1200" spc="-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лица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500878" y="6082995"/>
            <a:ext cx="1192530" cy="5238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 algn="ctr" rtl="0">
              <a:lnSpc>
                <a:spcPct val="98300"/>
              </a:lnSpc>
              <a:spcBef>
                <a:spcPts val="125"/>
              </a:spcBef>
            </a:pPr>
            <a:r>
              <a:rPr sz="11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1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1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1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</a:t>
            </a:r>
            <a:r>
              <a:rPr sz="11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1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ки  </a:t>
            </a:r>
            <a:r>
              <a:rPr sz="11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</a:t>
            </a:r>
            <a:r>
              <a:rPr sz="11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</a:t>
            </a:r>
            <a:r>
              <a:rPr sz="11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1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1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1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1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1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1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ь</a:t>
            </a:r>
            <a:r>
              <a:rPr sz="11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1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ых  </a:t>
            </a:r>
            <a:r>
              <a:rPr sz="11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организаций</a:t>
            </a:r>
            <a:endParaRPr sz="11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201281" y="6246977"/>
            <a:ext cx="1091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00"/>
              </a:spcBef>
            </a:pPr>
            <a:r>
              <a:rPr sz="12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Органы</a:t>
            </a:r>
            <a:r>
              <a:rPr sz="12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2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власти</a:t>
            </a:r>
            <a:endParaRPr sz="1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775954" y="6131763"/>
            <a:ext cx="1367790" cy="500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065" marR="5080" algn="ctr" rtl="0">
              <a:lnSpc>
                <a:spcPct val="98100"/>
              </a:lnSpc>
              <a:spcBef>
                <a:spcPts val="130"/>
              </a:spcBef>
            </a:pPr>
            <a:r>
              <a:rPr sz="105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05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щ</a:t>
            </a:r>
            <a:r>
              <a:rPr sz="105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-7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05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050" kern="1200" spc="-7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он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05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ен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  и </a:t>
            </a:r>
            <a:r>
              <a:rPr sz="105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образовательных </a:t>
            </a:r>
            <a:r>
              <a:rPr sz="105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сервисов</a:t>
            </a:r>
            <a:endParaRPr sz="105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1211122" y="2363470"/>
            <a:ext cx="3361690" cy="746125"/>
            <a:chOff x="1211122" y="2363470"/>
            <a:chExt cx="3361690" cy="746125"/>
          </a:xfrm>
        </p:grpSpPr>
        <p:sp>
          <p:nvSpPr>
            <p:cNvPr id="75" name="object 75"/>
            <p:cNvSpPr/>
            <p:nvPr/>
          </p:nvSpPr>
          <p:spPr>
            <a:xfrm>
              <a:off x="1220647" y="2372995"/>
              <a:ext cx="255904" cy="163195"/>
            </a:xfrm>
            <a:custGeom>
              <a:avLst/>
              <a:gdLst/>
              <a:ahLst/>
              <a:cxnLst/>
              <a:rect l="l" t="t" r="r" b="b"/>
              <a:pathLst>
                <a:path w="255905" h="163194">
                  <a:moveTo>
                    <a:pt x="191846" y="0"/>
                  </a:moveTo>
                  <a:lnTo>
                    <a:pt x="63957" y="0"/>
                  </a:lnTo>
                  <a:lnTo>
                    <a:pt x="63957" y="81406"/>
                  </a:lnTo>
                  <a:lnTo>
                    <a:pt x="0" y="81406"/>
                  </a:lnTo>
                  <a:lnTo>
                    <a:pt x="127838" y="162813"/>
                  </a:lnTo>
                  <a:lnTo>
                    <a:pt x="255727" y="81406"/>
                  </a:lnTo>
                  <a:lnTo>
                    <a:pt x="191846" y="81406"/>
                  </a:lnTo>
                  <a:lnTo>
                    <a:pt x="191846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1220647" y="2372995"/>
              <a:ext cx="255904" cy="163195"/>
            </a:xfrm>
            <a:custGeom>
              <a:avLst/>
              <a:gdLst/>
              <a:ahLst/>
              <a:cxnLst/>
              <a:rect l="l" t="t" r="r" b="b"/>
              <a:pathLst>
                <a:path w="255905" h="163194">
                  <a:moveTo>
                    <a:pt x="63957" y="0"/>
                  </a:moveTo>
                  <a:lnTo>
                    <a:pt x="63957" y="81406"/>
                  </a:lnTo>
                  <a:lnTo>
                    <a:pt x="0" y="81406"/>
                  </a:lnTo>
                  <a:lnTo>
                    <a:pt x="127838" y="162813"/>
                  </a:lnTo>
                  <a:lnTo>
                    <a:pt x="255727" y="81406"/>
                  </a:lnTo>
                  <a:lnTo>
                    <a:pt x="191846" y="81406"/>
                  </a:lnTo>
                  <a:lnTo>
                    <a:pt x="191846" y="0"/>
                  </a:lnTo>
                  <a:lnTo>
                    <a:pt x="63957" y="0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4340351" y="2798064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111251" y="0"/>
                  </a:move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4340351" y="2798064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0" y="226313"/>
                  </a:move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4318634" y="3654171"/>
            <a:ext cx="241935" cy="321310"/>
            <a:chOff x="4318634" y="3654171"/>
            <a:chExt cx="241935" cy="321310"/>
          </a:xfrm>
        </p:grpSpPr>
        <p:sp>
          <p:nvSpPr>
            <p:cNvPr id="80" name="object 80"/>
            <p:cNvSpPr/>
            <p:nvPr/>
          </p:nvSpPr>
          <p:spPr>
            <a:xfrm>
              <a:off x="4328159" y="3663696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111251" y="0"/>
                  </a:move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4328159" y="3663696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0" y="226313"/>
                  </a:move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4312539" y="4568571"/>
            <a:ext cx="241935" cy="321310"/>
            <a:chOff x="4312539" y="4568571"/>
            <a:chExt cx="241935" cy="321310"/>
          </a:xfrm>
        </p:grpSpPr>
        <p:sp>
          <p:nvSpPr>
            <p:cNvPr id="83" name="object 83"/>
            <p:cNvSpPr/>
            <p:nvPr/>
          </p:nvSpPr>
          <p:spPr>
            <a:xfrm>
              <a:off x="4322064" y="4578096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111251" y="0"/>
                  </a:move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4322064" y="4578096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0" y="226313"/>
                  </a:move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3425571" y="5406771"/>
            <a:ext cx="241935" cy="321310"/>
            <a:chOff x="3425571" y="5406771"/>
            <a:chExt cx="241935" cy="321310"/>
          </a:xfrm>
        </p:grpSpPr>
        <p:sp>
          <p:nvSpPr>
            <p:cNvPr id="86" name="object 86"/>
            <p:cNvSpPr/>
            <p:nvPr/>
          </p:nvSpPr>
          <p:spPr>
            <a:xfrm>
              <a:off x="3435096" y="5416296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111251" y="0"/>
                  </a:move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3435096" y="5416296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0" y="226313"/>
                  </a:move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3425571" y="6171819"/>
            <a:ext cx="241935" cy="321310"/>
            <a:chOff x="3425571" y="6171819"/>
            <a:chExt cx="241935" cy="321310"/>
          </a:xfrm>
        </p:grpSpPr>
        <p:sp>
          <p:nvSpPr>
            <p:cNvPr id="89" name="object 89"/>
            <p:cNvSpPr/>
            <p:nvPr/>
          </p:nvSpPr>
          <p:spPr>
            <a:xfrm>
              <a:off x="3435096" y="6181344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111251" y="0"/>
                  </a:move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close/>
                </a:path>
              </a:pathLst>
            </a:custGeom>
            <a:solidFill>
              <a:srgbClr val="0000FF">
                <a:alpha val="65881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3435096" y="6181344"/>
              <a:ext cx="222885" cy="302260"/>
            </a:xfrm>
            <a:custGeom>
              <a:avLst/>
              <a:gdLst/>
              <a:ahLst/>
              <a:cxnLst/>
              <a:rect l="l" t="t" r="r" b="b"/>
              <a:pathLst>
                <a:path w="222885" h="302260">
                  <a:moveTo>
                    <a:pt x="0" y="226313"/>
                  </a:moveTo>
                  <a:lnTo>
                    <a:pt x="111251" y="226313"/>
                  </a:lnTo>
                  <a:lnTo>
                    <a:pt x="111251" y="301751"/>
                  </a:lnTo>
                  <a:lnTo>
                    <a:pt x="222503" y="150875"/>
                  </a:lnTo>
                  <a:lnTo>
                    <a:pt x="111251" y="0"/>
                  </a:lnTo>
                  <a:lnTo>
                    <a:pt x="111251" y="75437"/>
                  </a:lnTo>
                  <a:lnTo>
                    <a:pt x="0" y="75437"/>
                  </a:lnTo>
                  <a:lnTo>
                    <a:pt x="0" y="226313"/>
                  </a:lnTo>
                  <a:close/>
                </a:path>
              </a:pathLst>
            </a:custGeom>
            <a:ln w="19050">
              <a:solidFill>
                <a:srgbClr val="B3FBE6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1" name="object 9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24671" y="1475232"/>
            <a:ext cx="3496055" cy="33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58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384"/>
            <a:ext cx="11658600" cy="664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029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99"/>
            <a:ext cx="11734800" cy="665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613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398"/>
            <a:ext cx="11582400" cy="664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641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11506200" cy="658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179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00928" y="1673351"/>
            <a:ext cx="5943600" cy="2277110"/>
            <a:chOff x="5900928" y="1673351"/>
            <a:chExt cx="5943600" cy="2277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00928" y="1673351"/>
              <a:ext cx="5943600" cy="22768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5416" y="2151887"/>
              <a:ext cx="1066799" cy="163982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00928" y="4270247"/>
            <a:ext cx="3627120" cy="21640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33400" y="5105400"/>
            <a:ext cx="32385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1F3863"/>
                </a:solidFill>
                <a:latin typeface="Times New Roman"/>
                <a:cs typeface="Times New Roman"/>
              </a:rPr>
              <a:t>1Б</a:t>
            </a:r>
            <a:r>
              <a:rPr sz="2800" b="1" spc="-3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1F3863"/>
                </a:solidFill>
                <a:latin typeface="Times New Roman"/>
                <a:cs typeface="Times New Roman"/>
              </a:rPr>
              <a:t>выберите регион</a:t>
            </a:r>
            <a:r>
              <a:rPr sz="2800" spc="-4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1F3863"/>
                </a:solidFill>
                <a:latin typeface="Times New Roman"/>
                <a:cs typeface="Times New Roman"/>
              </a:rPr>
              <a:t>проживания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152400" y="304800"/>
            <a:ext cx="7015480" cy="4044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Просмотр</a:t>
            </a:r>
            <a:r>
              <a:rPr sz="2400" spc="-25" dirty="0"/>
              <a:t> </a:t>
            </a:r>
            <a:r>
              <a:rPr sz="2400" dirty="0"/>
              <a:t>контента</a:t>
            </a:r>
            <a:r>
              <a:rPr sz="2400" spc="-35" dirty="0"/>
              <a:t> </a:t>
            </a:r>
            <a:r>
              <a:rPr sz="2400" dirty="0"/>
              <a:t>для</a:t>
            </a:r>
            <a:r>
              <a:rPr sz="2400" spc="-30" dirty="0"/>
              <a:t> </a:t>
            </a:r>
            <a:r>
              <a:rPr sz="2400" dirty="0"/>
              <a:t>лиц,</a:t>
            </a:r>
            <a:r>
              <a:rPr sz="2400" spc="-30" dirty="0"/>
              <a:t> </a:t>
            </a:r>
            <a:r>
              <a:rPr sz="2400" dirty="0"/>
              <a:t>не</a:t>
            </a:r>
            <a:r>
              <a:rPr sz="2400" spc="-30" dirty="0"/>
              <a:t> </a:t>
            </a:r>
            <a:r>
              <a:rPr sz="2400" dirty="0"/>
              <a:t>имеющих</a:t>
            </a:r>
            <a:r>
              <a:rPr sz="2400" spc="-45" dirty="0"/>
              <a:t> </a:t>
            </a:r>
            <a:r>
              <a:rPr sz="2400" dirty="0"/>
              <a:t>аккаунта</a:t>
            </a:r>
            <a:r>
              <a:rPr sz="2400" spc="-35" dirty="0"/>
              <a:t> </a:t>
            </a:r>
            <a:r>
              <a:rPr sz="2400" dirty="0"/>
              <a:t>на</a:t>
            </a:r>
            <a:r>
              <a:rPr sz="2400" spc="-40" dirty="0"/>
              <a:t> </a:t>
            </a:r>
            <a:r>
              <a:rPr sz="2400" dirty="0"/>
              <a:t>сайте</a:t>
            </a:r>
            <a:r>
              <a:rPr sz="2400" spc="-35" dirty="0"/>
              <a:t> </a:t>
            </a:r>
            <a:r>
              <a:rPr sz="2400" spc="-10" dirty="0"/>
              <a:t>Госуслуги</a:t>
            </a:r>
          </a:p>
          <a:p>
            <a:pPr>
              <a:lnSpc>
                <a:spcPct val="100000"/>
              </a:lnSpc>
            </a:pPr>
            <a:endParaRPr sz="2400" spc="-10" dirty="0"/>
          </a:p>
          <a:p>
            <a:pPr>
              <a:lnSpc>
                <a:spcPct val="100000"/>
              </a:lnSpc>
              <a:spcBef>
                <a:spcPts val="475"/>
              </a:spcBef>
            </a:pPr>
            <a:endParaRPr sz="2400" spc="-10" dirty="0"/>
          </a:p>
          <a:p>
            <a:pPr marL="99060" marR="203581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1F3863"/>
                </a:solidFill>
                <a:latin typeface="Times New Roman"/>
                <a:cs typeface="Times New Roman"/>
              </a:rPr>
              <a:t>1А</a:t>
            </a:r>
            <a:r>
              <a:rPr sz="2400" spc="-4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Возможен</a:t>
            </a:r>
            <a:r>
              <a:rPr sz="2400" b="0" spc="-3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просмотр</a:t>
            </a:r>
            <a:r>
              <a:rPr sz="2400" b="0" spc="-1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контента</a:t>
            </a:r>
            <a:r>
              <a:rPr sz="2400" b="0" spc="-2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F3863"/>
                </a:solidFill>
                <a:latin typeface="Times New Roman"/>
                <a:cs typeface="Times New Roman"/>
              </a:rPr>
              <a:t>Библиотеки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Минпросвещения</a:t>
            </a:r>
            <a:r>
              <a:rPr sz="2400" b="0" spc="-2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через</a:t>
            </a:r>
            <a:r>
              <a:rPr sz="2400" b="0" spc="-5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переход</a:t>
            </a:r>
            <a:r>
              <a:rPr sz="2400" b="0" spc="-4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с</a:t>
            </a:r>
            <a:r>
              <a:rPr sz="2400" b="0" spc="-5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F3863"/>
                </a:solidFill>
                <a:latin typeface="Times New Roman"/>
                <a:cs typeface="Times New Roman"/>
              </a:rPr>
              <a:t>главной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страницы</a:t>
            </a:r>
            <a:r>
              <a:rPr sz="2400" b="0" spc="-2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сайта</a:t>
            </a:r>
            <a:r>
              <a:rPr sz="2400" b="0" spc="-2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u="heavy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Times New Roman"/>
                <a:cs typeface="Times New Roman"/>
                <a:hlinkClick r:id="rId5"/>
              </a:rPr>
              <a:t>https://myschool.edu.ru</a:t>
            </a:r>
            <a:r>
              <a:rPr sz="2400" b="0" u="heavy" dirty="0">
                <a:solidFill>
                  <a:srgbClr val="1F3863"/>
                </a:solidFill>
                <a:uFill>
                  <a:solidFill>
                    <a:srgbClr val="00AFEF"/>
                  </a:solidFill>
                </a:uFill>
                <a:latin typeface="Times New Roman"/>
                <a:cs typeface="Times New Roman"/>
                <a:hlinkClick r:id="rId5"/>
              </a:rPr>
              <a:t>/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.</a:t>
            </a:r>
            <a:r>
              <a:rPr sz="2400" b="0" spc="-6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Для</a:t>
            </a:r>
            <a:r>
              <a:rPr sz="2400" b="0" spc="-2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F3863"/>
                </a:solidFill>
                <a:latin typeface="Times New Roman"/>
                <a:cs typeface="Times New Roman"/>
              </a:rPr>
              <a:t>этого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необходимо</a:t>
            </a:r>
            <a:r>
              <a:rPr sz="2400" b="0" spc="-5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выбрать</a:t>
            </a:r>
            <a:r>
              <a:rPr sz="2400" b="0" spc="-6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в</a:t>
            </a:r>
            <a:r>
              <a:rPr sz="2400" b="0" spc="-4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Материалах</a:t>
            </a:r>
            <a:r>
              <a:rPr sz="2400" b="0" spc="-5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F3863"/>
                </a:solidFill>
                <a:latin typeface="Times New Roman"/>
                <a:cs typeface="Times New Roman"/>
              </a:rPr>
              <a:t>библиотеки</a:t>
            </a:r>
          </a:p>
          <a:p>
            <a:pPr marL="99060">
              <a:lnSpc>
                <a:spcPts val="2140"/>
              </a:lnSpc>
            </a:pP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Каталог</a:t>
            </a:r>
            <a:r>
              <a:rPr sz="2400" b="0" spc="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dirty="0">
                <a:solidFill>
                  <a:srgbClr val="1F3863"/>
                </a:solidFill>
                <a:latin typeface="Times New Roman"/>
                <a:cs typeface="Times New Roman"/>
              </a:rPr>
              <a:t>цифрового</a:t>
            </a:r>
            <a:r>
              <a:rPr sz="2400" b="0" spc="-35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F3863"/>
                </a:solidFill>
                <a:latin typeface="Times New Roman"/>
                <a:cs typeface="Times New Roman"/>
              </a:rPr>
              <a:t>образовательного</a:t>
            </a:r>
            <a:r>
              <a:rPr sz="2400" b="0" spc="-30" dirty="0">
                <a:solidFill>
                  <a:srgbClr val="1F3863"/>
                </a:solidFill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1F3863"/>
                </a:solidFill>
                <a:latin typeface="Times New Roman"/>
                <a:cs typeface="Times New Roman"/>
              </a:rPr>
              <a:t>контента.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3354" y="1176527"/>
            <a:ext cx="12018645" cy="5681980"/>
            <a:chOff x="173354" y="1176527"/>
            <a:chExt cx="12018645" cy="5681980"/>
          </a:xfrm>
        </p:grpSpPr>
        <p:sp>
          <p:nvSpPr>
            <p:cNvPr id="3" name="object 3"/>
            <p:cNvSpPr/>
            <p:nvPr/>
          </p:nvSpPr>
          <p:spPr>
            <a:xfrm>
              <a:off x="182879" y="1520952"/>
              <a:ext cx="6937375" cy="4971415"/>
            </a:xfrm>
            <a:custGeom>
              <a:avLst/>
              <a:gdLst/>
              <a:ahLst/>
              <a:cxnLst/>
              <a:rect l="l" t="t" r="r" b="b"/>
              <a:pathLst>
                <a:path w="6937375" h="4971415">
                  <a:moveTo>
                    <a:pt x="6479540" y="0"/>
                  </a:moveTo>
                  <a:lnTo>
                    <a:pt x="457708" y="0"/>
                  </a:lnTo>
                  <a:lnTo>
                    <a:pt x="410908" y="2363"/>
                  </a:lnTo>
                  <a:lnTo>
                    <a:pt x="365461" y="9301"/>
                  </a:lnTo>
                  <a:lnTo>
                    <a:pt x="321596" y="20582"/>
                  </a:lnTo>
                  <a:lnTo>
                    <a:pt x="279543" y="35976"/>
                  </a:lnTo>
                  <a:lnTo>
                    <a:pt x="239533" y="55253"/>
                  </a:lnTo>
                  <a:lnTo>
                    <a:pt x="201795" y="78183"/>
                  </a:lnTo>
                  <a:lnTo>
                    <a:pt x="166559" y="104536"/>
                  </a:lnTo>
                  <a:lnTo>
                    <a:pt x="134056" y="134080"/>
                  </a:lnTo>
                  <a:lnTo>
                    <a:pt x="104515" y="166586"/>
                  </a:lnTo>
                  <a:lnTo>
                    <a:pt x="78167" y="201823"/>
                  </a:lnTo>
                  <a:lnTo>
                    <a:pt x="55241" y="239561"/>
                  </a:lnTo>
                  <a:lnTo>
                    <a:pt x="35967" y="279570"/>
                  </a:lnTo>
                  <a:lnTo>
                    <a:pt x="20576" y="321620"/>
                  </a:lnTo>
                  <a:lnTo>
                    <a:pt x="9298" y="365479"/>
                  </a:lnTo>
                  <a:lnTo>
                    <a:pt x="2363" y="410919"/>
                  </a:lnTo>
                  <a:lnTo>
                    <a:pt x="0" y="457708"/>
                  </a:lnTo>
                  <a:lnTo>
                    <a:pt x="0" y="4513580"/>
                  </a:lnTo>
                  <a:lnTo>
                    <a:pt x="2363" y="4560377"/>
                  </a:lnTo>
                  <a:lnTo>
                    <a:pt x="9298" y="4605822"/>
                  </a:lnTo>
                  <a:lnTo>
                    <a:pt x="20576" y="4649686"/>
                  </a:lnTo>
                  <a:lnTo>
                    <a:pt x="35967" y="4691738"/>
                  </a:lnTo>
                  <a:lnTo>
                    <a:pt x="55241" y="4731748"/>
                  </a:lnTo>
                  <a:lnTo>
                    <a:pt x="78167" y="4769486"/>
                  </a:lnTo>
                  <a:lnTo>
                    <a:pt x="104515" y="4804722"/>
                  </a:lnTo>
                  <a:lnTo>
                    <a:pt x="134056" y="4837226"/>
                  </a:lnTo>
                  <a:lnTo>
                    <a:pt x="166559" y="4866768"/>
                  </a:lnTo>
                  <a:lnTo>
                    <a:pt x="201795" y="4893117"/>
                  </a:lnTo>
                  <a:lnTo>
                    <a:pt x="239533" y="4916044"/>
                  </a:lnTo>
                  <a:lnTo>
                    <a:pt x="279543" y="4935318"/>
                  </a:lnTo>
                  <a:lnTo>
                    <a:pt x="321596" y="4950709"/>
                  </a:lnTo>
                  <a:lnTo>
                    <a:pt x="365461" y="4961988"/>
                  </a:lnTo>
                  <a:lnTo>
                    <a:pt x="410908" y="4968924"/>
                  </a:lnTo>
                  <a:lnTo>
                    <a:pt x="457708" y="4971288"/>
                  </a:lnTo>
                  <a:lnTo>
                    <a:pt x="6479540" y="4971288"/>
                  </a:lnTo>
                  <a:lnTo>
                    <a:pt x="6526328" y="4968924"/>
                  </a:lnTo>
                  <a:lnTo>
                    <a:pt x="6571768" y="4961988"/>
                  </a:lnTo>
                  <a:lnTo>
                    <a:pt x="6615627" y="4950709"/>
                  </a:lnTo>
                  <a:lnTo>
                    <a:pt x="6657677" y="4935318"/>
                  </a:lnTo>
                  <a:lnTo>
                    <a:pt x="6697686" y="4916044"/>
                  </a:lnTo>
                  <a:lnTo>
                    <a:pt x="6735424" y="4893117"/>
                  </a:lnTo>
                  <a:lnTo>
                    <a:pt x="6770661" y="4866768"/>
                  </a:lnTo>
                  <a:lnTo>
                    <a:pt x="6803167" y="4837226"/>
                  </a:lnTo>
                  <a:lnTo>
                    <a:pt x="6832711" y="4804722"/>
                  </a:lnTo>
                  <a:lnTo>
                    <a:pt x="6859064" y="4769486"/>
                  </a:lnTo>
                  <a:lnTo>
                    <a:pt x="6881994" y="4731748"/>
                  </a:lnTo>
                  <a:lnTo>
                    <a:pt x="6901271" y="4691738"/>
                  </a:lnTo>
                  <a:lnTo>
                    <a:pt x="6916665" y="4649686"/>
                  </a:lnTo>
                  <a:lnTo>
                    <a:pt x="6927946" y="4605822"/>
                  </a:lnTo>
                  <a:lnTo>
                    <a:pt x="6934884" y="4560377"/>
                  </a:lnTo>
                  <a:lnTo>
                    <a:pt x="6937248" y="4513580"/>
                  </a:lnTo>
                  <a:lnTo>
                    <a:pt x="6937248" y="457708"/>
                  </a:lnTo>
                  <a:lnTo>
                    <a:pt x="6934884" y="410919"/>
                  </a:lnTo>
                  <a:lnTo>
                    <a:pt x="6927946" y="365479"/>
                  </a:lnTo>
                  <a:lnTo>
                    <a:pt x="6916665" y="321620"/>
                  </a:lnTo>
                  <a:lnTo>
                    <a:pt x="6901271" y="279570"/>
                  </a:lnTo>
                  <a:lnTo>
                    <a:pt x="6881994" y="239561"/>
                  </a:lnTo>
                  <a:lnTo>
                    <a:pt x="6859064" y="201823"/>
                  </a:lnTo>
                  <a:lnTo>
                    <a:pt x="6832711" y="166586"/>
                  </a:lnTo>
                  <a:lnTo>
                    <a:pt x="6803167" y="134080"/>
                  </a:lnTo>
                  <a:lnTo>
                    <a:pt x="6770661" y="104536"/>
                  </a:lnTo>
                  <a:lnTo>
                    <a:pt x="6735424" y="78183"/>
                  </a:lnTo>
                  <a:lnTo>
                    <a:pt x="6697686" y="55253"/>
                  </a:lnTo>
                  <a:lnTo>
                    <a:pt x="6657677" y="35976"/>
                  </a:lnTo>
                  <a:lnTo>
                    <a:pt x="6615627" y="20582"/>
                  </a:lnTo>
                  <a:lnTo>
                    <a:pt x="6571768" y="9301"/>
                  </a:lnTo>
                  <a:lnTo>
                    <a:pt x="6526328" y="2363"/>
                  </a:lnTo>
                  <a:lnTo>
                    <a:pt x="6479540" y="0"/>
                  </a:lnTo>
                  <a:close/>
                </a:path>
              </a:pathLst>
            </a:custGeom>
            <a:solidFill>
              <a:srgbClr val="FFFFFF">
                <a:alpha val="43136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82879" y="1520952"/>
              <a:ext cx="6937375" cy="4971415"/>
            </a:xfrm>
            <a:custGeom>
              <a:avLst/>
              <a:gdLst/>
              <a:ahLst/>
              <a:cxnLst/>
              <a:rect l="l" t="t" r="r" b="b"/>
              <a:pathLst>
                <a:path w="6937375" h="4971415">
                  <a:moveTo>
                    <a:pt x="0" y="457708"/>
                  </a:moveTo>
                  <a:lnTo>
                    <a:pt x="2363" y="410919"/>
                  </a:lnTo>
                  <a:lnTo>
                    <a:pt x="9298" y="365479"/>
                  </a:lnTo>
                  <a:lnTo>
                    <a:pt x="20576" y="321620"/>
                  </a:lnTo>
                  <a:lnTo>
                    <a:pt x="35967" y="279570"/>
                  </a:lnTo>
                  <a:lnTo>
                    <a:pt x="55241" y="239561"/>
                  </a:lnTo>
                  <a:lnTo>
                    <a:pt x="78167" y="201823"/>
                  </a:lnTo>
                  <a:lnTo>
                    <a:pt x="104515" y="166586"/>
                  </a:lnTo>
                  <a:lnTo>
                    <a:pt x="134056" y="134080"/>
                  </a:lnTo>
                  <a:lnTo>
                    <a:pt x="166559" y="104536"/>
                  </a:lnTo>
                  <a:lnTo>
                    <a:pt x="201795" y="78183"/>
                  </a:lnTo>
                  <a:lnTo>
                    <a:pt x="239533" y="55253"/>
                  </a:lnTo>
                  <a:lnTo>
                    <a:pt x="279543" y="35976"/>
                  </a:lnTo>
                  <a:lnTo>
                    <a:pt x="321596" y="20582"/>
                  </a:lnTo>
                  <a:lnTo>
                    <a:pt x="365461" y="9301"/>
                  </a:lnTo>
                  <a:lnTo>
                    <a:pt x="410908" y="2363"/>
                  </a:lnTo>
                  <a:lnTo>
                    <a:pt x="457708" y="0"/>
                  </a:lnTo>
                  <a:lnTo>
                    <a:pt x="6479540" y="0"/>
                  </a:lnTo>
                  <a:lnTo>
                    <a:pt x="6526328" y="2363"/>
                  </a:lnTo>
                  <a:lnTo>
                    <a:pt x="6571768" y="9301"/>
                  </a:lnTo>
                  <a:lnTo>
                    <a:pt x="6615627" y="20582"/>
                  </a:lnTo>
                  <a:lnTo>
                    <a:pt x="6657677" y="35976"/>
                  </a:lnTo>
                  <a:lnTo>
                    <a:pt x="6697686" y="55253"/>
                  </a:lnTo>
                  <a:lnTo>
                    <a:pt x="6735424" y="78183"/>
                  </a:lnTo>
                  <a:lnTo>
                    <a:pt x="6770661" y="104536"/>
                  </a:lnTo>
                  <a:lnTo>
                    <a:pt x="6803167" y="134080"/>
                  </a:lnTo>
                  <a:lnTo>
                    <a:pt x="6832711" y="166586"/>
                  </a:lnTo>
                  <a:lnTo>
                    <a:pt x="6859064" y="201823"/>
                  </a:lnTo>
                  <a:lnTo>
                    <a:pt x="6881994" y="239561"/>
                  </a:lnTo>
                  <a:lnTo>
                    <a:pt x="6901271" y="279570"/>
                  </a:lnTo>
                  <a:lnTo>
                    <a:pt x="6916665" y="321620"/>
                  </a:lnTo>
                  <a:lnTo>
                    <a:pt x="6927946" y="365479"/>
                  </a:lnTo>
                  <a:lnTo>
                    <a:pt x="6934884" y="410919"/>
                  </a:lnTo>
                  <a:lnTo>
                    <a:pt x="6937248" y="457708"/>
                  </a:lnTo>
                  <a:lnTo>
                    <a:pt x="6937248" y="4513580"/>
                  </a:lnTo>
                  <a:lnTo>
                    <a:pt x="6934884" y="4560377"/>
                  </a:lnTo>
                  <a:lnTo>
                    <a:pt x="6927946" y="4605822"/>
                  </a:lnTo>
                  <a:lnTo>
                    <a:pt x="6916665" y="4649686"/>
                  </a:lnTo>
                  <a:lnTo>
                    <a:pt x="6901271" y="4691738"/>
                  </a:lnTo>
                  <a:lnTo>
                    <a:pt x="6881994" y="4731748"/>
                  </a:lnTo>
                  <a:lnTo>
                    <a:pt x="6859064" y="4769486"/>
                  </a:lnTo>
                  <a:lnTo>
                    <a:pt x="6832711" y="4804722"/>
                  </a:lnTo>
                  <a:lnTo>
                    <a:pt x="6803167" y="4837226"/>
                  </a:lnTo>
                  <a:lnTo>
                    <a:pt x="6770661" y="4866768"/>
                  </a:lnTo>
                  <a:lnTo>
                    <a:pt x="6735424" y="4893117"/>
                  </a:lnTo>
                  <a:lnTo>
                    <a:pt x="6697686" y="4916044"/>
                  </a:lnTo>
                  <a:lnTo>
                    <a:pt x="6657677" y="4935318"/>
                  </a:lnTo>
                  <a:lnTo>
                    <a:pt x="6615627" y="4950709"/>
                  </a:lnTo>
                  <a:lnTo>
                    <a:pt x="6571768" y="4961988"/>
                  </a:lnTo>
                  <a:lnTo>
                    <a:pt x="6526328" y="4968924"/>
                  </a:lnTo>
                  <a:lnTo>
                    <a:pt x="6479540" y="4971288"/>
                  </a:lnTo>
                  <a:lnTo>
                    <a:pt x="457708" y="4971288"/>
                  </a:lnTo>
                  <a:lnTo>
                    <a:pt x="410908" y="4968924"/>
                  </a:lnTo>
                  <a:lnTo>
                    <a:pt x="365461" y="4961988"/>
                  </a:lnTo>
                  <a:lnTo>
                    <a:pt x="321596" y="4950709"/>
                  </a:lnTo>
                  <a:lnTo>
                    <a:pt x="279543" y="4935318"/>
                  </a:lnTo>
                  <a:lnTo>
                    <a:pt x="239533" y="4916044"/>
                  </a:lnTo>
                  <a:lnTo>
                    <a:pt x="201795" y="4893117"/>
                  </a:lnTo>
                  <a:lnTo>
                    <a:pt x="166559" y="4866768"/>
                  </a:lnTo>
                  <a:lnTo>
                    <a:pt x="134056" y="4837226"/>
                  </a:lnTo>
                  <a:lnTo>
                    <a:pt x="104515" y="4804722"/>
                  </a:lnTo>
                  <a:lnTo>
                    <a:pt x="78167" y="4769486"/>
                  </a:lnTo>
                  <a:lnTo>
                    <a:pt x="55241" y="4731748"/>
                  </a:lnTo>
                  <a:lnTo>
                    <a:pt x="35967" y="4691738"/>
                  </a:lnTo>
                  <a:lnTo>
                    <a:pt x="20576" y="4649686"/>
                  </a:lnTo>
                  <a:lnTo>
                    <a:pt x="9298" y="4605822"/>
                  </a:lnTo>
                  <a:lnTo>
                    <a:pt x="2363" y="4560377"/>
                  </a:lnTo>
                  <a:lnTo>
                    <a:pt x="0" y="4513580"/>
                  </a:lnTo>
                  <a:lnTo>
                    <a:pt x="0" y="457708"/>
                  </a:lnTo>
                  <a:close/>
                </a:path>
              </a:pathLst>
            </a:custGeom>
            <a:ln w="19050">
              <a:solidFill>
                <a:srgbClr val="5255FB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56903" y="1176527"/>
              <a:ext cx="3191255" cy="27523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6287" y="1176527"/>
              <a:ext cx="3176016" cy="27797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7520" y="1176527"/>
              <a:ext cx="1551431" cy="27249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25327" y="4334255"/>
              <a:ext cx="1566672" cy="25237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6287" y="4172710"/>
              <a:ext cx="3194304" cy="26761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76287" y="4181854"/>
              <a:ext cx="3112007" cy="2666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23375" y="4187950"/>
              <a:ext cx="3331464" cy="2654808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0121" y="77850"/>
            <a:ext cx="4333240" cy="835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180"/>
              </a:lnSpc>
              <a:spcBef>
                <a:spcPts val="105"/>
              </a:spcBef>
            </a:pPr>
            <a:r>
              <a:rPr dirty="0">
                <a:solidFill>
                  <a:srgbClr val="003374"/>
                </a:solidFill>
              </a:rPr>
              <a:t>ФГИС</a:t>
            </a:r>
            <a:r>
              <a:rPr spc="-55" dirty="0">
                <a:solidFill>
                  <a:srgbClr val="003374"/>
                </a:solidFill>
              </a:rPr>
              <a:t> </a:t>
            </a:r>
            <a:r>
              <a:rPr spc="5" dirty="0">
                <a:solidFill>
                  <a:srgbClr val="003374"/>
                </a:solidFill>
              </a:rPr>
              <a:t>«Моя</a:t>
            </a:r>
            <a:r>
              <a:rPr spc="-50" dirty="0">
                <a:solidFill>
                  <a:srgbClr val="003374"/>
                </a:solidFill>
              </a:rPr>
              <a:t> </a:t>
            </a:r>
            <a:r>
              <a:rPr spc="-5" dirty="0">
                <a:solidFill>
                  <a:srgbClr val="003374"/>
                </a:solidFill>
              </a:rPr>
              <a:t>школа»</a:t>
            </a:r>
          </a:p>
          <a:p>
            <a:pPr marL="12700">
              <a:lnSpc>
                <a:spcPts val="3180"/>
              </a:lnSpc>
            </a:pPr>
            <a:r>
              <a:rPr dirty="0">
                <a:solidFill>
                  <a:srgbClr val="003374"/>
                </a:solidFill>
              </a:rPr>
              <a:t>Основные</a:t>
            </a:r>
            <a:r>
              <a:rPr spc="-70" dirty="0">
                <a:solidFill>
                  <a:srgbClr val="003374"/>
                </a:solidFill>
              </a:rPr>
              <a:t> </a:t>
            </a:r>
            <a:r>
              <a:rPr spc="-5" dirty="0">
                <a:solidFill>
                  <a:srgbClr val="003374"/>
                </a:solidFill>
              </a:rPr>
              <a:t>возможности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21640" y="1813687"/>
            <a:ext cx="6483985" cy="4213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indent="-283845" algn="l" rtl="0">
              <a:spcBef>
                <a:spcPts val="105"/>
              </a:spcBef>
              <a:buFont typeface="Wingdings"/>
              <a:buChar char=""/>
              <a:tabLst>
                <a:tab pos="296545" algn="l"/>
              </a:tabLst>
            </a:pP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чное</a:t>
            </a:r>
            <a:r>
              <a:rPr sz="1600" kern="1200" spc="-1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х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ще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600" kern="1200" spc="-1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,</a:t>
            </a:r>
            <a:r>
              <a:rPr sz="1600" kern="1200" spc="-1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ты</a:t>
            </a:r>
            <a:r>
              <a:rPr sz="1600" kern="1200" spc="-1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r>
              <a:rPr sz="1600" kern="1200" spc="-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6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80670" algn="l" rtl="0">
              <a:spcBef>
                <a:spcPts val="75"/>
              </a:spcBef>
            </a:pP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редактирования</a:t>
            </a:r>
            <a:r>
              <a:rPr sz="1600" kern="1200" spc="-1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документов</a:t>
            </a:r>
            <a:r>
              <a:rPr sz="1600" kern="1200" spc="-7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популярных</a:t>
            </a:r>
            <a:r>
              <a:rPr sz="1600" kern="1200" spc="-9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форматов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(doc,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xls,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ppt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89560" algn="l" rtl="0">
              <a:lnSpc>
                <a:spcPts val="1910"/>
              </a:lnSpc>
              <a:spcBef>
                <a:spcPts val="95"/>
              </a:spcBef>
            </a:pP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т.д.),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совместной</a:t>
            </a:r>
            <a:r>
              <a:rPr sz="1600" kern="1200" spc="-114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работы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режиме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онлайн</a:t>
            </a: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отечественном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9085" algn="l" rtl="0">
              <a:lnSpc>
                <a:spcPts val="1910"/>
              </a:lnSpc>
            </a:pP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ф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6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ро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г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ммн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6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-114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обе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чен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;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>
              <a:spcBef>
                <a:spcPts val="30"/>
              </a:spcBef>
            </a:pPr>
            <a:endParaRPr sz="22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5910" indent="-283845" algn="l" rtl="0">
              <a:buFont typeface="Wingdings"/>
              <a:buChar char=""/>
              <a:tabLst>
                <a:tab pos="296545" algn="l"/>
              </a:tabLst>
            </a:pP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Проверенный</a:t>
            </a:r>
            <a:r>
              <a:rPr sz="1600" kern="1200" spc="-1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образовательный</a:t>
            </a:r>
            <a:r>
              <a:rPr sz="1600" kern="1200" spc="-1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воспитательный</a:t>
            </a:r>
            <a:r>
              <a:rPr sz="1600" kern="1200" spc="-114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контент;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>
              <a:buClr>
                <a:srgbClr val="1F3863"/>
              </a:buClr>
              <a:buFont typeface="Wingdings"/>
              <a:buChar char=""/>
            </a:pP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5910" indent="-283845" algn="l" rtl="0">
              <a:spcBef>
                <a:spcPts val="1185"/>
              </a:spcBef>
              <a:buFont typeface="Wingdings"/>
              <a:buChar char=""/>
              <a:tabLst>
                <a:tab pos="296545" algn="l"/>
              </a:tabLst>
            </a:pP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Расписание</a:t>
            </a:r>
            <a:r>
              <a:rPr sz="16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уроков,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домашние</a:t>
            </a:r>
            <a:r>
              <a:rPr sz="16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задания,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оценки,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журнал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-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т.п.;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>
              <a:buClr>
                <a:srgbClr val="1F3863"/>
              </a:buClr>
              <a:buFont typeface="Wingdings"/>
              <a:buChar char=""/>
            </a:pP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5910" indent="-283845" algn="l" rtl="0">
              <a:spcBef>
                <a:spcPts val="1055"/>
              </a:spcBef>
              <a:buFont typeface="Wingdings"/>
              <a:buChar char=""/>
              <a:tabLst>
                <a:tab pos="296545" algn="l"/>
              </a:tabLst>
            </a:pP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Тестирующая</a:t>
            </a:r>
            <a:r>
              <a:rPr sz="1600" kern="1200" spc="-114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подсистема</a:t>
            </a:r>
            <a:r>
              <a:rPr sz="1600" kern="1200" spc="-1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600" kern="1200" spc="-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оценки</a:t>
            </a:r>
            <a:r>
              <a:rPr sz="1600" kern="1200" spc="-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знаний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учащихся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5910" algn="l" rtl="0">
              <a:spcBef>
                <a:spcPts val="5"/>
              </a:spcBef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отработки</a:t>
            </a:r>
            <a:r>
              <a:rPr sz="1600" kern="1200" spc="-9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учащимися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изучаемого</a:t>
            </a:r>
            <a:r>
              <a:rPr sz="1600" kern="1200" spc="-7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материала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тренажерах;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>
              <a:spcBef>
                <a:spcPts val="5"/>
              </a:spcBef>
            </a:pPr>
            <a:endParaRPr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5910" indent="-283845" algn="l" rtl="0">
              <a:buFont typeface="Wingdings"/>
              <a:buChar char=""/>
              <a:tabLst>
                <a:tab pos="296545" algn="l"/>
              </a:tabLst>
            </a:pP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ец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льн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9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ложен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1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для</a:t>
            </a:r>
            <a:r>
              <a:rPr sz="1600" kern="1200" spc="-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рабо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ты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че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р</a:t>
            </a:r>
            <a:r>
              <a:rPr sz="16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600" kern="1200" spc="-7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АР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;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l" rtl="0">
              <a:spcBef>
                <a:spcPts val="20"/>
              </a:spcBef>
              <a:buClr>
                <a:srgbClr val="1F3863"/>
              </a:buClr>
              <a:buFont typeface="Wingdings"/>
              <a:buChar char=""/>
            </a:pPr>
            <a:endParaRPr sz="2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295910" indent="-283845" algn="l" rtl="0">
              <a:buFont typeface="Wingdings"/>
              <a:buChar char=""/>
              <a:tabLst>
                <a:tab pos="296545" algn="l"/>
              </a:tabLst>
            </a:pP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Видео-конференц-связь</a:t>
            </a:r>
            <a:r>
              <a:rPr sz="1600" kern="1200" spc="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базе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ИКОП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Сферум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616337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2172" y="2596337"/>
            <a:ext cx="7782559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 rtl="0">
              <a:spcBef>
                <a:spcPts val="100"/>
              </a:spcBef>
            </a:pPr>
            <a:r>
              <a:rPr sz="3600" b="1" kern="1200" spc="-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Современный </a:t>
            </a:r>
            <a:r>
              <a:rPr sz="3600" b="1" kern="1200" spc="-2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учитель</a:t>
            </a:r>
            <a:r>
              <a:rPr sz="3600" b="1" kern="1200" spc="7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-</a:t>
            </a:r>
            <a:r>
              <a:rPr sz="3600" b="1" kern="1200" spc="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1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носитель </a:t>
            </a:r>
            <a:r>
              <a:rPr sz="3600" b="1" kern="1200" spc="-98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и</a:t>
            </a:r>
            <a:r>
              <a:rPr sz="3600" b="1" kern="1200" spc="-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15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транслятор</a:t>
            </a:r>
            <a:r>
              <a:rPr sz="3600" b="1" kern="1200" spc="10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 </a:t>
            </a:r>
            <a:r>
              <a:rPr sz="3600" b="1" kern="1200" spc="-1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цифровых</a:t>
            </a:r>
            <a:endParaRPr sz="3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12700" algn="l" rtl="0">
              <a:spcBef>
                <a:spcPts val="5"/>
              </a:spcBef>
            </a:pPr>
            <a:r>
              <a:rPr sz="3600" b="1" kern="1200" spc="-10" dirty="0">
                <a:solidFill>
                  <a:srgbClr val="036EE3"/>
                </a:solidFill>
                <a:latin typeface="Arial"/>
                <a:ea typeface="+mn-ea"/>
                <a:cs typeface="Arial"/>
              </a:rPr>
              <a:t>компетенций</a:t>
            </a:r>
            <a:endParaRPr sz="36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2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3913" y="2002282"/>
            <a:ext cx="8910955" cy="1697355"/>
            <a:chOff x="1343913" y="2002282"/>
            <a:chExt cx="8910955" cy="1697355"/>
          </a:xfrm>
        </p:grpSpPr>
        <p:sp>
          <p:nvSpPr>
            <p:cNvPr id="3" name="object 3"/>
            <p:cNvSpPr/>
            <p:nvPr/>
          </p:nvSpPr>
          <p:spPr>
            <a:xfrm>
              <a:off x="1350263" y="3163824"/>
              <a:ext cx="8898255" cy="529590"/>
            </a:xfrm>
            <a:custGeom>
              <a:avLst/>
              <a:gdLst/>
              <a:ahLst/>
              <a:cxnLst/>
              <a:rect l="l" t="t" r="r" b="b"/>
              <a:pathLst>
                <a:path w="8898255" h="529589">
                  <a:moveTo>
                    <a:pt x="4450080" y="0"/>
                  </a:moveTo>
                  <a:lnTo>
                    <a:pt x="4450080" y="360679"/>
                  </a:lnTo>
                  <a:lnTo>
                    <a:pt x="8898001" y="360679"/>
                  </a:lnTo>
                  <a:lnTo>
                    <a:pt x="8898001" y="529208"/>
                  </a:lnTo>
                </a:path>
                <a:path w="8898255" h="529589">
                  <a:moveTo>
                    <a:pt x="4450080" y="0"/>
                  </a:moveTo>
                  <a:lnTo>
                    <a:pt x="4450080" y="360679"/>
                  </a:lnTo>
                  <a:lnTo>
                    <a:pt x="6674104" y="360679"/>
                  </a:lnTo>
                  <a:lnTo>
                    <a:pt x="6674104" y="529208"/>
                  </a:lnTo>
                </a:path>
                <a:path w="8898255" h="529589">
                  <a:moveTo>
                    <a:pt x="4450080" y="0"/>
                  </a:moveTo>
                  <a:lnTo>
                    <a:pt x="4450080" y="529208"/>
                  </a:lnTo>
                </a:path>
                <a:path w="8898255" h="529589">
                  <a:moveTo>
                    <a:pt x="4449064" y="0"/>
                  </a:moveTo>
                  <a:lnTo>
                    <a:pt x="4449064" y="360679"/>
                  </a:lnTo>
                  <a:lnTo>
                    <a:pt x="2225040" y="360679"/>
                  </a:lnTo>
                  <a:lnTo>
                    <a:pt x="2225040" y="529208"/>
                  </a:lnTo>
                </a:path>
                <a:path w="8898255" h="529589">
                  <a:moveTo>
                    <a:pt x="4447921" y="0"/>
                  </a:moveTo>
                  <a:lnTo>
                    <a:pt x="4447921" y="360679"/>
                  </a:lnTo>
                  <a:lnTo>
                    <a:pt x="0" y="360679"/>
                  </a:lnTo>
                  <a:lnTo>
                    <a:pt x="0" y="529208"/>
                  </a:lnTo>
                </a:path>
              </a:pathLst>
            </a:custGeom>
            <a:ln w="12700">
              <a:solidFill>
                <a:srgbClr val="34589C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731008" y="2008632"/>
              <a:ext cx="6139180" cy="1155700"/>
            </a:xfrm>
            <a:custGeom>
              <a:avLst/>
              <a:gdLst/>
              <a:ahLst/>
              <a:cxnLst/>
              <a:rect l="l" t="t" r="r" b="b"/>
              <a:pathLst>
                <a:path w="6139180" h="1155700">
                  <a:moveTo>
                    <a:pt x="6023102" y="0"/>
                  </a:moveTo>
                  <a:lnTo>
                    <a:pt x="115569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1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69" y="1155191"/>
                  </a:lnTo>
                  <a:lnTo>
                    <a:pt x="6023102" y="1155191"/>
                  </a:lnTo>
                  <a:lnTo>
                    <a:pt x="6068109" y="1146117"/>
                  </a:lnTo>
                  <a:lnTo>
                    <a:pt x="6104842" y="1121362"/>
                  </a:lnTo>
                  <a:lnTo>
                    <a:pt x="6129597" y="1084629"/>
                  </a:lnTo>
                  <a:lnTo>
                    <a:pt x="6138672" y="1039621"/>
                  </a:lnTo>
                  <a:lnTo>
                    <a:pt x="6138672" y="115569"/>
                  </a:lnTo>
                  <a:lnTo>
                    <a:pt x="6129597" y="70562"/>
                  </a:lnTo>
                  <a:lnTo>
                    <a:pt x="6104842" y="33829"/>
                  </a:lnTo>
                  <a:lnTo>
                    <a:pt x="6068109" y="9074"/>
                  </a:lnTo>
                  <a:lnTo>
                    <a:pt x="6023102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731008" y="2008632"/>
              <a:ext cx="6139180" cy="1155700"/>
            </a:xfrm>
            <a:custGeom>
              <a:avLst/>
              <a:gdLst/>
              <a:ahLst/>
              <a:cxnLst/>
              <a:rect l="l" t="t" r="r" b="b"/>
              <a:pathLst>
                <a:path w="6139180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69" y="0"/>
                  </a:lnTo>
                  <a:lnTo>
                    <a:pt x="6023102" y="0"/>
                  </a:lnTo>
                  <a:lnTo>
                    <a:pt x="6068109" y="9074"/>
                  </a:lnTo>
                  <a:lnTo>
                    <a:pt x="6104842" y="33829"/>
                  </a:lnTo>
                  <a:lnTo>
                    <a:pt x="6129597" y="70562"/>
                  </a:lnTo>
                  <a:lnTo>
                    <a:pt x="6138672" y="115569"/>
                  </a:lnTo>
                  <a:lnTo>
                    <a:pt x="6138672" y="1039621"/>
                  </a:lnTo>
                  <a:lnTo>
                    <a:pt x="6129597" y="1084629"/>
                  </a:lnTo>
                  <a:lnTo>
                    <a:pt x="6104842" y="1121362"/>
                  </a:lnTo>
                  <a:lnTo>
                    <a:pt x="6068109" y="1146117"/>
                  </a:lnTo>
                  <a:lnTo>
                    <a:pt x="6023102" y="1155191"/>
                  </a:lnTo>
                  <a:lnTo>
                    <a:pt x="115569" y="1155191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1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932175" y="2200656"/>
              <a:ext cx="6139180" cy="1155700"/>
            </a:xfrm>
            <a:custGeom>
              <a:avLst/>
              <a:gdLst/>
              <a:ahLst/>
              <a:cxnLst/>
              <a:rect l="l" t="t" r="r" b="b"/>
              <a:pathLst>
                <a:path w="6139180" h="1155700">
                  <a:moveTo>
                    <a:pt x="6023102" y="0"/>
                  </a:moveTo>
                  <a:lnTo>
                    <a:pt x="115569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70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69" y="1155192"/>
                  </a:lnTo>
                  <a:lnTo>
                    <a:pt x="6023102" y="1155192"/>
                  </a:lnTo>
                  <a:lnTo>
                    <a:pt x="6068109" y="1146117"/>
                  </a:lnTo>
                  <a:lnTo>
                    <a:pt x="6104842" y="1121362"/>
                  </a:lnTo>
                  <a:lnTo>
                    <a:pt x="6129597" y="1084629"/>
                  </a:lnTo>
                  <a:lnTo>
                    <a:pt x="6138672" y="1039622"/>
                  </a:lnTo>
                  <a:lnTo>
                    <a:pt x="6138672" y="115570"/>
                  </a:lnTo>
                  <a:lnTo>
                    <a:pt x="6129597" y="70562"/>
                  </a:lnTo>
                  <a:lnTo>
                    <a:pt x="6104842" y="33829"/>
                  </a:lnTo>
                  <a:lnTo>
                    <a:pt x="6068109" y="9074"/>
                  </a:lnTo>
                  <a:lnTo>
                    <a:pt x="602310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932175" y="2200656"/>
              <a:ext cx="6139180" cy="1155700"/>
            </a:xfrm>
            <a:custGeom>
              <a:avLst/>
              <a:gdLst/>
              <a:ahLst/>
              <a:cxnLst/>
              <a:rect l="l" t="t" r="r" b="b"/>
              <a:pathLst>
                <a:path w="6139180" h="1155700">
                  <a:moveTo>
                    <a:pt x="0" y="115570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69" y="0"/>
                  </a:lnTo>
                  <a:lnTo>
                    <a:pt x="6023102" y="0"/>
                  </a:lnTo>
                  <a:lnTo>
                    <a:pt x="6068109" y="9074"/>
                  </a:lnTo>
                  <a:lnTo>
                    <a:pt x="6104842" y="33829"/>
                  </a:lnTo>
                  <a:lnTo>
                    <a:pt x="6129597" y="70562"/>
                  </a:lnTo>
                  <a:lnTo>
                    <a:pt x="6138672" y="115570"/>
                  </a:lnTo>
                  <a:lnTo>
                    <a:pt x="6138672" y="1039622"/>
                  </a:lnTo>
                  <a:lnTo>
                    <a:pt x="6129597" y="1084629"/>
                  </a:lnTo>
                  <a:lnTo>
                    <a:pt x="6104842" y="1121362"/>
                  </a:lnTo>
                  <a:lnTo>
                    <a:pt x="6068109" y="1146117"/>
                  </a:lnTo>
                  <a:lnTo>
                    <a:pt x="6023102" y="1155192"/>
                  </a:lnTo>
                  <a:lnTo>
                    <a:pt x="115569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70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44644" y="2643581"/>
            <a:ext cx="2715260" cy="238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1400" kern="1200" spc="-15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Цифровая</a:t>
            </a:r>
            <a:r>
              <a:rPr sz="1400" kern="1200" spc="6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2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грамотность</a:t>
            </a:r>
            <a:r>
              <a:rPr sz="1400" kern="1200" spc="4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400" kern="1200" spc="-3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педагога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35609" y="3687826"/>
            <a:ext cx="2033905" cy="1360170"/>
            <a:chOff x="435609" y="3687826"/>
            <a:chExt cx="2033905" cy="1360170"/>
          </a:xfrm>
        </p:grpSpPr>
        <p:sp>
          <p:nvSpPr>
            <p:cNvPr id="10" name="object 10"/>
            <p:cNvSpPr/>
            <p:nvPr/>
          </p:nvSpPr>
          <p:spPr>
            <a:xfrm>
              <a:off x="441959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10" h="1155700">
                  <a:moveTo>
                    <a:pt x="1704086" y="0"/>
                  </a:moveTo>
                  <a:lnTo>
                    <a:pt x="115519" y="0"/>
                  </a:lnTo>
                  <a:lnTo>
                    <a:pt x="70551" y="9074"/>
                  </a:lnTo>
                  <a:lnTo>
                    <a:pt x="33832" y="33829"/>
                  </a:lnTo>
                  <a:lnTo>
                    <a:pt x="9077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7" y="1084629"/>
                  </a:lnTo>
                  <a:lnTo>
                    <a:pt x="33832" y="1121362"/>
                  </a:lnTo>
                  <a:lnTo>
                    <a:pt x="70551" y="1146117"/>
                  </a:lnTo>
                  <a:lnTo>
                    <a:pt x="115519" y="1155192"/>
                  </a:lnTo>
                  <a:lnTo>
                    <a:pt x="1704086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6" y="1039622"/>
                  </a:lnTo>
                  <a:lnTo>
                    <a:pt x="1819656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41959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10" h="1155700">
                  <a:moveTo>
                    <a:pt x="0" y="115569"/>
                  </a:moveTo>
                  <a:lnTo>
                    <a:pt x="9077" y="70562"/>
                  </a:lnTo>
                  <a:lnTo>
                    <a:pt x="33832" y="33829"/>
                  </a:lnTo>
                  <a:lnTo>
                    <a:pt x="70551" y="9074"/>
                  </a:lnTo>
                  <a:lnTo>
                    <a:pt x="115519" y="0"/>
                  </a:lnTo>
                  <a:lnTo>
                    <a:pt x="1704086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6" y="115569"/>
                  </a:lnTo>
                  <a:lnTo>
                    <a:pt x="1819656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6" y="1155192"/>
                  </a:lnTo>
                  <a:lnTo>
                    <a:pt x="115519" y="1155192"/>
                  </a:lnTo>
                  <a:lnTo>
                    <a:pt x="70551" y="1146117"/>
                  </a:lnTo>
                  <a:lnTo>
                    <a:pt x="33832" y="1121362"/>
                  </a:lnTo>
                  <a:lnTo>
                    <a:pt x="9077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43127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10" h="1155700">
                  <a:moveTo>
                    <a:pt x="1704086" y="0"/>
                  </a:moveTo>
                  <a:lnTo>
                    <a:pt x="115519" y="0"/>
                  </a:lnTo>
                  <a:lnTo>
                    <a:pt x="70551" y="9074"/>
                  </a:lnTo>
                  <a:lnTo>
                    <a:pt x="33832" y="33829"/>
                  </a:lnTo>
                  <a:lnTo>
                    <a:pt x="9077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7" y="1084629"/>
                  </a:lnTo>
                  <a:lnTo>
                    <a:pt x="33832" y="1121362"/>
                  </a:lnTo>
                  <a:lnTo>
                    <a:pt x="70551" y="1146117"/>
                  </a:lnTo>
                  <a:lnTo>
                    <a:pt x="115519" y="1155192"/>
                  </a:lnTo>
                  <a:lnTo>
                    <a:pt x="1704086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5" y="1039622"/>
                  </a:lnTo>
                  <a:lnTo>
                    <a:pt x="1819655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43127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10" h="1155700">
                  <a:moveTo>
                    <a:pt x="0" y="115569"/>
                  </a:moveTo>
                  <a:lnTo>
                    <a:pt x="9077" y="70562"/>
                  </a:lnTo>
                  <a:lnTo>
                    <a:pt x="33832" y="33829"/>
                  </a:lnTo>
                  <a:lnTo>
                    <a:pt x="70551" y="9074"/>
                  </a:lnTo>
                  <a:lnTo>
                    <a:pt x="115519" y="0"/>
                  </a:lnTo>
                  <a:lnTo>
                    <a:pt x="1704086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5" y="115569"/>
                  </a:lnTo>
                  <a:lnTo>
                    <a:pt x="1819655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6" y="1155192"/>
                  </a:lnTo>
                  <a:lnTo>
                    <a:pt x="115519" y="1155192"/>
                  </a:lnTo>
                  <a:lnTo>
                    <a:pt x="70551" y="1146117"/>
                  </a:lnTo>
                  <a:lnTo>
                    <a:pt x="33832" y="1121362"/>
                  </a:lnTo>
                  <a:lnTo>
                    <a:pt x="9077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23619" y="4237482"/>
            <a:ext cx="1062355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lnSpc>
                <a:spcPts val="1560"/>
              </a:lnSpc>
              <a:spcBef>
                <a:spcPts val="90"/>
              </a:spcBef>
            </a:pPr>
            <a:r>
              <a:rPr sz="1400" kern="1200" spc="-15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отношение </a:t>
            </a:r>
            <a:r>
              <a:rPr sz="1400" kern="1200" spc="-95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к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73660" algn="l" rtl="0">
              <a:lnSpc>
                <a:spcPts val="1560"/>
              </a:lnSpc>
            </a:pPr>
            <a:r>
              <a:rPr sz="1400" kern="1200" spc="-2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индивидам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60650" y="3687826"/>
            <a:ext cx="2033905" cy="1360170"/>
            <a:chOff x="2660650" y="3687826"/>
            <a:chExt cx="2033905" cy="1360170"/>
          </a:xfrm>
        </p:grpSpPr>
        <p:sp>
          <p:nvSpPr>
            <p:cNvPr id="16" name="object 16"/>
            <p:cNvSpPr/>
            <p:nvPr/>
          </p:nvSpPr>
          <p:spPr>
            <a:xfrm>
              <a:off x="2667000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10" h="1155700">
                  <a:moveTo>
                    <a:pt x="1704086" y="0"/>
                  </a:moveTo>
                  <a:lnTo>
                    <a:pt x="115569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69" y="1155192"/>
                  </a:lnTo>
                  <a:lnTo>
                    <a:pt x="1704086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5" y="1039622"/>
                  </a:lnTo>
                  <a:lnTo>
                    <a:pt x="1819655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667000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10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69" y="0"/>
                  </a:lnTo>
                  <a:lnTo>
                    <a:pt x="1704086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5" y="115569"/>
                  </a:lnTo>
                  <a:lnTo>
                    <a:pt x="1819655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6" y="1155192"/>
                  </a:lnTo>
                  <a:lnTo>
                    <a:pt x="115569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868168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10" h="1155700">
                  <a:moveTo>
                    <a:pt x="1704085" y="0"/>
                  </a:moveTo>
                  <a:lnTo>
                    <a:pt x="115569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69" y="1155192"/>
                  </a:lnTo>
                  <a:lnTo>
                    <a:pt x="1704085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6" y="1039622"/>
                  </a:lnTo>
                  <a:lnTo>
                    <a:pt x="1819656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868168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10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69" y="0"/>
                  </a:lnTo>
                  <a:lnTo>
                    <a:pt x="1704085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6" y="115569"/>
                  </a:lnTo>
                  <a:lnTo>
                    <a:pt x="1819656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5" y="1155192"/>
                  </a:lnTo>
                  <a:lnTo>
                    <a:pt x="115569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043808" y="4237482"/>
            <a:ext cx="1467485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rtl="0">
              <a:lnSpc>
                <a:spcPts val="1560"/>
              </a:lnSpc>
              <a:spcBef>
                <a:spcPts val="90"/>
              </a:spcBef>
            </a:pPr>
            <a:r>
              <a:rPr sz="1400" kern="1200" spc="-3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коммуникативная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lnSpc>
                <a:spcPts val="1560"/>
              </a:lnSpc>
            </a:pPr>
            <a:r>
              <a:rPr sz="1400" kern="1200" spc="-2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грамотность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882641" y="3687826"/>
            <a:ext cx="2037080" cy="1360170"/>
            <a:chOff x="4882641" y="3687826"/>
            <a:chExt cx="2037080" cy="1360170"/>
          </a:xfrm>
        </p:grpSpPr>
        <p:sp>
          <p:nvSpPr>
            <p:cNvPr id="22" name="object 22"/>
            <p:cNvSpPr/>
            <p:nvPr/>
          </p:nvSpPr>
          <p:spPr>
            <a:xfrm>
              <a:off x="4888991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1704086" y="0"/>
                  </a:moveTo>
                  <a:lnTo>
                    <a:pt x="115570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70" y="1155192"/>
                  </a:lnTo>
                  <a:lnTo>
                    <a:pt x="1704086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6" y="1039622"/>
                  </a:lnTo>
                  <a:lnTo>
                    <a:pt x="1819656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888991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70" y="0"/>
                  </a:lnTo>
                  <a:lnTo>
                    <a:pt x="1704086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6" y="115569"/>
                  </a:lnTo>
                  <a:lnTo>
                    <a:pt x="1819656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6" y="1155192"/>
                  </a:lnTo>
                  <a:lnTo>
                    <a:pt x="115570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093207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1704086" y="0"/>
                  </a:moveTo>
                  <a:lnTo>
                    <a:pt x="115569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69" y="1155192"/>
                  </a:lnTo>
                  <a:lnTo>
                    <a:pt x="1704086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6" y="1039622"/>
                  </a:lnTo>
                  <a:lnTo>
                    <a:pt x="1819656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093207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69" y="0"/>
                  </a:lnTo>
                  <a:lnTo>
                    <a:pt x="1704086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6" y="115569"/>
                  </a:lnTo>
                  <a:lnTo>
                    <a:pt x="1819656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6" y="1155192"/>
                  </a:lnTo>
                  <a:lnTo>
                    <a:pt x="115569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225922" y="4329429"/>
            <a:ext cx="155638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1400" kern="1200" spc="-2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медиаграмотность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7107681" y="3687826"/>
            <a:ext cx="2033905" cy="1360170"/>
            <a:chOff x="7107681" y="3687826"/>
            <a:chExt cx="2033905" cy="1360170"/>
          </a:xfrm>
        </p:grpSpPr>
        <p:sp>
          <p:nvSpPr>
            <p:cNvPr id="28" name="object 28"/>
            <p:cNvSpPr/>
            <p:nvPr/>
          </p:nvSpPr>
          <p:spPr>
            <a:xfrm>
              <a:off x="7114031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1704086" y="0"/>
                  </a:moveTo>
                  <a:lnTo>
                    <a:pt x="115570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70" y="1155192"/>
                  </a:lnTo>
                  <a:lnTo>
                    <a:pt x="1704086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6" y="1039622"/>
                  </a:lnTo>
                  <a:lnTo>
                    <a:pt x="1819656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6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7114031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70" y="0"/>
                  </a:lnTo>
                  <a:lnTo>
                    <a:pt x="1704086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6" y="115569"/>
                  </a:lnTo>
                  <a:lnTo>
                    <a:pt x="1819656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6" y="1155192"/>
                  </a:lnTo>
                  <a:lnTo>
                    <a:pt x="115570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315199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1704085" y="0"/>
                  </a:moveTo>
                  <a:lnTo>
                    <a:pt x="115570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70" y="1155192"/>
                  </a:lnTo>
                  <a:lnTo>
                    <a:pt x="1704085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5" y="1039622"/>
                  </a:lnTo>
                  <a:lnTo>
                    <a:pt x="1819655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315199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70" y="0"/>
                  </a:lnTo>
                  <a:lnTo>
                    <a:pt x="1704085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5" y="115569"/>
                  </a:lnTo>
                  <a:lnTo>
                    <a:pt x="1819655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5" y="1155192"/>
                  </a:lnTo>
                  <a:lnTo>
                    <a:pt x="115570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624064" y="4237482"/>
            <a:ext cx="1205865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lnSpc>
                <a:spcPts val="1560"/>
              </a:lnSpc>
              <a:spcBef>
                <a:spcPts val="90"/>
              </a:spcBef>
            </a:pPr>
            <a:r>
              <a:rPr sz="1400" kern="1200" spc="-25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компьютерная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94615" algn="l" rtl="0">
              <a:lnSpc>
                <a:spcPts val="1560"/>
              </a:lnSpc>
            </a:pPr>
            <a:r>
              <a:rPr sz="1400" kern="1200" spc="-2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грамотность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332721" y="3687826"/>
            <a:ext cx="2033905" cy="1360170"/>
            <a:chOff x="9332721" y="3687826"/>
            <a:chExt cx="2033905" cy="1360170"/>
          </a:xfrm>
        </p:grpSpPr>
        <p:sp>
          <p:nvSpPr>
            <p:cNvPr id="34" name="object 34"/>
            <p:cNvSpPr/>
            <p:nvPr/>
          </p:nvSpPr>
          <p:spPr>
            <a:xfrm>
              <a:off x="9339071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1704085" y="0"/>
                  </a:moveTo>
                  <a:lnTo>
                    <a:pt x="115570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70" y="1155192"/>
                  </a:lnTo>
                  <a:lnTo>
                    <a:pt x="1704085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5" y="1039622"/>
                  </a:lnTo>
                  <a:lnTo>
                    <a:pt x="1819655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5" y="0"/>
                  </a:lnTo>
                  <a:close/>
                </a:path>
              </a:pathLst>
            </a:custGeom>
            <a:solidFill>
              <a:srgbClr val="036EE3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9339071" y="3694176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70" y="0"/>
                  </a:lnTo>
                  <a:lnTo>
                    <a:pt x="1704085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5" y="115569"/>
                  </a:lnTo>
                  <a:lnTo>
                    <a:pt x="1819655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5" y="1155192"/>
                  </a:lnTo>
                  <a:lnTo>
                    <a:pt x="115570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9540239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1704085" y="0"/>
                  </a:moveTo>
                  <a:lnTo>
                    <a:pt x="115569" y="0"/>
                  </a:lnTo>
                  <a:lnTo>
                    <a:pt x="70562" y="9074"/>
                  </a:lnTo>
                  <a:lnTo>
                    <a:pt x="33829" y="33829"/>
                  </a:lnTo>
                  <a:lnTo>
                    <a:pt x="9074" y="70562"/>
                  </a:lnTo>
                  <a:lnTo>
                    <a:pt x="0" y="115569"/>
                  </a:lnTo>
                  <a:lnTo>
                    <a:pt x="0" y="1039622"/>
                  </a:lnTo>
                  <a:lnTo>
                    <a:pt x="9074" y="1084629"/>
                  </a:lnTo>
                  <a:lnTo>
                    <a:pt x="33829" y="1121362"/>
                  </a:lnTo>
                  <a:lnTo>
                    <a:pt x="70562" y="1146117"/>
                  </a:lnTo>
                  <a:lnTo>
                    <a:pt x="115569" y="1155192"/>
                  </a:lnTo>
                  <a:lnTo>
                    <a:pt x="1704085" y="1155192"/>
                  </a:lnTo>
                  <a:lnTo>
                    <a:pt x="1749093" y="1146117"/>
                  </a:lnTo>
                  <a:lnTo>
                    <a:pt x="1785826" y="1121362"/>
                  </a:lnTo>
                  <a:lnTo>
                    <a:pt x="1810581" y="1084629"/>
                  </a:lnTo>
                  <a:lnTo>
                    <a:pt x="1819655" y="1039622"/>
                  </a:lnTo>
                  <a:lnTo>
                    <a:pt x="1819655" y="115569"/>
                  </a:lnTo>
                  <a:lnTo>
                    <a:pt x="1810581" y="70562"/>
                  </a:lnTo>
                  <a:lnTo>
                    <a:pt x="1785826" y="33829"/>
                  </a:lnTo>
                  <a:lnTo>
                    <a:pt x="1749093" y="9074"/>
                  </a:lnTo>
                  <a:lnTo>
                    <a:pt x="170408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9540239" y="3886200"/>
              <a:ext cx="1819910" cy="1155700"/>
            </a:xfrm>
            <a:custGeom>
              <a:avLst/>
              <a:gdLst/>
              <a:ahLst/>
              <a:cxnLst/>
              <a:rect l="l" t="t" r="r" b="b"/>
              <a:pathLst>
                <a:path w="1819909" h="1155700">
                  <a:moveTo>
                    <a:pt x="0" y="115569"/>
                  </a:moveTo>
                  <a:lnTo>
                    <a:pt x="9074" y="70562"/>
                  </a:lnTo>
                  <a:lnTo>
                    <a:pt x="33829" y="33829"/>
                  </a:lnTo>
                  <a:lnTo>
                    <a:pt x="70562" y="9074"/>
                  </a:lnTo>
                  <a:lnTo>
                    <a:pt x="115569" y="0"/>
                  </a:lnTo>
                  <a:lnTo>
                    <a:pt x="1704085" y="0"/>
                  </a:lnTo>
                  <a:lnTo>
                    <a:pt x="1749093" y="9074"/>
                  </a:lnTo>
                  <a:lnTo>
                    <a:pt x="1785826" y="33829"/>
                  </a:lnTo>
                  <a:lnTo>
                    <a:pt x="1810581" y="70562"/>
                  </a:lnTo>
                  <a:lnTo>
                    <a:pt x="1819655" y="115569"/>
                  </a:lnTo>
                  <a:lnTo>
                    <a:pt x="1819655" y="1039622"/>
                  </a:lnTo>
                  <a:lnTo>
                    <a:pt x="1810581" y="1084629"/>
                  </a:lnTo>
                  <a:lnTo>
                    <a:pt x="1785826" y="1121362"/>
                  </a:lnTo>
                  <a:lnTo>
                    <a:pt x="1749093" y="1146117"/>
                  </a:lnTo>
                  <a:lnTo>
                    <a:pt x="1704085" y="1155192"/>
                  </a:lnTo>
                  <a:lnTo>
                    <a:pt x="115569" y="1155192"/>
                  </a:lnTo>
                  <a:lnTo>
                    <a:pt x="70562" y="1146117"/>
                  </a:lnTo>
                  <a:lnTo>
                    <a:pt x="33829" y="1121362"/>
                  </a:lnTo>
                  <a:lnTo>
                    <a:pt x="9074" y="1084629"/>
                  </a:lnTo>
                  <a:lnTo>
                    <a:pt x="0" y="1039622"/>
                  </a:lnTo>
                  <a:lnTo>
                    <a:pt x="0" y="115569"/>
                  </a:lnTo>
                  <a:close/>
                </a:path>
              </a:pathLst>
            </a:custGeom>
            <a:ln w="1270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9720453" y="4237482"/>
            <a:ext cx="1465580" cy="421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 rtl="0">
              <a:lnSpc>
                <a:spcPts val="1560"/>
              </a:lnSpc>
              <a:spcBef>
                <a:spcPts val="90"/>
              </a:spcBef>
            </a:pPr>
            <a:r>
              <a:rPr sz="1400" kern="1200" spc="-15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информационная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>
              <a:lnSpc>
                <a:spcPts val="1560"/>
              </a:lnSpc>
            </a:pPr>
            <a:r>
              <a:rPr sz="1400" kern="1200" spc="-20" dirty="0">
                <a:solidFill>
                  <a:prstClr val="black"/>
                </a:solidFill>
                <a:latin typeface="Microsoft Sans Serif"/>
                <a:ea typeface="+mn-ea"/>
                <a:cs typeface="Microsoft Sans Serif"/>
              </a:rPr>
              <a:t>грамотность</a:t>
            </a:r>
            <a:endParaRPr sz="14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200964" y="121412"/>
            <a:ext cx="6094730" cy="8807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pc="5" dirty="0"/>
              <a:t>Основные</a:t>
            </a:r>
            <a:r>
              <a:rPr spc="-95" dirty="0"/>
              <a:t> </a:t>
            </a:r>
            <a:r>
              <a:rPr dirty="0"/>
              <a:t>компоненты</a:t>
            </a:r>
            <a:r>
              <a:rPr spc="-75" dirty="0"/>
              <a:t> </a:t>
            </a:r>
            <a:r>
              <a:rPr spc="-5" dirty="0"/>
              <a:t>цифровой </a:t>
            </a:r>
            <a:r>
              <a:rPr spc="-765" dirty="0"/>
              <a:t> </a:t>
            </a:r>
            <a:r>
              <a:rPr spc="-5" dirty="0"/>
              <a:t>грамотности</a:t>
            </a:r>
            <a:r>
              <a:rPr spc="30" dirty="0"/>
              <a:t> </a:t>
            </a:r>
            <a:r>
              <a:rPr dirty="0"/>
              <a:t>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2377199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122" y="2524125"/>
            <a:ext cx="624205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 rtl="0">
              <a:spcBef>
                <a:spcPts val="90"/>
              </a:spcBef>
            </a:pP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Признаки</a:t>
            </a:r>
            <a:r>
              <a:rPr sz="2000" b="1" kern="1200" spc="4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информационно-грамотного</a:t>
            </a:r>
            <a:r>
              <a:rPr sz="2000" b="1" kern="1200" spc="14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человека:</a:t>
            </a:r>
            <a:endParaRPr sz="20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77585" y="3431794"/>
            <a:ext cx="4124960" cy="549275"/>
            <a:chOff x="5577585" y="3431794"/>
            <a:chExt cx="4124960" cy="549275"/>
          </a:xfrm>
        </p:grpSpPr>
        <p:sp>
          <p:nvSpPr>
            <p:cNvPr id="4" name="object 4"/>
            <p:cNvSpPr/>
            <p:nvPr/>
          </p:nvSpPr>
          <p:spPr>
            <a:xfrm>
              <a:off x="5583935" y="3438144"/>
              <a:ext cx="4112260" cy="536575"/>
            </a:xfrm>
            <a:custGeom>
              <a:avLst/>
              <a:gdLst/>
              <a:ahLst/>
              <a:cxnLst/>
              <a:rect l="l" t="t" r="r" b="b"/>
              <a:pathLst>
                <a:path w="4112259" h="536575">
                  <a:moveTo>
                    <a:pt x="4022343" y="0"/>
                  </a:moveTo>
                  <a:lnTo>
                    <a:pt x="89408" y="0"/>
                  </a:lnTo>
                  <a:lnTo>
                    <a:pt x="54596" y="7022"/>
                  </a:lnTo>
                  <a:lnTo>
                    <a:pt x="26177" y="26177"/>
                  </a:lnTo>
                  <a:lnTo>
                    <a:pt x="7022" y="54596"/>
                  </a:lnTo>
                  <a:lnTo>
                    <a:pt x="0" y="89407"/>
                  </a:lnTo>
                  <a:lnTo>
                    <a:pt x="0" y="447039"/>
                  </a:lnTo>
                  <a:lnTo>
                    <a:pt x="7022" y="481851"/>
                  </a:lnTo>
                  <a:lnTo>
                    <a:pt x="26177" y="510270"/>
                  </a:lnTo>
                  <a:lnTo>
                    <a:pt x="54596" y="529425"/>
                  </a:lnTo>
                  <a:lnTo>
                    <a:pt x="89408" y="536447"/>
                  </a:lnTo>
                  <a:lnTo>
                    <a:pt x="4022343" y="536447"/>
                  </a:lnTo>
                  <a:lnTo>
                    <a:pt x="4057155" y="529425"/>
                  </a:lnTo>
                  <a:lnTo>
                    <a:pt x="4085574" y="510270"/>
                  </a:lnTo>
                  <a:lnTo>
                    <a:pt x="4104729" y="481851"/>
                  </a:lnTo>
                  <a:lnTo>
                    <a:pt x="4111752" y="447039"/>
                  </a:lnTo>
                  <a:lnTo>
                    <a:pt x="4111752" y="89407"/>
                  </a:lnTo>
                  <a:lnTo>
                    <a:pt x="4104729" y="54596"/>
                  </a:lnTo>
                  <a:lnTo>
                    <a:pt x="4085574" y="26177"/>
                  </a:lnTo>
                  <a:lnTo>
                    <a:pt x="4057155" y="7022"/>
                  </a:lnTo>
                  <a:lnTo>
                    <a:pt x="4022343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583935" y="3438144"/>
              <a:ext cx="4112260" cy="536575"/>
            </a:xfrm>
            <a:custGeom>
              <a:avLst/>
              <a:gdLst/>
              <a:ahLst/>
              <a:cxnLst/>
              <a:rect l="l" t="t" r="r" b="b"/>
              <a:pathLst>
                <a:path w="4112259" h="536575">
                  <a:moveTo>
                    <a:pt x="0" y="89407"/>
                  </a:moveTo>
                  <a:lnTo>
                    <a:pt x="7022" y="54596"/>
                  </a:lnTo>
                  <a:lnTo>
                    <a:pt x="26177" y="26177"/>
                  </a:lnTo>
                  <a:lnTo>
                    <a:pt x="54596" y="7022"/>
                  </a:lnTo>
                  <a:lnTo>
                    <a:pt x="89408" y="0"/>
                  </a:lnTo>
                  <a:lnTo>
                    <a:pt x="4022343" y="0"/>
                  </a:lnTo>
                  <a:lnTo>
                    <a:pt x="4057155" y="7022"/>
                  </a:lnTo>
                  <a:lnTo>
                    <a:pt x="4085574" y="26177"/>
                  </a:lnTo>
                  <a:lnTo>
                    <a:pt x="4104729" y="54596"/>
                  </a:lnTo>
                  <a:lnTo>
                    <a:pt x="4111752" y="89407"/>
                  </a:lnTo>
                  <a:lnTo>
                    <a:pt x="4111752" y="447039"/>
                  </a:lnTo>
                  <a:lnTo>
                    <a:pt x="4104729" y="481851"/>
                  </a:lnTo>
                  <a:lnTo>
                    <a:pt x="4085574" y="510270"/>
                  </a:lnTo>
                  <a:lnTo>
                    <a:pt x="4057155" y="529425"/>
                  </a:lnTo>
                  <a:lnTo>
                    <a:pt x="4022343" y="536447"/>
                  </a:lnTo>
                  <a:lnTo>
                    <a:pt x="89408" y="536447"/>
                  </a:lnTo>
                  <a:lnTo>
                    <a:pt x="54596" y="529425"/>
                  </a:lnTo>
                  <a:lnTo>
                    <a:pt x="26177" y="510270"/>
                  </a:lnTo>
                  <a:lnTo>
                    <a:pt x="7022" y="481851"/>
                  </a:lnTo>
                  <a:lnTo>
                    <a:pt x="0" y="447039"/>
                  </a:lnTo>
                  <a:lnTo>
                    <a:pt x="0" y="89407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19317" y="3445002"/>
            <a:ext cx="384111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97330" marR="5080" indent="-1485265" algn="l" rtl="0">
              <a:spcBef>
                <a:spcPts val="105"/>
              </a:spcBef>
            </a:pP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понимает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степень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влияния</a:t>
            </a:r>
            <a:r>
              <a:rPr sz="1600" kern="1200" spc="3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информации </a:t>
            </a:r>
            <a:r>
              <a:rPr sz="1600" kern="1200" spc="-409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6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жизнь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78820" y="3471417"/>
            <a:ext cx="6832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нан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577585" y="4419346"/>
            <a:ext cx="4124960" cy="549275"/>
            <a:chOff x="5577585" y="4419346"/>
            <a:chExt cx="4124960" cy="549275"/>
          </a:xfrm>
        </p:grpSpPr>
        <p:sp>
          <p:nvSpPr>
            <p:cNvPr id="9" name="object 9"/>
            <p:cNvSpPr/>
            <p:nvPr/>
          </p:nvSpPr>
          <p:spPr>
            <a:xfrm>
              <a:off x="5583935" y="4425696"/>
              <a:ext cx="4112260" cy="536575"/>
            </a:xfrm>
            <a:custGeom>
              <a:avLst/>
              <a:gdLst/>
              <a:ahLst/>
              <a:cxnLst/>
              <a:rect l="l" t="t" r="r" b="b"/>
              <a:pathLst>
                <a:path w="4112259" h="536575">
                  <a:moveTo>
                    <a:pt x="4022343" y="0"/>
                  </a:moveTo>
                  <a:lnTo>
                    <a:pt x="89408" y="0"/>
                  </a:lnTo>
                  <a:lnTo>
                    <a:pt x="54596" y="7022"/>
                  </a:lnTo>
                  <a:lnTo>
                    <a:pt x="26177" y="26177"/>
                  </a:lnTo>
                  <a:lnTo>
                    <a:pt x="7022" y="54596"/>
                  </a:lnTo>
                  <a:lnTo>
                    <a:pt x="0" y="89407"/>
                  </a:lnTo>
                  <a:lnTo>
                    <a:pt x="0" y="447039"/>
                  </a:lnTo>
                  <a:lnTo>
                    <a:pt x="7022" y="481851"/>
                  </a:lnTo>
                  <a:lnTo>
                    <a:pt x="26177" y="510270"/>
                  </a:lnTo>
                  <a:lnTo>
                    <a:pt x="54596" y="529425"/>
                  </a:lnTo>
                  <a:lnTo>
                    <a:pt x="89408" y="536447"/>
                  </a:lnTo>
                  <a:lnTo>
                    <a:pt x="4022343" y="536447"/>
                  </a:lnTo>
                  <a:lnTo>
                    <a:pt x="4057155" y="529425"/>
                  </a:lnTo>
                  <a:lnTo>
                    <a:pt x="4085574" y="510270"/>
                  </a:lnTo>
                  <a:lnTo>
                    <a:pt x="4104729" y="481851"/>
                  </a:lnTo>
                  <a:lnTo>
                    <a:pt x="4111752" y="447039"/>
                  </a:lnTo>
                  <a:lnTo>
                    <a:pt x="4111752" y="89407"/>
                  </a:lnTo>
                  <a:lnTo>
                    <a:pt x="4104729" y="54596"/>
                  </a:lnTo>
                  <a:lnTo>
                    <a:pt x="4085574" y="26177"/>
                  </a:lnTo>
                  <a:lnTo>
                    <a:pt x="4057155" y="7022"/>
                  </a:lnTo>
                  <a:lnTo>
                    <a:pt x="4022343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83935" y="4425696"/>
              <a:ext cx="4112260" cy="536575"/>
            </a:xfrm>
            <a:custGeom>
              <a:avLst/>
              <a:gdLst/>
              <a:ahLst/>
              <a:cxnLst/>
              <a:rect l="l" t="t" r="r" b="b"/>
              <a:pathLst>
                <a:path w="4112259" h="536575">
                  <a:moveTo>
                    <a:pt x="0" y="89407"/>
                  </a:moveTo>
                  <a:lnTo>
                    <a:pt x="7022" y="54596"/>
                  </a:lnTo>
                  <a:lnTo>
                    <a:pt x="26177" y="26177"/>
                  </a:lnTo>
                  <a:lnTo>
                    <a:pt x="54596" y="7022"/>
                  </a:lnTo>
                  <a:lnTo>
                    <a:pt x="89408" y="0"/>
                  </a:lnTo>
                  <a:lnTo>
                    <a:pt x="4022343" y="0"/>
                  </a:lnTo>
                  <a:lnTo>
                    <a:pt x="4057155" y="7022"/>
                  </a:lnTo>
                  <a:lnTo>
                    <a:pt x="4085574" y="26177"/>
                  </a:lnTo>
                  <a:lnTo>
                    <a:pt x="4104729" y="54596"/>
                  </a:lnTo>
                  <a:lnTo>
                    <a:pt x="4111752" y="89407"/>
                  </a:lnTo>
                  <a:lnTo>
                    <a:pt x="4111752" y="447039"/>
                  </a:lnTo>
                  <a:lnTo>
                    <a:pt x="4104729" y="481851"/>
                  </a:lnTo>
                  <a:lnTo>
                    <a:pt x="4085574" y="510270"/>
                  </a:lnTo>
                  <a:lnTo>
                    <a:pt x="4057155" y="529425"/>
                  </a:lnTo>
                  <a:lnTo>
                    <a:pt x="4022343" y="536447"/>
                  </a:lnTo>
                  <a:lnTo>
                    <a:pt x="89408" y="536447"/>
                  </a:lnTo>
                  <a:lnTo>
                    <a:pt x="54596" y="529425"/>
                  </a:lnTo>
                  <a:lnTo>
                    <a:pt x="26177" y="510270"/>
                  </a:lnTo>
                  <a:lnTo>
                    <a:pt x="7022" y="481851"/>
                  </a:lnTo>
                  <a:lnTo>
                    <a:pt x="0" y="447039"/>
                  </a:lnTo>
                  <a:lnTo>
                    <a:pt x="0" y="89407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13805" y="4432808"/>
            <a:ext cx="36550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1865" marR="5080" indent="-939165" algn="l" rtl="0">
              <a:spcBef>
                <a:spcPts val="105"/>
              </a:spcBef>
            </a:pP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умеет</a:t>
            </a:r>
            <a:r>
              <a:rPr sz="1600" kern="1200" spc="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искать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находить</a:t>
            </a:r>
            <a:r>
              <a:rPr sz="1600" kern="1200" spc="4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информацию </a:t>
            </a:r>
            <a:r>
              <a:rPr sz="1600" kern="1200" spc="-409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разных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ресурсах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78820" y="4456633"/>
            <a:ext cx="71374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577585" y="5406897"/>
            <a:ext cx="4124960" cy="549275"/>
            <a:chOff x="5577585" y="5406897"/>
            <a:chExt cx="4124960" cy="549275"/>
          </a:xfrm>
        </p:grpSpPr>
        <p:sp>
          <p:nvSpPr>
            <p:cNvPr id="14" name="object 14"/>
            <p:cNvSpPr/>
            <p:nvPr/>
          </p:nvSpPr>
          <p:spPr>
            <a:xfrm>
              <a:off x="5583935" y="5413247"/>
              <a:ext cx="4112260" cy="536575"/>
            </a:xfrm>
            <a:custGeom>
              <a:avLst/>
              <a:gdLst/>
              <a:ahLst/>
              <a:cxnLst/>
              <a:rect l="l" t="t" r="r" b="b"/>
              <a:pathLst>
                <a:path w="4112259" h="536575">
                  <a:moveTo>
                    <a:pt x="4022343" y="0"/>
                  </a:moveTo>
                  <a:lnTo>
                    <a:pt x="89408" y="0"/>
                  </a:lnTo>
                  <a:lnTo>
                    <a:pt x="54596" y="7022"/>
                  </a:lnTo>
                  <a:lnTo>
                    <a:pt x="26177" y="26177"/>
                  </a:lnTo>
                  <a:lnTo>
                    <a:pt x="7022" y="54596"/>
                  </a:lnTo>
                  <a:lnTo>
                    <a:pt x="0" y="89407"/>
                  </a:lnTo>
                  <a:lnTo>
                    <a:pt x="0" y="447039"/>
                  </a:lnTo>
                  <a:lnTo>
                    <a:pt x="7022" y="481841"/>
                  </a:lnTo>
                  <a:lnTo>
                    <a:pt x="26177" y="510260"/>
                  </a:lnTo>
                  <a:lnTo>
                    <a:pt x="54596" y="529421"/>
                  </a:lnTo>
                  <a:lnTo>
                    <a:pt x="89408" y="536447"/>
                  </a:lnTo>
                  <a:lnTo>
                    <a:pt x="4022343" y="536447"/>
                  </a:lnTo>
                  <a:lnTo>
                    <a:pt x="4057155" y="529421"/>
                  </a:lnTo>
                  <a:lnTo>
                    <a:pt x="4085574" y="510260"/>
                  </a:lnTo>
                  <a:lnTo>
                    <a:pt x="4104729" y="481841"/>
                  </a:lnTo>
                  <a:lnTo>
                    <a:pt x="4111752" y="447039"/>
                  </a:lnTo>
                  <a:lnTo>
                    <a:pt x="4111752" y="89407"/>
                  </a:lnTo>
                  <a:lnTo>
                    <a:pt x="4104729" y="54596"/>
                  </a:lnTo>
                  <a:lnTo>
                    <a:pt x="4085574" y="26177"/>
                  </a:lnTo>
                  <a:lnTo>
                    <a:pt x="4057155" y="7022"/>
                  </a:lnTo>
                  <a:lnTo>
                    <a:pt x="4022343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583935" y="5413247"/>
              <a:ext cx="4112260" cy="536575"/>
            </a:xfrm>
            <a:custGeom>
              <a:avLst/>
              <a:gdLst/>
              <a:ahLst/>
              <a:cxnLst/>
              <a:rect l="l" t="t" r="r" b="b"/>
              <a:pathLst>
                <a:path w="4112259" h="536575">
                  <a:moveTo>
                    <a:pt x="0" y="89407"/>
                  </a:moveTo>
                  <a:lnTo>
                    <a:pt x="7022" y="54596"/>
                  </a:lnTo>
                  <a:lnTo>
                    <a:pt x="26177" y="26177"/>
                  </a:lnTo>
                  <a:lnTo>
                    <a:pt x="54596" y="7022"/>
                  </a:lnTo>
                  <a:lnTo>
                    <a:pt x="89408" y="0"/>
                  </a:lnTo>
                  <a:lnTo>
                    <a:pt x="4022343" y="0"/>
                  </a:lnTo>
                  <a:lnTo>
                    <a:pt x="4057155" y="7022"/>
                  </a:lnTo>
                  <a:lnTo>
                    <a:pt x="4085574" y="26177"/>
                  </a:lnTo>
                  <a:lnTo>
                    <a:pt x="4104729" y="54596"/>
                  </a:lnTo>
                  <a:lnTo>
                    <a:pt x="4111752" y="89407"/>
                  </a:lnTo>
                  <a:lnTo>
                    <a:pt x="4111752" y="447039"/>
                  </a:lnTo>
                  <a:lnTo>
                    <a:pt x="4104729" y="481841"/>
                  </a:lnTo>
                  <a:lnTo>
                    <a:pt x="4085574" y="510260"/>
                  </a:lnTo>
                  <a:lnTo>
                    <a:pt x="4057155" y="529421"/>
                  </a:lnTo>
                  <a:lnTo>
                    <a:pt x="4022343" y="536447"/>
                  </a:lnTo>
                  <a:lnTo>
                    <a:pt x="89408" y="536447"/>
                  </a:lnTo>
                  <a:lnTo>
                    <a:pt x="54596" y="529421"/>
                  </a:lnTo>
                  <a:lnTo>
                    <a:pt x="26177" y="510260"/>
                  </a:lnTo>
                  <a:lnTo>
                    <a:pt x="7022" y="481841"/>
                  </a:lnTo>
                  <a:lnTo>
                    <a:pt x="0" y="447039"/>
                  </a:lnTo>
                  <a:lnTo>
                    <a:pt x="0" y="89407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856478" y="5542584"/>
            <a:ext cx="3567429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понимает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пользу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вред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информации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78820" y="5442305"/>
            <a:ext cx="970915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ано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-1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94530" y="1206245"/>
            <a:ext cx="4061460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способность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поиску,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агрегации,</a:t>
            </a:r>
            <a:r>
              <a:rPr sz="1600" kern="1200" spc="5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проверке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достоверности</a:t>
            </a:r>
            <a:r>
              <a:rPr sz="1600" kern="1200" spc="-4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анализу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информации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5968" y="3227832"/>
            <a:ext cx="4340352" cy="2999231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0964" y="334467"/>
            <a:ext cx="553212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Информационная</a:t>
            </a:r>
            <a:r>
              <a:rPr spc="-70" dirty="0"/>
              <a:t> </a:t>
            </a:r>
            <a:r>
              <a:rPr spc="-5" dirty="0"/>
              <a:t>грамотность</a:t>
            </a:r>
          </a:p>
        </p:txBody>
      </p:sp>
      <p:sp>
        <p:nvSpPr>
          <p:cNvPr id="21" name="object 21"/>
          <p:cNvSpPr/>
          <p:nvPr/>
        </p:nvSpPr>
        <p:spPr>
          <a:xfrm>
            <a:off x="3447288" y="908303"/>
            <a:ext cx="5447030" cy="1225550"/>
          </a:xfrm>
          <a:custGeom>
            <a:avLst/>
            <a:gdLst/>
            <a:ahLst/>
            <a:cxnLst/>
            <a:rect l="l" t="t" r="r" b="b"/>
            <a:pathLst>
              <a:path w="5447030" h="1225550">
                <a:moveTo>
                  <a:pt x="0" y="366013"/>
                </a:moveTo>
                <a:lnTo>
                  <a:pt x="2851" y="320094"/>
                </a:lnTo>
                <a:lnTo>
                  <a:pt x="11175" y="275878"/>
                </a:lnTo>
                <a:lnTo>
                  <a:pt x="24631" y="233710"/>
                </a:lnTo>
                <a:lnTo>
                  <a:pt x="42876" y="193931"/>
                </a:lnTo>
                <a:lnTo>
                  <a:pt x="65566" y="156884"/>
                </a:lnTo>
                <a:lnTo>
                  <a:pt x="92359" y="122913"/>
                </a:lnTo>
                <a:lnTo>
                  <a:pt x="122913" y="92359"/>
                </a:lnTo>
                <a:lnTo>
                  <a:pt x="156884" y="65566"/>
                </a:lnTo>
                <a:lnTo>
                  <a:pt x="193931" y="42876"/>
                </a:lnTo>
                <a:lnTo>
                  <a:pt x="233710" y="24631"/>
                </a:lnTo>
                <a:lnTo>
                  <a:pt x="275878" y="11175"/>
                </a:lnTo>
                <a:lnTo>
                  <a:pt x="320094" y="2851"/>
                </a:lnTo>
                <a:lnTo>
                  <a:pt x="366013" y="0"/>
                </a:lnTo>
                <a:lnTo>
                  <a:pt x="5080762" y="0"/>
                </a:lnTo>
                <a:lnTo>
                  <a:pt x="5126681" y="2851"/>
                </a:lnTo>
                <a:lnTo>
                  <a:pt x="5170897" y="11175"/>
                </a:lnTo>
                <a:lnTo>
                  <a:pt x="5213065" y="24631"/>
                </a:lnTo>
                <a:lnTo>
                  <a:pt x="5252844" y="42876"/>
                </a:lnTo>
                <a:lnTo>
                  <a:pt x="5289891" y="65566"/>
                </a:lnTo>
                <a:lnTo>
                  <a:pt x="5323862" y="92359"/>
                </a:lnTo>
                <a:lnTo>
                  <a:pt x="5354416" y="122913"/>
                </a:lnTo>
                <a:lnTo>
                  <a:pt x="5381209" y="156884"/>
                </a:lnTo>
                <a:lnTo>
                  <a:pt x="5403899" y="193931"/>
                </a:lnTo>
                <a:lnTo>
                  <a:pt x="5422144" y="233710"/>
                </a:lnTo>
                <a:lnTo>
                  <a:pt x="5435600" y="275878"/>
                </a:lnTo>
                <a:lnTo>
                  <a:pt x="5443924" y="320094"/>
                </a:lnTo>
                <a:lnTo>
                  <a:pt x="5446776" y="366013"/>
                </a:lnTo>
                <a:lnTo>
                  <a:pt x="5446776" y="859282"/>
                </a:lnTo>
                <a:lnTo>
                  <a:pt x="5443924" y="905201"/>
                </a:lnTo>
                <a:lnTo>
                  <a:pt x="5435600" y="949417"/>
                </a:lnTo>
                <a:lnTo>
                  <a:pt x="5422144" y="991585"/>
                </a:lnTo>
                <a:lnTo>
                  <a:pt x="5403899" y="1031364"/>
                </a:lnTo>
                <a:lnTo>
                  <a:pt x="5381209" y="1068411"/>
                </a:lnTo>
                <a:lnTo>
                  <a:pt x="5354416" y="1102382"/>
                </a:lnTo>
                <a:lnTo>
                  <a:pt x="5323862" y="1132936"/>
                </a:lnTo>
                <a:lnTo>
                  <a:pt x="5289891" y="1159729"/>
                </a:lnTo>
                <a:lnTo>
                  <a:pt x="5252844" y="1182419"/>
                </a:lnTo>
                <a:lnTo>
                  <a:pt x="5213065" y="1200664"/>
                </a:lnTo>
                <a:lnTo>
                  <a:pt x="5170897" y="1214120"/>
                </a:lnTo>
                <a:lnTo>
                  <a:pt x="5126681" y="1222444"/>
                </a:lnTo>
                <a:lnTo>
                  <a:pt x="5080762" y="1225296"/>
                </a:lnTo>
                <a:lnTo>
                  <a:pt x="366013" y="1225296"/>
                </a:lnTo>
                <a:lnTo>
                  <a:pt x="320094" y="1222444"/>
                </a:lnTo>
                <a:lnTo>
                  <a:pt x="275878" y="1214120"/>
                </a:lnTo>
                <a:lnTo>
                  <a:pt x="233710" y="1200664"/>
                </a:lnTo>
                <a:lnTo>
                  <a:pt x="193931" y="1182419"/>
                </a:lnTo>
                <a:lnTo>
                  <a:pt x="156884" y="1159729"/>
                </a:lnTo>
                <a:lnTo>
                  <a:pt x="122913" y="1132936"/>
                </a:lnTo>
                <a:lnTo>
                  <a:pt x="92359" y="1102382"/>
                </a:lnTo>
                <a:lnTo>
                  <a:pt x="65566" y="1068411"/>
                </a:lnTo>
                <a:lnTo>
                  <a:pt x="42876" y="1031364"/>
                </a:lnTo>
                <a:lnTo>
                  <a:pt x="24631" y="991585"/>
                </a:lnTo>
                <a:lnTo>
                  <a:pt x="11175" y="949417"/>
                </a:lnTo>
                <a:lnTo>
                  <a:pt x="2851" y="905201"/>
                </a:lnTo>
                <a:lnTo>
                  <a:pt x="0" y="859282"/>
                </a:lnTo>
                <a:lnTo>
                  <a:pt x="0" y="366013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5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3773" y="2524201"/>
            <a:ext cx="58674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 rtl="0">
              <a:spcBef>
                <a:spcPts val="95"/>
              </a:spcBef>
            </a:pP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Признаки</a:t>
            </a:r>
            <a:r>
              <a:rPr sz="2000" b="1" kern="1200" spc="45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компьютерно-грамотного</a:t>
            </a:r>
            <a:r>
              <a:rPr sz="2000" b="1" kern="1200" spc="13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 </a:t>
            </a:r>
            <a:r>
              <a:rPr sz="2000" b="1" kern="1200" spc="-10" dirty="0">
                <a:solidFill>
                  <a:srgbClr val="1F3863"/>
                </a:solidFill>
                <a:latin typeface="Arial"/>
                <a:ea typeface="+mn-ea"/>
                <a:cs typeface="Arial"/>
              </a:rPr>
              <a:t>человека:</a:t>
            </a:r>
            <a:endParaRPr sz="2000" kern="120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056378" y="3169666"/>
            <a:ext cx="4350385" cy="774700"/>
            <a:chOff x="5056378" y="3169666"/>
            <a:chExt cx="4350385" cy="774700"/>
          </a:xfrm>
        </p:grpSpPr>
        <p:sp>
          <p:nvSpPr>
            <p:cNvPr id="4" name="object 4"/>
            <p:cNvSpPr/>
            <p:nvPr/>
          </p:nvSpPr>
          <p:spPr>
            <a:xfrm>
              <a:off x="5062728" y="3176016"/>
              <a:ext cx="4337685" cy="762000"/>
            </a:xfrm>
            <a:custGeom>
              <a:avLst/>
              <a:gdLst/>
              <a:ahLst/>
              <a:cxnLst/>
              <a:rect l="l" t="t" r="r" b="b"/>
              <a:pathLst>
                <a:path w="4337684" h="762000">
                  <a:moveTo>
                    <a:pt x="4210304" y="0"/>
                  </a:moveTo>
                  <a:lnTo>
                    <a:pt x="127000" y="0"/>
                  </a:lnTo>
                  <a:lnTo>
                    <a:pt x="77581" y="9985"/>
                  </a:lnTo>
                  <a:lnTo>
                    <a:pt x="37211" y="37211"/>
                  </a:lnTo>
                  <a:lnTo>
                    <a:pt x="9985" y="77581"/>
                  </a:lnTo>
                  <a:lnTo>
                    <a:pt x="0" y="127000"/>
                  </a:lnTo>
                  <a:lnTo>
                    <a:pt x="0" y="635000"/>
                  </a:lnTo>
                  <a:lnTo>
                    <a:pt x="9985" y="684418"/>
                  </a:lnTo>
                  <a:lnTo>
                    <a:pt x="37211" y="724789"/>
                  </a:lnTo>
                  <a:lnTo>
                    <a:pt x="77581" y="752014"/>
                  </a:lnTo>
                  <a:lnTo>
                    <a:pt x="127000" y="762000"/>
                  </a:lnTo>
                  <a:lnTo>
                    <a:pt x="4210304" y="762000"/>
                  </a:lnTo>
                  <a:lnTo>
                    <a:pt x="4259722" y="752014"/>
                  </a:lnTo>
                  <a:lnTo>
                    <a:pt x="4300093" y="724789"/>
                  </a:lnTo>
                  <a:lnTo>
                    <a:pt x="4327318" y="684418"/>
                  </a:lnTo>
                  <a:lnTo>
                    <a:pt x="4337304" y="635000"/>
                  </a:lnTo>
                  <a:lnTo>
                    <a:pt x="4337304" y="127000"/>
                  </a:lnTo>
                  <a:lnTo>
                    <a:pt x="4327318" y="77581"/>
                  </a:lnTo>
                  <a:lnTo>
                    <a:pt x="4300093" y="37211"/>
                  </a:lnTo>
                  <a:lnTo>
                    <a:pt x="4259722" y="9985"/>
                  </a:lnTo>
                  <a:lnTo>
                    <a:pt x="4210304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062728" y="3176016"/>
              <a:ext cx="4337685" cy="762000"/>
            </a:xfrm>
            <a:custGeom>
              <a:avLst/>
              <a:gdLst/>
              <a:ahLst/>
              <a:cxnLst/>
              <a:rect l="l" t="t" r="r" b="b"/>
              <a:pathLst>
                <a:path w="4337684" h="762000">
                  <a:moveTo>
                    <a:pt x="0" y="127000"/>
                  </a:moveTo>
                  <a:lnTo>
                    <a:pt x="9985" y="77581"/>
                  </a:lnTo>
                  <a:lnTo>
                    <a:pt x="37211" y="37211"/>
                  </a:lnTo>
                  <a:lnTo>
                    <a:pt x="77581" y="9985"/>
                  </a:lnTo>
                  <a:lnTo>
                    <a:pt x="127000" y="0"/>
                  </a:lnTo>
                  <a:lnTo>
                    <a:pt x="4210304" y="0"/>
                  </a:lnTo>
                  <a:lnTo>
                    <a:pt x="4259722" y="9985"/>
                  </a:lnTo>
                  <a:lnTo>
                    <a:pt x="4300093" y="37211"/>
                  </a:lnTo>
                  <a:lnTo>
                    <a:pt x="4327318" y="77581"/>
                  </a:lnTo>
                  <a:lnTo>
                    <a:pt x="4337304" y="127000"/>
                  </a:lnTo>
                  <a:lnTo>
                    <a:pt x="4337304" y="635000"/>
                  </a:lnTo>
                  <a:lnTo>
                    <a:pt x="4327318" y="684418"/>
                  </a:lnTo>
                  <a:lnTo>
                    <a:pt x="4300093" y="724789"/>
                  </a:lnTo>
                  <a:lnTo>
                    <a:pt x="4259722" y="752014"/>
                  </a:lnTo>
                  <a:lnTo>
                    <a:pt x="4210304" y="762000"/>
                  </a:lnTo>
                  <a:lnTo>
                    <a:pt x="127000" y="762000"/>
                  </a:lnTo>
                  <a:lnTo>
                    <a:pt x="77581" y="752014"/>
                  </a:lnTo>
                  <a:lnTo>
                    <a:pt x="37211" y="724789"/>
                  </a:lnTo>
                  <a:lnTo>
                    <a:pt x="9985" y="684418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25566" y="3174618"/>
            <a:ext cx="3608704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 rtl="0">
              <a:spcBef>
                <a:spcPts val="105"/>
              </a:spcBef>
            </a:pP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понимает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технические</a:t>
            </a:r>
            <a:r>
              <a:rPr sz="1600" kern="1200" spc="4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составляющие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7620" algn="ctr" rtl="0"/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компьютера 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принципы</a:t>
            </a:r>
            <a:r>
              <a:rPr sz="1600" kern="1200" spc="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их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4445" algn="ctr" rtl="0">
              <a:spcBef>
                <a:spcPts val="5"/>
              </a:spcBef>
            </a:pP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взаимодействия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78820" y="3471417"/>
            <a:ext cx="6832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kern="1200" spc="-6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нан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56378" y="4279138"/>
            <a:ext cx="4350385" cy="793115"/>
            <a:chOff x="5056378" y="4279138"/>
            <a:chExt cx="4350385" cy="793115"/>
          </a:xfrm>
        </p:grpSpPr>
        <p:sp>
          <p:nvSpPr>
            <p:cNvPr id="9" name="object 9"/>
            <p:cNvSpPr/>
            <p:nvPr/>
          </p:nvSpPr>
          <p:spPr>
            <a:xfrm>
              <a:off x="5062728" y="4285488"/>
              <a:ext cx="4337685" cy="780415"/>
            </a:xfrm>
            <a:custGeom>
              <a:avLst/>
              <a:gdLst/>
              <a:ahLst/>
              <a:cxnLst/>
              <a:rect l="l" t="t" r="r" b="b"/>
              <a:pathLst>
                <a:path w="4337684" h="780414">
                  <a:moveTo>
                    <a:pt x="4207256" y="0"/>
                  </a:moveTo>
                  <a:lnTo>
                    <a:pt x="130048" y="0"/>
                  </a:lnTo>
                  <a:lnTo>
                    <a:pt x="79402" y="10211"/>
                  </a:lnTo>
                  <a:lnTo>
                    <a:pt x="38068" y="38068"/>
                  </a:lnTo>
                  <a:lnTo>
                    <a:pt x="10211" y="79402"/>
                  </a:lnTo>
                  <a:lnTo>
                    <a:pt x="0" y="130048"/>
                  </a:lnTo>
                  <a:lnTo>
                    <a:pt x="0" y="650239"/>
                  </a:lnTo>
                  <a:lnTo>
                    <a:pt x="10211" y="700885"/>
                  </a:lnTo>
                  <a:lnTo>
                    <a:pt x="38068" y="742219"/>
                  </a:lnTo>
                  <a:lnTo>
                    <a:pt x="79402" y="770076"/>
                  </a:lnTo>
                  <a:lnTo>
                    <a:pt x="130048" y="780288"/>
                  </a:lnTo>
                  <a:lnTo>
                    <a:pt x="4207256" y="780288"/>
                  </a:lnTo>
                  <a:lnTo>
                    <a:pt x="4257901" y="770076"/>
                  </a:lnTo>
                  <a:lnTo>
                    <a:pt x="4299235" y="742219"/>
                  </a:lnTo>
                  <a:lnTo>
                    <a:pt x="4327092" y="700885"/>
                  </a:lnTo>
                  <a:lnTo>
                    <a:pt x="4337304" y="650239"/>
                  </a:lnTo>
                  <a:lnTo>
                    <a:pt x="4337304" y="130048"/>
                  </a:lnTo>
                  <a:lnTo>
                    <a:pt x="4327092" y="79402"/>
                  </a:lnTo>
                  <a:lnTo>
                    <a:pt x="4299235" y="38068"/>
                  </a:lnTo>
                  <a:lnTo>
                    <a:pt x="4257901" y="10211"/>
                  </a:lnTo>
                  <a:lnTo>
                    <a:pt x="4207256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062728" y="4285488"/>
              <a:ext cx="4337685" cy="780415"/>
            </a:xfrm>
            <a:custGeom>
              <a:avLst/>
              <a:gdLst/>
              <a:ahLst/>
              <a:cxnLst/>
              <a:rect l="l" t="t" r="r" b="b"/>
              <a:pathLst>
                <a:path w="4337684" h="780414">
                  <a:moveTo>
                    <a:pt x="0" y="130048"/>
                  </a:moveTo>
                  <a:lnTo>
                    <a:pt x="10211" y="79402"/>
                  </a:lnTo>
                  <a:lnTo>
                    <a:pt x="38068" y="38068"/>
                  </a:lnTo>
                  <a:lnTo>
                    <a:pt x="79402" y="10211"/>
                  </a:lnTo>
                  <a:lnTo>
                    <a:pt x="130048" y="0"/>
                  </a:lnTo>
                  <a:lnTo>
                    <a:pt x="4207256" y="0"/>
                  </a:lnTo>
                  <a:lnTo>
                    <a:pt x="4257901" y="10211"/>
                  </a:lnTo>
                  <a:lnTo>
                    <a:pt x="4299235" y="38068"/>
                  </a:lnTo>
                  <a:lnTo>
                    <a:pt x="4327092" y="79402"/>
                  </a:lnTo>
                  <a:lnTo>
                    <a:pt x="4337304" y="130048"/>
                  </a:lnTo>
                  <a:lnTo>
                    <a:pt x="4337304" y="650239"/>
                  </a:lnTo>
                  <a:lnTo>
                    <a:pt x="4327092" y="700885"/>
                  </a:lnTo>
                  <a:lnTo>
                    <a:pt x="4299235" y="742219"/>
                  </a:lnTo>
                  <a:lnTo>
                    <a:pt x="4257901" y="770076"/>
                  </a:lnTo>
                  <a:lnTo>
                    <a:pt x="4207256" y="780288"/>
                  </a:lnTo>
                  <a:lnTo>
                    <a:pt x="130048" y="780288"/>
                  </a:lnTo>
                  <a:lnTo>
                    <a:pt x="79402" y="770076"/>
                  </a:lnTo>
                  <a:lnTo>
                    <a:pt x="38068" y="742219"/>
                  </a:lnTo>
                  <a:lnTo>
                    <a:pt x="10211" y="700885"/>
                  </a:lnTo>
                  <a:lnTo>
                    <a:pt x="0" y="650239"/>
                  </a:lnTo>
                  <a:lnTo>
                    <a:pt x="0" y="130048"/>
                  </a:lnTo>
                  <a:close/>
                </a:path>
              </a:pathLst>
            </a:custGeom>
            <a:ln w="12699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35015" y="4292854"/>
            <a:ext cx="3794760" cy="758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 rtl="0">
              <a:spcBef>
                <a:spcPts val="105"/>
              </a:spcBef>
            </a:pP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легко</a:t>
            </a:r>
            <a:r>
              <a:rPr sz="1600" kern="1200" spc="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использует</a:t>
            </a:r>
            <a:r>
              <a:rPr sz="1600" kern="1200" spc="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цифровые</a:t>
            </a:r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устройства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algn="ctr" rtl="0"/>
            <a:r>
              <a:rPr sz="1600" kern="120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вне</a:t>
            </a:r>
            <a:r>
              <a:rPr sz="1600" kern="1200" spc="-2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зависимости</a:t>
            </a:r>
            <a:r>
              <a:rPr sz="1600" kern="1200" spc="-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от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4445" algn="ctr" rtl="0">
              <a:spcBef>
                <a:spcPts val="5"/>
              </a:spcBef>
            </a:pPr>
            <a:r>
              <a:rPr sz="1600" kern="1200" spc="-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платформы/интерфейса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78820" y="4456633"/>
            <a:ext cx="713740" cy="2711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l" rtl="0">
              <a:spcBef>
                <a:spcPts val="110"/>
              </a:spcBef>
            </a:pP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м</a:t>
            </a:r>
            <a:r>
              <a:rPr sz="1600" kern="1200" spc="-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е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я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56378" y="5406897"/>
            <a:ext cx="4350385" cy="753745"/>
            <a:chOff x="5056378" y="5406897"/>
            <a:chExt cx="4350385" cy="753745"/>
          </a:xfrm>
        </p:grpSpPr>
        <p:sp>
          <p:nvSpPr>
            <p:cNvPr id="14" name="object 14"/>
            <p:cNvSpPr/>
            <p:nvPr/>
          </p:nvSpPr>
          <p:spPr>
            <a:xfrm>
              <a:off x="5062728" y="5413247"/>
              <a:ext cx="4337685" cy="741045"/>
            </a:xfrm>
            <a:custGeom>
              <a:avLst/>
              <a:gdLst/>
              <a:ahLst/>
              <a:cxnLst/>
              <a:rect l="l" t="t" r="r" b="b"/>
              <a:pathLst>
                <a:path w="4337684" h="741045">
                  <a:moveTo>
                    <a:pt x="4213860" y="0"/>
                  </a:moveTo>
                  <a:lnTo>
                    <a:pt x="123444" y="0"/>
                  </a:lnTo>
                  <a:lnTo>
                    <a:pt x="75384" y="9697"/>
                  </a:lnTo>
                  <a:lnTo>
                    <a:pt x="36147" y="36147"/>
                  </a:lnTo>
                  <a:lnTo>
                    <a:pt x="9697" y="75384"/>
                  </a:lnTo>
                  <a:lnTo>
                    <a:pt x="0" y="123443"/>
                  </a:lnTo>
                  <a:lnTo>
                    <a:pt x="0" y="617219"/>
                  </a:lnTo>
                  <a:lnTo>
                    <a:pt x="9697" y="665268"/>
                  </a:lnTo>
                  <a:lnTo>
                    <a:pt x="36147" y="704507"/>
                  </a:lnTo>
                  <a:lnTo>
                    <a:pt x="75384" y="730962"/>
                  </a:lnTo>
                  <a:lnTo>
                    <a:pt x="123444" y="740663"/>
                  </a:lnTo>
                  <a:lnTo>
                    <a:pt x="4213860" y="740663"/>
                  </a:lnTo>
                  <a:lnTo>
                    <a:pt x="4261919" y="730962"/>
                  </a:lnTo>
                  <a:lnTo>
                    <a:pt x="4301156" y="704507"/>
                  </a:lnTo>
                  <a:lnTo>
                    <a:pt x="4327606" y="665268"/>
                  </a:lnTo>
                  <a:lnTo>
                    <a:pt x="4337304" y="617219"/>
                  </a:lnTo>
                  <a:lnTo>
                    <a:pt x="4337304" y="123443"/>
                  </a:lnTo>
                  <a:lnTo>
                    <a:pt x="4327606" y="75384"/>
                  </a:lnTo>
                  <a:lnTo>
                    <a:pt x="4301156" y="36147"/>
                  </a:lnTo>
                  <a:lnTo>
                    <a:pt x="4261919" y="9697"/>
                  </a:lnTo>
                  <a:lnTo>
                    <a:pt x="4213860" y="0"/>
                  </a:lnTo>
                  <a:close/>
                </a:path>
              </a:pathLst>
            </a:custGeom>
            <a:solidFill>
              <a:srgbClr val="003CB8"/>
            </a:solidFill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062728" y="5413247"/>
              <a:ext cx="4337685" cy="741045"/>
            </a:xfrm>
            <a:custGeom>
              <a:avLst/>
              <a:gdLst/>
              <a:ahLst/>
              <a:cxnLst/>
              <a:rect l="l" t="t" r="r" b="b"/>
              <a:pathLst>
                <a:path w="4337684" h="741045">
                  <a:moveTo>
                    <a:pt x="0" y="123443"/>
                  </a:moveTo>
                  <a:lnTo>
                    <a:pt x="9697" y="75384"/>
                  </a:lnTo>
                  <a:lnTo>
                    <a:pt x="36147" y="36147"/>
                  </a:lnTo>
                  <a:lnTo>
                    <a:pt x="75384" y="9697"/>
                  </a:lnTo>
                  <a:lnTo>
                    <a:pt x="123444" y="0"/>
                  </a:lnTo>
                  <a:lnTo>
                    <a:pt x="4213860" y="0"/>
                  </a:lnTo>
                  <a:lnTo>
                    <a:pt x="4261919" y="9697"/>
                  </a:lnTo>
                  <a:lnTo>
                    <a:pt x="4301156" y="36147"/>
                  </a:lnTo>
                  <a:lnTo>
                    <a:pt x="4327606" y="75384"/>
                  </a:lnTo>
                  <a:lnTo>
                    <a:pt x="4337304" y="123443"/>
                  </a:lnTo>
                  <a:lnTo>
                    <a:pt x="4337304" y="617219"/>
                  </a:lnTo>
                  <a:lnTo>
                    <a:pt x="4327606" y="665268"/>
                  </a:lnTo>
                  <a:lnTo>
                    <a:pt x="4301156" y="704507"/>
                  </a:lnTo>
                  <a:lnTo>
                    <a:pt x="4261919" y="730962"/>
                  </a:lnTo>
                  <a:lnTo>
                    <a:pt x="4213860" y="740663"/>
                  </a:lnTo>
                  <a:lnTo>
                    <a:pt x="123444" y="740663"/>
                  </a:lnTo>
                  <a:lnTo>
                    <a:pt x="75384" y="730962"/>
                  </a:lnTo>
                  <a:lnTo>
                    <a:pt x="36147" y="704507"/>
                  </a:lnTo>
                  <a:lnTo>
                    <a:pt x="9697" y="665268"/>
                  </a:lnTo>
                  <a:lnTo>
                    <a:pt x="0" y="617219"/>
                  </a:lnTo>
                  <a:lnTo>
                    <a:pt x="0" y="123443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>
              <a:pPr algn="l" rtl="0"/>
              <a:endParaRPr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178044" y="5442305"/>
            <a:ext cx="6172200" cy="474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213350" algn="l" rtl="0">
              <a:lnSpc>
                <a:spcPts val="1760"/>
              </a:lnSpc>
              <a:spcBef>
                <a:spcPts val="110"/>
              </a:spcBef>
            </a:pP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</a:t>
            </a:r>
            <a:r>
              <a:rPr sz="1600" kern="1200" spc="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</a:t>
            </a:r>
            <a:r>
              <a:rPr sz="1600" kern="1200" spc="-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ано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в</a:t>
            </a:r>
            <a:r>
              <a:rPr sz="1600" kern="1200" spc="-1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>
              <a:lnSpc>
                <a:spcPts val="1760"/>
              </a:lnSpc>
            </a:pP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понимает</a:t>
            </a:r>
            <a:r>
              <a:rPr sz="1600" kern="1200" spc="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цели</a:t>
            </a:r>
            <a:r>
              <a:rPr sz="1600" kern="1200" spc="3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использования</a:t>
            </a:r>
            <a:r>
              <a:rPr sz="1600" kern="1200" spc="-1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20" dirty="0">
                <a:solidFill>
                  <a:srgbClr val="FFFFFF"/>
                </a:solidFill>
                <a:latin typeface="Microsoft Sans Serif"/>
                <a:ea typeface="+mn-ea"/>
                <a:cs typeface="Microsoft Sans Serif"/>
              </a:rPr>
              <a:t>компьютера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27173" y="1302257"/>
            <a:ext cx="6092825" cy="5149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 rtl="0">
              <a:spcBef>
                <a:spcPts val="105"/>
              </a:spcBef>
            </a:pP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определяется</a:t>
            </a:r>
            <a:r>
              <a:rPr sz="1600" kern="1200" spc="-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6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как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знание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способность</a:t>
            </a:r>
            <a:r>
              <a:rPr sz="1600" kern="1200" spc="-5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использовать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  <a:p>
            <a:pPr marL="12700" algn="l" rtl="0"/>
            <a:r>
              <a:rPr sz="1600" kern="1200" spc="-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компьютеры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и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связанные</a:t>
            </a:r>
            <a:r>
              <a:rPr sz="1600" kern="1200" spc="-3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с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ними</a:t>
            </a:r>
            <a:r>
              <a:rPr sz="1600" kern="1200" spc="3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технологии</a:t>
            </a:r>
            <a:r>
              <a:rPr sz="1600" kern="1200" spc="4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</a:t>
            </a:r>
            <a:r>
              <a:rPr sz="1600" kern="1200" spc="2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уровне</a:t>
            </a:r>
            <a:r>
              <a:rPr sz="1600" kern="1200" spc="20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 </a:t>
            </a:r>
            <a:r>
              <a:rPr sz="1600" kern="1200" spc="-15" dirty="0">
                <a:solidFill>
                  <a:srgbClr val="1F3863"/>
                </a:solidFill>
                <a:latin typeface="Microsoft Sans Serif"/>
                <a:ea typeface="+mn-ea"/>
                <a:cs typeface="Microsoft Sans Serif"/>
              </a:rPr>
              <a:t>навыков</a:t>
            </a:r>
            <a:endParaRPr sz="1600" kern="1200">
              <a:solidFill>
                <a:prstClr val="black"/>
              </a:solidFill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0964" y="334467"/>
            <a:ext cx="500761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-5" dirty="0"/>
              <a:t>Компьютерная</a:t>
            </a:r>
            <a:r>
              <a:rPr spc="-30" dirty="0"/>
              <a:t> </a:t>
            </a:r>
            <a:r>
              <a:rPr spc="-5" dirty="0"/>
              <a:t>грамотность</a:t>
            </a:r>
          </a:p>
        </p:txBody>
      </p:sp>
      <p:sp>
        <p:nvSpPr>
          <p:cNvPr id="19" name="object 19"/>
          <p:cNvSpPr/>
          <p:nvPr/>
        </p:nvSpPr>
        <p:spPr>
          <a:xfrm>
            <a:off x="2151888" y="908303"/>
            <a:ext cx="6742430" cy="1308100"/>
          </a:xfrm>
          <a:custGeom>
            <a:avLst/>
            <a:gdLst/>
            <a:ahLst/>
            <a:cxnLst/>
            <a:rect l="l" t="t" r="r" b="b"/>
            <a:pathLst>
              <a:path w="6742430" h="1308100">
                <a:moveTo>
                  <a:pt x="0" y="390651"/>
                </a:moveTo>
                <a:lnTo>
                  <a:pt x="3043" y="341645"/>
                </a:lnTo>
                <a:lnTo>
                  <a:pt x="11929" y="294456"/>
                </a:lnTo>
                <a:lnTo>
                  <a:pt x="26291" y="249450"/>
                </a:lnTo>
                <a:lnTo>
                  <a:pt x="45763" y="206994"/>
                </a:lnTo>
                <a:lnTo>
                  <a:pt x="69978" y="167454"/>
                </a:lnTo>
                <a:lnTo>
                  <a:pt x="98571" y="131195"/>
                </a:lnTo>
                <a:lnTo>
                  <a:pt x="131175" y="98584"/>
                </a:lnTo>
                <a:lnTo>
                  <a:pt x="167424" y="69985"/>
                </a:lnTo>
                <a:lnTo>
                  <a:pt x="206952" y="45766"/>
                </a:lnTo>
                <a:lnTo>
                  <a:pt x="249392" y="26292"/>
                </a:lnTo>
                <a:lnTo>
                  <a:pt x="294379" y="11929"/>
                </a:lnTo>
                <a:lnTo>
                  <a:pt x="341545" y="3043"/>
                </a:lnTo>
                <a:lnTo>
                  <a:pt x="390525" y="0"/>
                </a:lnTo>
                <a:lnTo>
                  <a:pt x="6351651" y="0"/>
                </a:lnTo>
                <a:lnTo>
                  <a:pt x="6400630" y="3043"/>
                </a:lnTo>
                <a:lnTo>
                  <a:pt x="6447796" y="11929"/>
                </a:lnTo>
                <a:lnTo>
                  <a:pt x="6492783" y="26292"/>
                </a:lnTo>
                <a:lnTo>
                  <a:pt x="6535223" y="45766"/>
                </a:lnTo>
                <a:lnTo>
                  <a:pt x="6574751" y="69985"/>
                </a:lnTo>
                <a:lnTo>
                  <a:pt x="6611000" y="98584"/>
                </a:lnTo>
                <a:lnTo>
                  <a:pt x="6643604" y="131195"/>
                </a:lnTo>
                <a:lnTo>
                  <a:pt x="6672197" y="167454"/>
                </a:lnTo>
                <a:lnTo>
                  <a:pt x="6696412" y="206994"/>
                </a:lnTo>
                <a:lnTo>
                  <a:pt x="6715884" y="249450"/>
                </a:lnTo>
                <a:lnTo>
                  <a:pt x="6730246" y="294456"/>
                </a:lnTo>
                <a:lnTo>
                  <a:pt x="6739132" y="341645"/>
                </a:lnTo>
                <a:lnTo>
                  <a:pt x="6742176" y="390651"/>
                </a:lnTo>
                <a:lnTo>
                  <a:pt x="6742176" y="916940"/>
                </a:lnTo>
                <a:lnTo>
                  <a:pt x="6739132" y="965946"/>
                </a:lnTo>
                <a:lnTo>
                  <a:pt x="6730246" y="1013135"/>
                </a:lnTo>
                <a:lnTo>
                  <a:pt x="6715884" y="1058141"/>
                </a:lnTo>
                <a:lnTo>
                  <a:pt x="6696412" y="1100597"/>
                </a:lnTo>
                <a:lnTo>
                  <a:pt x="6672197" y="1140137"/>
                </a:lnTo>
                <a:lnTo>
                  <a:pt x="6643604" y="1176396"/>
                </a:lnTo>
                <a:lnTo>
                  <a:pt x="6611000" y="1209007"/>
                </a:lnTo>
                <a:lnTo>
                  <a:pt x="6574751" y="1237606"/>
                </a:lnTo>
                <a:lnTo>
                  <a:pt x="6535223" y="1261825"/>
                </a:lnTo>
                <a:lnTo>
                  <a:pt x="6492783" y="1281299"/>
                </a:lnTo>
                <a:lnTo>
                  <a:pt x="6447796" y="1295662"/>
                </a:lnTo>
                <a:lnTo>
                  <a:pt x="6400630" y="1304548"/>
                </a:lnTo>
                <a:lnTo>
                  <a:pt x="6351651" y="1307592"/>
                </a:lnTo>
                <a:lnTo>
                  <a:pt x="390525" y="1307592"/>
                </a:lnTo>
                <a:lnTo>
                  <a:pt x="341545" y="1304548"/>
                </a:lnTo>
                <a:lnTo>
                  <a:pt x="294379" y="1295662"/>
                </a:lnTo>
                <a:lnTo>
                  <a:pt x="249392" y="1281299"/>
                </a:lnTo>
                <a:lnTo>
                  <a:pt x="206952" y="1261825"/>
                </a:lnTo>
                <a:lnTo>
                  <a:pt x="167424" y="1237606"/>
                </a:lnTo>
                <a:lnTo>
                  <a:pt x="131175" y="1209007"/>
                </a:lnTo>
                <a:lnTo>
                  <a:pt x="98571" y="1176396"/>
                </a:lnTo>
                <a:lnTo>
                  <a:pt x="69978" y="1140137"/>
                </a:lnTo>
                <a:lnTo>
                  <a:pt x="45763" y="1100597"/>
                </a:lnTo>
                <a:lnTo>
                  <a:pt x="26291" y="1058141"/>
                </a:lnTo>
                <a:lnTo>
                  <a:pt x="11929" y="1013135"/>
                </a:lnTo>
                <a:lnTo>
                  <a:pt x="3043" y="965946"/>
                </a:lnTo>
                <a:lnTo>
                  <a:pt x="0" y="916940"/>
                </a:lnTo>
                <a:lnTo>
                  <a:pt x="0" y="390651"/>
                </a:lnTo>
                <a:close/>
              </a:path>
            </a:pathLst>
          </a:custGeom>
          <a:ln w="19050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algn="l" rtl="0"/>
            <a:endParaRPr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02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1810</Words>
  <Application>Microsoft Office PowerPoint</Application>
  <PresentationFormat>Произвольный</PresentationFormat>
  <Paragraphs>396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30</vt:i4>
      </vt:variant>
      <vt:variant>
        <vt:lpstr>Заголовки слайдов</vt:lpstr>
      </vt:variant>
      <vt:variant>
        <vt:i4>44</vt:i4>
      </vt:variant>
    </vt:vector>
  </HeadingPairs>
  <TitlesOfParts>
    <vt:vector size="74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30_Office Theme</vt:lpstr>
      <vt:lpstr>Презентация PowerPoint</vt:lpstr>
      <vt:lpstr>Национальная цель развития РФ «Цифровая трансформация государственного  и муниципального управления, экономики</vt:lpstr>
      <vt:lpstr>Цифровая трансформация образования</vt:lpstr>
      <vt:lpstr>Постановление Правительства РФ «О федеральной государственной  информационной системе «Моя школа»</vt:lpstr>
      <vt:lpstr>ФГИС «Моя школа» Основные возможности</vt:lpstr>
      <vt:lpstr>Презентация PowerPoint</vt:lpstr>
      <vt:lpstr>Основные компоненты цифровой  грамотности педагога</vt:lpstr>
      <vt:lpstr>Информационная грамотность</vt:lpstr>
      <vt:lpstr>Компьютерная грамотность</vt:lpstr>
      <vt:lpstr>Коммуникативная грамотность</vt:lpstr>
      <vt:lpstr>Медиаграмотность</vt:lpstr>
      <vt:lpstr>Педагогическая деятельность  в цифровой среде</vt:lpstr>
      <vt:lpstr>Цифровой Образовательный Ресурс</vt:lpstr>
      <vt:lpstr>Типовые варианты применения ЦОР  на разных этапах урока</vt:lpstr>
      <vt:lpstr>Модели уроков с использованием  цифровых технологий</vt:lpstr>
      <vt:lpstr>Модели современных уроков</vt:lpstr>
      <vt:lpstr>Перевёрнутый класс</vt:lpstr>
      <vt:lpstr>Автономная группа</vt:lpstr>
      <vt:lpstr>Смена рабочих зон</vt:lpstr>
      <vt:lpstr>Урок вне стен</vt:lpstr>
      <vt:lpstr>Эффекты от использования  цифровых технологий</vt:lpstr>
      <vt:lpstr>Цифровая образовательная  среда: новые возможности  для учителя</vt:lpstr>
      <vt:lpstr>Презентация PowerPoint</vt:lpstr>
      <vt:lpstr>Библиотека цифрового образовательного  контента открывает новые возможности  для педагога</vt:lpstr>
      <vt:lpstr>Презентация PowerPoint</vt:lpstr>
      <vt:lpstr>Библиотека для учителя</vt:lpstr>
      <vt:lpstr>Сопровождение повседневной  деятельности учителя</vt:lpstr>
      <vt:lpstr>Экспертиза цифрового  образовательного контента</vt:lpstr>
      <vt:lpstr>Информационная  безопасность!</vt:lpstr>
      <vt:lpstr>Презентация PowerPoint</vt:lpstr>
      <vt:lpstr>Практическая работа по ППК</vt:lpstr>
      <vt:lpstr>Описание и требования к выполнению</vt:lpstr>
      <vt:lpstr>Описание и требования к выполнению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Константиновна Билоус</dc:creator>
  <cp:lastModifiedBy>flash363@gmail.com</cp:lastModifiedBy>
  <cp:revision>7</cp:revision>
  <dcterms:created xsi:type="dcterms:W3CDTF">2024-12-05T16:36:02Z</dcterms:created>
  <dcterms:modified xsi:type="dcterms:W3CDTF">2024-12-05T18:39:10Z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2024-06-13T00:00:00Z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2024-12-05T00:00:00Z</vt:filetime>
  </property>
  <property fmtid="{D5CDD505-2E9C-101B-9397-08002B2CF9AE}" pid="5" name="Producer">
    <vt:lpwstr>Microsoft® PowerPoint® для Microsoft 365</vt:lpwstr>
  </property>
</Properties>
</file>