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64" r:id="rId6"/>
    <p:sldId id="276" r:id="rId7"/>
    <p:sldId id="265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85" r:id="rId16"/>
    <p:sldId id="287" r:id="rId17"/>
    <p:sldId id="283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394"/>
    <a:srgbClr val="F14C88"/>
    <a:srgbClr val="F24D89"/>
    <a:srgbClr val="FEC979"/>
    <a:srgbClr val="E0794C"/>
    <a:srgbClr val="D2B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>
      <p:cViewPr varScale="1">
        <p:scale>
          <a:sx n="65" d="100"/>
          <a:sy n="65" d="100"/>
        </p:scale>
        <p:origin x="-9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CD106-E926-4B4D-90FC-81EE3548BBD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37E019-94F5-4C5F-BADE-BEBE026013B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/>
            <a:t>Мотивацион-но-активи-зирующий</a:t>
          </a:r>
          <a:r>
            <a:rPr lang="ru-RU" sz="1300" b="1" dirty="0" smtClean="0"/>
            <a:t> </a:t>
          </a:r>
          <a:endParaRPr lang="ru-RU" sz="1300" dirty="0"/>
        </a:p>
      </dgm:t>
    </dgm:pt>
    <dgm:pt modelId="{0ED563E8-6820-4ABE-8F58-A7C097EBC74C}" type="parTrans" cxnId="{C31FBFBE-8970-4525-B5AF-162209569B0E}">
      <dgm:prSet/>
      <dgm:spPr/>
      <dgm:t>
        <a:bodyPr/>
        <a:lstStyle/>
        <a:p>
          <a:endParaRPr lang="ru-RU"/>
        </a:p>
      </dgm:t>
    </dgm:pt>
    <dgm:pt modelId="{797693B2-5067-4872-81C1-180B83515E53}" type="sibTrans" cxnId="{C31FBFBE-8970-4525-B5AF-162209569B0E}">
      <dgm:prSet/>
      <dgm:spPr/>
      <dgm:t>
        <a:bodyPr/>
        <a:lstStyle/>
        <a:p>
          <a:endParaRPr lang="ru-RU"/>
        </a:p>
      </dgm:t>
    </dgm:pt>
    <dgm:pt modelId="{FE8FCC17-527F-4169-BB9C-30B95D7CC3D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/>
            <a:t>Информа-ционно-разви-вающий </a:t>
          </a:r>
          <a:endParaRPr lang="ru-RU" sz="2400" dirty="0"/>
        </a:p>
      </dgm:t>
    </dgm:pt>
    <dgm:pt modelId="{5B602CB3-1108-440D-8C19-A7A164E73DE2}" type="parTrans" cxnId="{3AAFC473-B73B-4068-8924-79B39EEB78F1}">
      <dgm:prSet/>
      <dgm:spPr/>
      <dgm:t>
        <a:bodyPr/>
        <a:lstStyle/>
        <a:p>
          <a:endParaRPr lang="ru-RU"/>
        </a:p>
      </dgm:t>
    </dgm:pt>
    <dgm:pt modelId="{81A05C15-30C5-4C8F-B8A6-C36AAB55F4D3}" type="sibTrans" cxnId="{3AAFC473-B73B-4068-8924-79B39EEB78F1}">
      <dgm:prSet/>
      <dgm:spPr/>
      <dgm:t>
        <a:bodyPr/>
        <a:lstStyle/>
        <a:p>
          <a:endParaRPr lang="ru-RU"/>
        </a:p>
      </dgm:t>
    </dgm:pt>
    <dgm:pt modelId="{475A8EAB-EB65-4EE7-AF77-7686CB07109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/>
            <a:t>диагностико-консуль-тативный  </a:t>
          </a:r>
          <a:endParaRPr lang="ru-RU" sz="2400" dirty="0"/>
        </a:p>
      </dgm:t>
    </dgm:pt>
    <dgm:pt modelId="{A91D4327-157F-4C44-B98E-52FACD23ACB0}" type="parTrans" cxnId="{BB9F118B-629F-4CEF-93FB-6F335D34DB05}">
      <dgm:prSet/>
      <dgm:spPr/>
      <dgm:t>
        <a:bodyPr/>
        <a:lstStyle/>
        <a:p>
          <a:endParaRPr lang="ru-RU"/>
        </a:p>
      </dgm:t>
    </dgm:pt>
    <dgm:pt modelId="{E04D34EB-186D-4A2E-93BE-9D9D833B8990}" type="sibTrans" cxnId="{BB9F118B-629F-4CEF-93FB-6F335D34DB05}">
      <dgm:prSet/>
      <dgm:spPr/>
      <dgm:t>
        <a:bodyPr/>
        <a:lstStyle/>
        <a:p>
          <a:endParaRPr lang="ru-RU"/>
        </a:p>
      </dgm:t>
    </dgm:pt>
    <dgm:pt modelId="{CE04DA12-6503-40E3-B678-F98D25B5EFA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/>
            <a:t>практико-ориентиро-ванный </a:t>
          </a:r>
          <a:endParaRPr lang="ru-RU" sz="2400" dirty="0"/>
        </a:p>
      </dgm:t>
    </dgm:pt>
    <dgm:pt modelId="{091F0940-BEE1-4C80-96F5-E9533EA4E52F}" type="parTrans" cxnId="{BBB3D42A-3B65-4EF4-B5B7-61937F5C9398}">
      <dgm:prSet/>
      <dgm:spPr/>
      <dgm:t>
        <a:bodyPr/>
        <a:lstStyle/>
        <a:p>
          <a:endParaRPr lang="ru-RU"/>
        </a:p>
      </dgm:t>
    </dgm:pt>
    <dgm:pt modelId="{FAB93644-CC5D-49D0-B3A2-B7778C8E9DFB}" type="sibTrans" cxnId="{BBB3D42A-3B65-4EF4-B5B7-61937F5C9398}">
      <dgm:prSet/>
      <dgm:spPr/>
      <dgm:t>
        <a:bodyPr/>
        <a:lstStyle/>
        <a:p>
          <a:endParaRPr lang="ru-RU"/>
        </a:p>
      </dgm:t>
    </dgm:pt>
    <dgm:pt modelId="{22FF00CA-482B-4C21-ACC5-A7CD23F0A53B}" type="pres">
      <dgm:prSet presAssocID="{019CD106-E926-4B4D-90FC-81EE3548BBD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28C843-715A-4EA0-A544-5A37E9E8F841}" type="pres">
      <dgm:prSet presAssocID="{019CD106-E926-4B4D-90FC-81EE3548BBDD}" presName="diamond" presStyleLbl="bgShp" presStyleIdx="0" presStyleCnt="1"/>
      <dgm:spPr/>
    </dgm:pt>
    <dgm:pt modelId="{381DC9F7-595F-45C4-8F33-27D505920519}" type="pres">
      <dgm:prSet presAssocID="{019CD106-E926-4B4D-90FC-81EE3548BBD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36C41-B5B7-4E6E-B97C-9AA5E72621F4}" type="pres">
      <dgm:prSet presAssocID="{019CD106-E926-4B4D-90FC-81EE3548BBDD}" presName="quad2" presStyleLbl="node1" presStyleIdx="1" presStyleCnt="4" custLinFactNeighborX="-11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1FBF7-3D4B-4B1A-835E-5357CDBA453E}" type="pres">
      <dgm:prSet presAssocID="{019CD106-E926-4B4D-90FC-81EE3548BBD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83241-4AAF-4840-AF29-676EE8DD79DC}" type="pres">
      <dgm:prSet presAssocID="{019CD106-E926-4B4D-90FC-81EE3548BBD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AFC473-B73B-4068-8924-79B39EEB78F1}" srcId="{019CD106-E926-4B4D-90FC-81EE3548BBDD}" destId="{FE8FCC17-527F-4169-BB9C-30B95D7CC3D3}" srcOrd="1" destOrd="0" parTransId="{5B602CB3-1108-440D-8C19-A7A164E73DE2}" sibTransId="{81A05C15-30C5-4C8F-B8A6-C36AAB55F4D3}"/>
    <dgm:cxn modelId="{BBB3D42A-3B65-4EF4-B5B7-61937F5C9398}" srcId="{019CD106-E926-4B4D-90FC-81EE3548BBDD}" destId="{CE04DA12-6503-40E3-B678-F98D25B5EFA4}" srcOrd="3" destOrd="0" parTransId="{091F0940-BEE1-4C80-96F5-E9533EA4E52F}" sibTransId="{FAB93644-CC5D-49D0-B3A2-B7778C8E9DFB}"/>
    <dgm:cxn modelId="{49AF1BFB-F73A-4887-95CC-67758972463D}" type="presOf" srcId="{FE8FCC17-527F-4169-BB9C-30B95D7CC3D3}" destId="{09636C41-B5B7-4E6E-B97C-9AA5E72621F4}" srcOrd="0" destOrd="0" presId="urn:microsoft.com/office/officeart/2005/8/layout/matrix3"/>
    <dgm:cxn modelId="{3B4B0675-5984-49C1-A7D1-C84145F6DE7B}" type="presOf" srcId="{475A8EAB-EB65-4EE7-AF77-7686CB071099}" destId="{A031FBF7-3D4B-4B1A-835E-5357CDBA453E}" srcOrd="0" destOrd="0" presId="urn:microsoft.com/office/officeart/2005/8/layout/matrix3"/>
    <dgm:cxn modelId="{D8C44BBC-F70C-438B-9781-B6F7B61DE512}" type="presOf" srcId="{CE04DA12-6503-40E3-B678-F98D25B5EFA4}" destId="{B6E83241-4AAF-4840-AF29-676EE8DD79DC}" srcOrd="0" destOrd="0" presId="urn:microsoft.com/office/officeart/2005/8/layout/matrix3"/>
    <dgm:cxn modelId="{56B48A52-9E63-4D71-81A7-0885146BE14C}" type="presOf" srcId="{0A37E019-94F5-4C5F-BADE-BEBE026013B1}" destId="{381DC9F7-595F-45C4-8F33-27D505920519}" srcOrd="0" destOrd="0" presId="urn:microsoft.com/office/officeart/2005/8/layout/matrix3"/>
    <dgm:cxn modelId="{C31FBFBE-8970-4525-B5AF-162209569B0E}" srcId="{019CD106-E926-4B4D-90FC-81EE3548BBDD}" destId="{0A37E019-94F5-4C5F-BADE-BEBE026013B1}" srcOrd="0" destOrd="0" parTransId="{0ED563E8-6820-4ABE-8F58-A7C097EBC74C}" sibTransId="{797693B2-5067-4872-81C1-180B83515E53}"/>
    <dgm:cxn modelId="{BB9F118B-629F-4CEF-93FB-6F335D34DB05}" srcId="{019CD106-E926-4B4D-90FC-81EE3548BBDD}" destId="{475A8EAB-EB65-4EE7-AF77-7686CB071099}" srcOrd="2" destOrd="0" parTransId="{A91D4327-157F-4C44-B98E-52FACD23ACB0}" sibTransId="{E04D34EB-186D-4A2E-93BE-9D9D833B8990}"/>
    <dgm:cxn modelId="{25B99E22-2B69-46B8-9D22-0580A670D643}" type="presOf" srcId="{019CD106-E926-4B4D-90FC-81EE3548BBDD}" destId="{22FF00CA-482B-4C21-ACC5-A7CD23F0A53B}" srcOrd="0" destOrd="0" presId="urn:microsoft.com/office/officeart/2005/8/layout/matrix3"/>
    <dgm:cxn modelId="{F0226048-3505-4EB3-9A07-B5989B9B86B9}" type="presParOf" srcId="{22FF00CA-482B-4C21-ACC5-A7CD23F0A53B}" destId="{ED28C843-715A-4EA0-A544-5A37E9E8F841}" srcOrd="0" destOrd="0" presId="urn:microsoft.com/office/officeart/2005/8/layout/matrix3"/>
    <dgm:cxn modelId="{883A3BC1-472E-49C6-A316-C70A3459F0DB}" type="presParOf" srcId="{22FF00CA-482B-4C21-ACC5-A7CD23F0A53B}" destId="{381DC9F7-595F-45C4-8F33-27D505920519}" srcOrd="1" destOrd="0" presId="urn:microsoft.com/office/officeart/2005/8/layout/matrix3"/>
    <dgm:cxn modelId="{DECC093E-3180-471E-BA77-7E51947DDBE2}" type="presParOf" srcId="{22FF00CA-482B-4C21-ACC5-A7CD23F0A53B}" destId="{09636C41-B5B7-4E6E-B97C-9AA5E72621F4}" srcOrd="2" destOrd="0" presId="urn:microsoft.com/office/officeart/2005/8/layout/matrix3"/>
    <dgm:cxn modelId="{B698B292-9021-4AEA-BCFB-E76B2F1ED88C}" type="presParOf" srcId="{22FF00CA-482B-4C21-ACC5-A7CD23F0A53B}" destId="{A031FBF7-3D4B-4B1A-835E-5357CDBA453E}" srcOrd="3" destOrd="0" presId="urn:microsoft.com/office/officeart/2005/8/layout/matrix3"/>
    <dgm:cxn modelId="{CA3EE957-D8F3-4D39-BA05-EC2F63BD52D0}" type="presParOf" srcId="{22FF00CA-482B-4C21-ACC5-A7CD23F0A53B}" destId="{B6E83241-4AAF-4840-AF29-676EE8DD79D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5F9818-7B36-484C-9DE5-2F87A079F8C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1B8536-E124-4477-AEF9-DE4BBDCEE553}">
      <dgm:prSet phldrT="[Текст]"/>
      <dgm:spPr/>
      <dgm:t>
        <a:bodyPr/>
        <a:lstStyle/>
        <a:p>
          <a:r>
            <a:rPr lang="ru-RU" b="1" dirty="0" smtClean="0"/>
            <a:t>Доступность</a:t>
          </a:r>
          <a:endParaRPr lang="ru-RU" dirty="0"/>
        </a:p>
      </dgm:t>
    </dgm:pt>
    <dgm:pt modelId="{3DB11381-460C-46C9-AF16-A697F9C6997D}" type="parTrans" cxnId="{B01DCB93-0A97-47AC-9A44-272F8A2699CB}">
      <dgm:prSet/>
      <dgm:spPr/>
      <dgm:t>
        <a:bodyPr/>
        <a:lstStyle/>
        <a:p>
          <a:endParaRPr lang="ru-RU"/>
        </a:p>
      </dgm:t>
    </dgm:pt>
    <dgm:pt modelId="{19FD9D5B-1EA2-4187-A4E3-5F36A5EF39D5}" type="sibTrans" cxnId="{B01DCB93-0A97-47AC-9A44-272F8A2699CB}">
      <dgm:prSet/>
      <dgm:spPr/>
      <dgm:t>
        <a:bodyPr/>
        <a:lstStyle/>
        <a:p>
          <a:endParaRPr lang="ru-RU"/>
        </a:p>
      </dgm:t>
    </dgm:pt>
    <dgm:pt modelId="{E47A21A5-E3B6-4DC7-B453-C023CE304649}">
      <dgm:prSet phldrT="[Текст]"/>
      <dgm:spPr/>
      <dgm:t>
        <a:bodyPr/>
        <a:lstStyle/>
        <a:p>
          <a:r>
            <a:rPr lang="ru-RU" b="1" dirty="0" smtClean="0"/>
            <a:t>Системность</a:t>
          </a:r>
          <a:endParaRPr lang="ru-RU" dirty="0"/>
        </a:p>
      </dgm:t>
    </dgm:pt>
    <dgm:pt modelId="{EE7E8BB4-2A65-4A11-A1D3-C88147C46395}" type="parTrans" cxnId="{87268669-3CBC-4FEE-9413-1E670B867662}">
      <dgm:prSet/>
      <dgm:spPr/>
      <dgm:t>
        <a:bodyPr/>
        <a:lstStyle/>
        <a:p>
          <a:endParaRPr lang="ru-RU"/>
        </a:p>
      </dgm:t>
    </dgm:pt>
    <dgm:pt modelId="{EDD1F041-B132-4FF0-A8DB-B60EE2870CEA}" type="sibTrans" cxnId="{87268669-3CBC-4FEE-9413-1E670B867662}">
      <dgm:prSet/>
      <dgm:spPr/>
      <dgm:t>
        <a:bodyPr/>
        <a:lstStyle/>
        <a:p>
          <a:endParaRPr lang="ru-RU"/>
        </a:p>
      </dgm:t>
    </dgm:pt>
    <dgm:pt modelId="{B474AD09-24B4-49CE-907B-56888BC7372E}">
      <dgm:prSet phldrT="[Текст]"/>
      <dgm:spPr/>
      <dgm:t>
        <a:bodyPr/>
        <a:lstStyle/>
        <a:p>
          <a:r>
            <a:rPr lang="ru-RU" b="1" dirty="0" smtClean="0"/>
            <a:t>Систематичность</a:t>
          </a:r>
          <a:endParaRPr lang="ru-RU" dirty="0"/>
        </a:p>
      </dgm:t>
    </dgm:pt>
    <dgm:pt modelId="{1C3C8ACB-2453-4E68-BE5E-63356AEFA718}" type="parTrans" cxnId="{1D378422-4703-4817-8465-334A8CB742E4}">
      <dgm:prSet/>
      <dgm:spPr/>
      <dgm:t>
        <a:bodyPr/>
        <a:lstStyle/>
        <a:p>
          <a:endParaRPr lang="ru-RU"/>
        </a:p>
      </dgm:t>
    </dgm:pt>
    <dgm:pt modelId="{925DE162-FB62-49BC-B50B-E00D9089B9CE}" type="sibTrans" cxnId="{1D378422-4703-4817-8465-334A8CB742E4}">
      <dgm:prSet/>
      <dgm:spPr/>
      <dgm:t>
        <a:bodyPr/>
        <a:lstStyle/>
        <a:p>
          <a:endParaRPr lang="ru-RU"/>
        </a:p>
      </dgm:t>
    </dgm:pt>
    <dgm:pt modelId="{5C884357-D657-4261-9D05-66B74D4CE4BA}">
      <dgm:prSet phldrT="[Текст]"/>
      <dgm:spPr/>
      <dgm:t>
        <a:bodyPr/>
        <a:lstStyle/>
        <a:p>
          <a:r>
            <a:rPr lang="ru-RU" b="1" dirty="0" smtClean="0"/>
            <a:t>Межведомственность</a:t>
          </a:r>
          <a:endParaRPr lang="ru-RU" dirty="0"/>
        </a:p>
      </dgm:t>
    </dgm:pt>
    <dgm:pt modelId="{38E0703C-61AD-4B22-9AA1-444E44F990FB}" type="parTrans" cxnId="{8DB04856-7E53-4C1F-957C-0064EE1DD379}">
      <dgm:prSet/>
      <dgm:spPr/>
      <dgm:t>
        <a:bodyPr/>
        <a:lstStyle/>
        <a:p>
          <a:endParaRPr lang="ru-RU"/>
        </a:p>
      </dgm:t>
    </dgm:pt>
    <dgm:pt modelId="{850E34F3-8309-462D-9B83-48ED973249ED}" type="sibTrans" cxnId="{8DB04856-7E53-4C1F-957C-0064EE1DD379}">
      <dgm:prSet/>
      <dgm:spPr/>
      <dgm:t>
        <a:bodyPr/>
        <a:lstStyle/>
        <a:p>
          <a:endParaRPr lang="ru-RU"/>
        </a:p>
      </dgm:t>
    </dgm:pt>
    <dgm:pt modelId="{2D5117E6-2089-4067-8E99-01D62E263337}" type="pres">
      <dgm:prSet presAssocID="{D25F9818-7B36-484C-9DE5-2F87A079F8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1E1606-7485-4027-B7D3-D96E70D9E1AC}" type="pres">
      <dgm:prSet presAssocID="{871B8536-E124-4477-AEF9-DE4BBDCEE553}" presName="parentLin" presStyleCnt="0"/>
      <dgm:spPr/>
    </dgm:pt>
    <dgm:pt modelId="{840C4585-4A3C-4397-834B-1199E124AC0A}" type="pres">
      <dgm:prSet presAssocID="{871B8536-E124-4477-AEF9-DE4BBDCEE55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1DE1999-0A54-4C3E-B4BF-8C1592E1E6F5}" type="pres">
      <dgm:prSet presAssocID="{871B8536-E124-4477-AEF9-DE4BBDCEE55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3B142-AAB3-49E1-BAA0-D25DDAB721DC}" type="pres">
      <dgm:prSet presAssocID="{871B8536-E124-4477-AEF9-DE4BBDCEE553}" presName="negativeSpace" presStyleCnt="0"/>
      <dgm:spPr/>
    </dgm:pt>
    <dgm:pt modelId="{1EB617A3-9322-4702-9D53-6E01BB53CFDB}" type="pres">
      <dgm:prSet presAssocID="{871B8536-E124-4477-AEF9-DE4BBDCEE553}" presName="childText" presStyleLbl="conFgAcc1" presStyleIdx="0" presStyleCnt="4">
        <dgm:presLayoutVars>
          <dgm:bulletEnabled val="1"/>
        </dgm:presLayoutVars>
      </dgm:prSet>
      <dgm:spPr/>
    </dgm:pt>
    <dgm:pt modelId="{6FE9ACD0-900F-442D-B16F-577883F2ED0E}" type="pres">
      <dgm:prSet presAssocID="{19FD9D5B-1EA2-4187-A4E3-5F36A5EF39D5}" presName="spaceBetweenRectangles" presStyleCnt="0"/>
      <dgm:spPr/>
    </dgm:pt>
    <dgm:pt modelId="{0F560103-667B-4260-98C7-188DD8BACB45}" type="pres">
      <dgm:prSet presAssocID="{E47A21A5-E3B6-4DC7-B453-C023CE304649}" presName="parentLin" presStyleCnt="0"/>
      <dgm:spPr/>
    </dgm:pt>
    <dgm:pt modelId="{E46F7C2A-3815-4CFE-B53F-4FD024AA9C8D}" type="pres">
      <dgm:prSet presAssocID="{E47A21A5-E3B6-4DC7-B453-C023CE30464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5C7EB55-4F9A-49BF-88AC-F3E3B9207095}" type="pres">
      <dgm:prSet presAssocID="{E47A21A5-E3B6-4DC7-B453-C023CE30464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241AC-69C0-4051-935F-359AE93C7212}" type="pres">
      <dgm:prSet presAssocID="{E47A21A5-E3B6-4DC7-B453-C023CE304649}" presName="negativeSpace" presStyleCnt="0"/>
      <dgm:spPr/>
    </dgm:pt>
    <dgm:pt modelId="{A7AF5C47-4245-4D16-93DC-DD177826FBFE}" type="pres">
      <dgm:prSet presAssocID="{E47A21A5-E3B6-4DC7-B453-C023CE304649}" presName="childText" presStyleLbl="conFgAcc1" presStyleIdx="1" presStyleCnt="4">
        <dgm:presLayoutVars>
          <dgm:bulletEnabled val="1"/>
        </dgm:presLayoutVars>
      </dgm:prSet>
      <dgm:spPr/>
    </dgm:pt>
    <dgm:pt modelId="{F3110D80-91A9-4538-9398-319D3203138F}" type="pres">
      <dgm:prSet presAssocID="{EDD1F041-B132-4FF0-A8DB-B60EE2870CEA}" presName="spaceBetweenRectangles" presStyleCnt="0"/>
      <dgm:spPr/>
    </dgm:pt>
    <dgm:pt modelId="{266CDDB9-8937-4B4C-881F-134F6E918FC9}" type="pres">
      <dgm:prSet presAssocID="{B474AD09-24B4-49CE-907B-56888BC7372E}" presName="parentLin" presStyleCnt="0"/>
      <dgm:spPr/>
    </dgm:pt>
    <dgm:pt modelId="{086873A5-E277-4C53-ABE0-1D90F66075BA}" type="pres">
      <dgm:prSet presAssocID="{B474AD09-24B4-49CE-907B-56888BC7372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A70138F-8B82-4D93-9026-28BB779C32E9}" type="pres">
      <dgm:prSet presAssocID="{B474AD09-24B4-49CE-907B-56888BC7372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CDE9C7-F9EF-40EA-BCC3-886D39754532}" type="pres">
      <dgm:prSet presAssocID="{B474AD09-24B4-49CE-907B-56888BC7372E}" presName="negativeSpace" presStyleCnt="0"/>
      <dgm:spPr/>
    </dgm:pt>
    <dgm:pt modelId="{22873BEB-37D1-4984-B977-31B8461D2CB0}" type="pres">
      <dgm:prSet presAssocID="{B474AD09-24B4-49CE-907B-56888BC7372E}" presName="childText" presStyleLbl="conFgAcc1" presStyleIdx="2" presStyleCnt="4">
        <dgm:presLayoutVars>
          <dgm:bulletEnabled val="1"/>
        </dgm:presLayoutVars>
      </dgm:prSet>
      <dgm:spPr/>
    </dgm:pt>
    <dgm:pt modelId="{4F2B386A-42BA-4852-9830-D249382C337A}" type="pres">
      <dgm:prSet presAssocID="{925DE162-FB62-49BC-B50B-E00D9089B9CE}" presName="spaceBetweenRectangles" presStyleCnt="0"/>
      <dgm:spPr/>
    </dgm:pt>
    <dgm:pt modelId="{30BCE2D9-F92A-42DE-9EB5-3EE3B0B62A9A}" type="pres">
      <dgm:prSet presAssocID="{5C884357-D657-4261-9D05-66B74D4CE4BA}" presName="parentLin" presStyleCnt="0"/>
      <dgm:spPr/>
    </dgm:pt>
    <dgm:pt modelId="{CB1003A0-7279-4B8F-A791-0816BA42DD4A}" type="pres">
      <dgm:prSet presAssocID="{5C884357-D657-4261-9D05-66B74D4CE4BA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EAF6ED20-BA06-42C8-81AC-510734B6C1EC}" type="pres">
      <dgm:prSet presAssocID="{5C884357-D657-4261-9D05-66B74D4CE4B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337A2-B35E-41DC-8318-4571F26A5E0C}" type="pres">
      <dgm:prSet presAssocID="{5C884357-D657-4261-9D05-66B74D4CE4BA}" presName="negativeSpace" presStyleCnt="0"/>
      <dgm:spPr/>
    </dgm:pt>
    <dgm:pt modelId="{C33A9A13-A0CA-4A0D-8987-31E68C9A6BE7}" type="pres">
      <dgm:prSet presAssocID="{5C884357-D657-4261-9D05-66B74D4CE4B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B476990-EF0E-4B1A-86D8-9120DFC8A7D7}" type="presOf" srcId="{E47A21A5-E3B6-4DC7-B453-C023CE304649}" destId="{A5C7EB55-4F9A-49BF-88AC-F3E3B9207095}" srcOrd="1" destOrd="0" presId="urn:microsoft.com/office/officeart/2005/8/layout/list1"/>
    <dgm:cxn modelId="{24D86DA7-D9F2-4B3F-AD86-F2BCC2B69528}" type="presOf" srcId="{D25F9818-7B36-484C-9DE5-2F87A079F8C9}" destId="{2D5117E6-2089-4067-8E99-01D62E263337}" srcOrd="0" destOrd="0" presId="urn:microsoft.com/office/officeart/2005/8/layout/list1"/>
    <dgm:cxn modelId="{D1BC5371-D847-4D8B-9EB1-FFBFE7E9655E}" type="presOf" srcId="{5C884357-D657-4261-9D05-66B74D4CE4BA}" destId="{CB1003A0-7279-4B8F-A791-0816BA42DD4A}" srcOrd="0" destOrd="0" presId="urn:microsoft.com/office/officeart/2005/8/layout/list1"/>
    <dgm:cxn modelId="{1D378422-4703-4817-8465-334A8CB742E4}" srcId="{D25F9818-7B36-484C-9DE5-2F87A079F8C9}" destId="{B474AD09-24B4-49CE-907B-56888BC7372E}" srcOrd="2" destOrd="0" parTransId="{1C3C8ACB-2453-4E68-BE5E-63356AEFA718}" sibTransId="{925DE162-FB62-49BC-B50B-E00D9089B9CE}"/>
    <dgm:cxn modelId="{871AB063-AAA3-4CF0-BEF2-0273373F11CD}" type="presOf" srcId="{B474AD09-24B4-49CE-907B-56888BC7372E}" destId="{DA70138F-8B82-4D93-9026-28BB779C32E9}" srcOrd="1" destOrd="0" presId="urn:microsoft.com/office/officeart/2005/8/layout/list1"/>
    <dgm:cxn modelId="{87268669-3CBC-4FEE-9413-1E670B867662}" srcId="{D25F9818-7B36-484C-9DE5-2F87A079F8C9}" destId="{E47A21A5-E3B6-4DC7-B453-C023CE304649}" srcOrd="1" destOrd="0" parTransId="{EE7E8BB4-2A65-4A11-A1D3-C88147C46395}" sibTransId="{EDD1F041-B132-4FF0-A8DB-B60EE2870CEA}"/>
    <dgm:cxn modelId="{9621E32D-5E50-4235-92DC-258B83DCA761}" type="presOf" srcId="{5C884357-D657-4261-9D05-66B74D4CE4BA}" destId="{EAF6ED20-BA06-42C8-81AC-510734B6C1EC}" srcOrd="1" destOrd="0" presId="urn:microsoft.com/office/officeart/2005/8/layout/list1"/>
    <dgm:cxn modelId="{7C89A472-60F2-4998-838A-0228F61D0D75}" type="presOf" srcId="{871B8536-E124-4477-AEF9-DE4BBDCEE553}" destId="{61DE1999-0A54-4C3E-B4BF-8C1592E1E6F5}" srcOrd="1" destOrd="0" presId="urn:microsoft.com/office/officeart/2005/8/layout/list1"/>
    <dgm:cxn modelId="{A153E16A-F5E1-4883-BE90-2E4790B52F6A}" type="presOf" srcId="{871B8536-E124-4477-AEF9-DE4BBDCEE553}" destId="{840C4585-4A3C-4397-834B-1199E124AC0A}" srcOrd="0" destOrd="0" presId="urn:microsoft.com/office/officeart/2005/8/layout/list1"/>
    <dgm:cxn modelId="{8DB04856-7E53-4C1F-957C-0064EE1DD379}" srcId="{D25F9818-7B36-484C-9DE5-2F87A079F8C9}" destId="{5C884357-D657-4261-9D05-66B74D4CE4BA}" srcOrd="3" destOrd="0" parTransId="{38E0703C-61AD-4B22-9AA1-444E44F990FB}" sibTransId="{850E34F3-8309-462D-9B83-48ED973249ED}"/>
    <dgm:cxn modelId="{10AC095F-0242-4F35-80AD-38769D5837D3}" type="presOf" srcId="{B474AD09-24B4-49CE-907B-56888BC7372E}" destId="{086873A5-E277-4C53-ABE0-1D90F66075BA}" srcOrd="0" destOrd="0" presId="urn:microsoft.com/office/officeart/2005/8/layout/list1"/>
    <dgm:cxn modelId="{9763A66A-E121-4D89-B5AF-0BAADED22EBA}" type="presOf" srcId="{E47A21A5-E3B6-4DC7-B453-C023CE304649}" destId="{E46F7C2A-3815-4CFE-B53F-4FD024AA9C8D}" srcOrd="0" destOrd="0" presId="urn:microsoft.com/office/officeart/2005/8/layout/list1"/>
    <dgm:cxn modelId="{B01DCB93-0A97-47AC-9A44-272F8A2699CB}" srcId="{D25F9818-7B36-484C-9DE5-2F87A079F8C9}" destId="{871B8536-E124-4477-AEF9-DE4BBDCEE553}" srcOrd="0" destOrd="0" parTransId="{3DB11381-460C-46C9-AF16-A697F9C6997D}" sibTransId="{19FD9D5B-1EA2-4187-A4E3-5F36A5EF39D5}"/>
    <dgm:cxn modelId="{B1A5959C-5607-4F2D-9020-4825140390D4}" type="presParOf" srcId="{2D5117E6-2089-4067-8E99-01D62E263337}" destId="{951E1606-7485-4027-B7D3-D96E70D9E1AC}" srcOrd="0" destOrd="0" presId="urn:microsoft.com/office/officeart/2005/8/layout/list1"/>
    <dgm:cxn modelId="{8E9EE546-30AB-4AF6-9744-1D9D51388047}" type="presParOf" srcId="{951E1606-7485-4027-B7D3-D96E70D9E1AC}" destId="{840C4585-4A3C-4397-834B-1199E124AC0A}" srcOrd="0" destOrd="0" presId="urn:microsoft.com/office/officeart/2005/8/layout/list1"/>
    <dgm:cxn modelId="{8DF5C4DC-F9BC-4224-B271-9C52D2B8D160}" type="presParOf" srcId="{951E1606-7485-4027-B7D3-D96E70D9E1AC}" destId="{61DE1999-0A54-4C3E-B4BF-8C1592E1E6F5}" srcOrd="1" destOrd="0" presId="urn:microsoft.com/office/officeart/2005/8/layout/list1"/>
    <dgm:cxn modelId="{14579B82-3BF8-40BA-9D5D-2F025F95B1FE}" type="presParOf" srcId="{2D5117E6-2089-4067-8E99-01D62E263337}" destId="{65E3B142-AAB3-49E1-BAA0-D25DDAB721DC}" srcOrd="1" destOrd="0" presId="urn:microsoft.com/office/officeart/2005/8/layout/list1"/>
    <dgm:cxn modelId="{FE32C8B3-7434-4743-BCFB-CA4902F5BD57}" type="presParOf" srcId="{2D5117E6-2089-4067-8E99-01D62E263337}" destId="{1EB617A3-9322-4702-9D53-6E01BB53CFDB}" srcOrd="2" destOrd="0" presId="urn:microsoft.com/office/officeart/2005/8/layout/list1"/>
    <dgm:cxn modelId="{8BC937DD-8666-45DE-9561-9369528D8A6B}" type="presParOf" srcId="{2D5117E6-2089-4067-8E99-01D62E263337}" destId="{6FE9ACD0-900F-442D-B16F-577883F2ED0E}" srcOrd="3" destOrd="0" presId="urn:microsoft.com/office/officeart/2005/8/layout/list1"/>
    <dgm:cxn modelId="{B2B4A7A5-3A78-4B91-9D09-6ECBCB14844D}" type="presParOf" srcId="{2D5117E6-2089-4067-8E99-01D62E263337}" destId="{0F560103-667B-4260-98C7-188DD8BACB45}" srcOrd="4" destOrd="0" presId="urn:microsoft.com/office/officeart/2005/8/layout/list1"/>
    <dgm:cxn modelId="{14A1F287-FFDE-415E-B0C7-CF1552DDE183}" type="presParOf" srcId="{0F560103-667B-4260-98C7-188DD8BACB45}" destId="{E46F7C2A-3815-4CFE-B53F-4FD024AA9C8D}" srcOrd="0" destOrd="0" presId="urn:microsoft.com/office/officeart/2005/8/layout/list1"/>
    <dgm:cxn modelId="{AC845E7E-0711-4492-8986-BDB0841072A9}" type="presParOf" srcId="{0F560103-667B-4260-98C7-188DD8BACB45}" destId="{A5C7EB55-4F9A-49BF-88AC-F3E3B9207095}" srcOrd="1" destOrd="0" presId="urn:microsoft.com/office/officeart/2005/8/layout/list1"/>
    <dgm:cxn modelId="{D4A8AEB3-6315-4266-80EC-80FCBB6405D8}" type="presParOf" srcId="{2D5117E6-2089-4067-8E99-01D62E263337}" destId="{1FE241AC-69C0-4051-935F-359AE93C7212}" srcOrd="5" destOrd="0" presId="urn:microsoft.com/office/officeart/2005/8/layout/list1"/>
    <dgm:cxn modelId="{48CA934B-3D2E-44E3-BC4F-F141223DF97F}" type="presParOf" srcId="{2D5117E6-2089-4067-8E99-01D62E263337}" destId="{A7AF5C47-4245-4D16-93DC-DD177826FBFE}" srcOrd="6" destOrd="0" presId="urn:microsoft.com/office/officeart/2005/8/layout/list1"/>
    <dgm:cxn modelId="{5DB22581-B697-4FCA-8F88-75A1FB8C1F5B}" type="presParOf" srcId="{2D5117E6-2089-4067-8E99-01D62E263337}" destId="{F3110D80-91A9-4538-9398-319D3203138F}" srcOrd="7" destOrd="0" presId="urn:microsoft.com/office/officeart/2005/8/layout/list1"/>
    <dgm:cxn modelId="{0546875D-5EA8-47A9-8748-97141827FC47}" type="presParOf" srcId="{2D5117E6-2089-4067-8E99-01D62E263337}" destId="{266CDDB9-8937-4B4C-881F-134F6E918FC9}" srcOrd="8" destOrd="0" presId="urn:microsoft.com/office/officeart/2005/8/layout/list1"/>
    <dgm:cxn modelId="{C1BB523E-0F42-4B07-85D8-A85AE0361133}" type="presParOf" srcId="{266CDDB9-8937-4B4C-881F-134F6E918FC9}" destId="{086873A5-E277-4C53-ABE0-1D90F66075BA}" srcOrd="0" destOrd="0" presId="urn:microsoft.com/office/officeart/2005/8/layout/list1"/>
    <dgm:cxn modelId="{F22E8485-A459-43D8-A04F-92FF4C8D735B}" type="presParOf" srcId="{266CDDB9-8937-4B4C-881F-134F6E918FC9}" destId="{DA70138F-8B82-4D93-9026-28BB779C32E9}" srcOrd="1" destOrd="0" presId="urn:microsoft.com/office/officeart/2005/8/layout/list1"/>
    <dgm:cxn modelId="{65317FCA-9711-4A0D-B75F-2E5E79EBEF03}" type="presParOf" srcId="{2D5117E6-2089-4067-8E99-01D62E263337}" destId="{8BCDE9C7-F9EF-40EA-BCC3-886D39754532}" srcOrd="9" destOrd="0" presId="urn:microsoft.com/office/officeart/2005/8/layout/list1"/>
    <dgm:cxn modelId="{A85914D6-25B6-4302-9887-2D2654DC6557}" type="presParOf" srcId="{2D5117E6-2089-4067-8E99-01D62E263337}" destId="{22873BEB-37D1-4984-B977-31B8461D2CB0}" srcOrd="10" destOrd="0" presId="urn:microsoft.com/office/officeart/2005/8/layout/list1"/>
    <dgm:cxn modelId="{757A5FB8-F969-4599-848D-7CE43839C4D0}" type="presParOf" srcId="{2D5117E6-2089-4067-8E99-01D62E263337}" destId="{4F2B386A-42BA-4852-9830-D249382C337A}" srcOrd="11" destOrd="0" presId="urn:microsoft.com/office/officeart/2005/8/layout/list1"/>
    <dgm:cxn modelId="{D15028FB-3A7E-4F8C-87FF-FFF83AEA3AFE}" type="presParOf" srcId="{2D5117E6-2089-4067-8E99-01D62E263337}" destId="{30BCE2D9-F92A-42DE-9EB5-3EE3B0B62A9A}" srcOrd="12" destOrd="0" presId="urn:microsoft.com/office/officeart/2005/8/layout/list1"/>
    <dgm:cxn modelId="{86010E04-EC94-4340-BBF3-DFDFD833A239}" type="presParOf" srcId="{30BCE2D9-F92A-42DE-9EB5-3EE3B0B62A9A}" destId="{CB1003A0-7279-4B8F-A791-0816BA42DD4A}" srcOrd="0" destOrd="0" presId="urn:microsoft.com/office/officeart/2005/8/layout/list1"/>
    <dgm:cxn modelId="{3DC6A4D7-5D4C-4859-87C9-FB2454E70DC0}" type="presParOf" srcId="{30BCE2D9-F92A-42DE-9EB5-3EE3B0B62A9A}" destId="{EAF6ED20-BA06-42C8-81AC-510734B6C1EC}" srcOrd="1" destOrd="0" presId="urn:microsoft.com/office/officeart/2005/8/layout/list1"/>
    <dgm:cxn modelId="{B2E60676-593D-4857-AB10-54B3937CB565}" type="presParOf" srcId="{2D5117E6-2089-4067-8E99-01D62E263337}" destId="{081337A2-B35E-41DC-8318-4571F26A5E0C}" srcOrd="13" destOrd="0" presId="urn:microsoft.com/office/officeart/2005/8/layout/list1"/>
    <dgm:cxn modelId="{1FAA03D3-B186-4CAD-AFA0-5CB026F4862C}" type="presParOf" srcId="{2D5117E6-2089-4067-8E99-01D62E263337}" destId="{C33A9A13-A0CA-4A0D-8987-31E68C9A6B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C7293D-6E6F-4F7E-AFD9-010FE83B5989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6B8FB8E-D8DE-4293-B4A8-BF3B18A7044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Здоровая среда</a:t>
          </a:r>
          <a:endParaRPr lang="ru-RU" sz="2400" dirty="0">
            <a:solidFill>
              <a:schemeClr val="tx1"/>
            </a:solidFill>
          </a:endParaRPr>
        </a:p>
      </dgm:t>
    </dgm:pt>
    <dgm:pt modelId="{4588C07C-BD89-4C46-8508-09A943BEA349}" type="parTrans" cxnId="{5AB08874-5D7D-4F94-92C0-5CE98E98D24D}">
      <dgm:prSet/>
      <dgm:spPr/>
      <dgm:t>
        <a:bodyPr/>
        <a:lstStyle/>
        <a:p>
          <a:endParaRPr lang="ru-RU"/>
        </a:p>
      </dgm:t>
    </dgm:pt>
    <dgm:pt modelId="{176509B3-7BAB-4D60-B51E-F65AB9C1BA40}" type="sibTrans" cxnId="{5AB08874-5D7D-4F94-92C0-5CE98E98D24D}">
      <dgm:prSet/>
      <dgm:spPr/>
      <dgm:t>
        <a:bodyPr/>
        <a:lstStyle/>
        <a:p>
          <a:endParaRPr lang="ru-RU"/>
        </a:p>
      </dgm:t>
    </dgm:pt>
    <dgm:pt modelId="{2527E5F8-4FD9-423C-B3E2-47D8AAA2F38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Комфортная</a:t>
          </a:r>
          <a:r>
            <a:rPr lang="ru-RU" sz="1400" b="1" dirty="0" smtClean="0"/>
            <a:t> </a:t>
          </a:r>
          <a:r>
            <a:rPr lang="ru-RU" sz="2400" b="1" dirty="0" smtClean="0">
              <a:solidFill>
                <a:schemeClr val="tx1"/>
              </a:solidFill>
            </a:rPr>
            <a:t>среда</a:t>
          </a:r>
          <a:endParaRPr lang="ru-RU" sz="2400" dirty="0">
            <a:solidFill>
              <a:schemeClr val="tx1"/>
            </a:solidFill>
          </a:endParaRPr>
        </a:p>
      </dgm:t>
    </dgm:pt>
    <dgm:pt modelId="{F1BF661C-17E9-45B9-9DE1-972860B0A253}" type="parTrans" cxnId="{FE8E06C4-6D42-4E73-B615-03B1DD59BF76}">
      <dgm:prSet/>
      <dgm:spPr/>
      <dgm:t>
        <a:bodyPr/>
        <a:lstStyle/>
        <a:p>
          <a:endParaRPr lang="ru-RU"/>
        </a:p>
      </dgm:t>
    </dgm:pt>
    <dgm:pt modelId="{27429814-C598-4A7C-A736-29C69E0CD4D5}" type="sibTrans" cxnId="{FE8E06C4-6D42-4E73-B615-03B1DD59BF76}">
      <dgm:prSet/>
      <dgm:spPr/>
      <dgm:t>
        <a:bodyPr/>
        <a:lstStyle/>
        <a:p>
          <a:endParaRPr lang="ru-RU"/>
        </a:p>
      </dgm:t>
    </dgm:pt>
    <dgm:pt modelId="{10F7D580-38D2-481D-AB4E-71B0D25A01B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Безопасная</a:t>
          </a:r>
          <a:r>
            <a:rPr lang="ru-RU" sz="1400" b="1" dirty="0" smtClean="0">
              <a:solidFill>
                <a:schemeClr val="tx1"/>
              </a:solidFill>
            </a:rPr>
            <a:t> </a:t>
          </a:r>
          <a:r>
            <a:rPr lang="ru-RU" sz="2400" b="1" dirty="0" smtClean="0">
              <a:solidFill>
                <a:schemeClr val="tx1"/>
              </a:solidFill>
            </a:rPr>
            <a:t>среда</a:t>
          </a:r>
          <a:endParaRPr lang="ru-RU" sz="2400" dirty="0">
            <a:solidFill>
              <a:schemeClr val="tx1"/>
            </a:solidFill>
          </a:endParaRPr>
        </a:p>
      </dgm:t>
    </dgm:pt>
    <dgm:pt modelId="{714B6C7B-078A-4E52-9E0D-B255B77F685C}" type="parTrans" cxnId="{A28A249F-8AE3-41D4-B272-7BBED093FA02}">
      <dgm:prSet/>
      <dgm:spPr/>
      <dgm:t>
        <a:bodyPr/>
        <a:lstStyle/>
        <a:p>
          <a:endParaRPr lang="ru-RU"/>
        </a:p>
      </dgm:t>
    </dgm:pt>
    <dgm:pt modelId="{A29E56AF-8320-4825-8507-1C284724C3EE}" type="sibTrans" cxnId="{A28A249F-8AE3-41D4-B272-7BBED093FA02}">
      <dgm:prSet/>
      <dgm:spPr/>
      <dgm:t>
        <a:bodyPr/>
        <a:lstStyle/>
        <a:p>
          <a:endParaRPr lang="ru-RU"/>
        </a:p>
      </dgm:t>
    </dgm:pt>
    <dgm:pt modelId="{355C6B33-27A1-461C-AA03-5CAB80E7F5A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Креативная среда</a:t>
          </a:r>
          <a:endParaRPr lang="ru-RU" sz="2400" dirty="0">
            <a:solidFill>
              <a:schemeClr val="tx1"/>
            </a:solidFill>
          </a:endParaRPr>
        </a:p>
      </dgm:t>
    </dgm:pt>
    <dgm:pt modelId="{64989E8A-CCC2-4222-A2EB-528CD7A29525}" type="parTrans" cxnId="{8D94AA98-9A68-49B3-A3C3-0C5ACF9B8C8E}">
      <dgm:prSet/>
      <dgm:spPr/>
      <dgm:t>
        <a:bodyPr/>
        <a:lstStyle/>
        <a:p>
          <a:endParaRPr lang="ru-RU"/>
        </a:p>
      </dgm:t>
    </dgm:pt>
    <dgm:pt modelId="{FCFA16D1-565A-4EC2-913A-79546E988A10}" type="sibTrans" cxnId="{8D94AA98-9A68-49B3-A3C3-0C5ACF9B8C8E}">
      <dgm:prSet/>
      <dgm:spPr/>
      <dgm:t>
        <a:bodyPr/>
        <a:lstStyle/>
        <a:p>
          <a:endParaRPr lang="ru-RU"/>
        </a:p>
      </dgm:t>
    </dgm:pt>
    <dgm:pt modelId="{6EB4466D-780F-4ABE-B9E3-057D06AA176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Умная среда</a:t>
          </a:r>
          <a:endParaRPr lang="ru-RU" sz="2400" dirty="0">
            <a:solidFill>
              <a:schemeClr val="tx1"/>
            </a:solidFill>
          </a:endParaRPr>
        </a:p>
      </dgm:t>
    </dgm:pt>
    <dgm:pt modelId="{4D8C0054-95A8-4BA1-B5F2-12A9B8D20C16}" type="parTrans" cxnId="{CF7D17F5-1215-408C-9107-0BEB6FA9D912}">
      <dgm:prSet/>
      <dgm:spPr/>
      <dgm:t>
        <a:bodyPr/>
        <a:lstStyle/>
        <a:p>
          <a:endParaRPr lang="ru-RU"/>
        </a:p>
      </dgm:t>
    </dgm:pt>
    <dgm:pt modelId="{A162107F-8E79-4123-A4A3-85B221B302C1}" type="sibTrans" cxnId="{CF7D17F5-1215-408C-9107-0BEB6FA9D912}">
      <dgm:prSet/>
      <dgm:spPr/>
      <dgm:t>
        <a:bodyPr/>
        <a:lstStyle/>
        <a:p>
          <a:endParaRPr lang="ru-RU"/>
        </a:p>
      </dgm:t>
    </dgm:pt>
    <dgm:pt modelId="{DBA235BD-617D-4277-91F3-B6487EE324F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Социальная среда</a:t>
          </a:r>
          <a:endParaRPr lang="ru-RU" sz="2400" dirty="0">
            <a:solidFill>
              <a:schemeClr val="tx1"/>
            </a:solidFill>
          </a:endParaRPr>
        </a:p>
      </dgm:t>
    </dgm:pt>
    <dgm:pt modelId="{F7E02286-94F1-4B47-8587-6E10CDCAAF85}" type="parTrans" cxnId="{0B81E97E-333A-484F-BD58-88D23AFEC06E}">
      <dgm:prSet/>
      <dgm:spPr/>
      <dgm:t>
        <a:bodyPr/>
        <a:lstStyle/>
        <a:p>
          <a:endParaRPr lang="ru-RU"/>
        </a:p>
      </dgm:t>
    </dgm:pt>
    <dgm:pt modelId="{0C1FA358-2E04-48B9-9507-E6435F85BF8D}" type="sibTrans" cxnId="{0B81E97E-333A-484F-BD58-88D23AFEC06E}">
      <dgm:prSet/>
      <dgm:spPr/>
      <dgm:t>
        <a:bodyPr/>
        <a:lstStyle/>
        <a:p>
          <a:endParaRPr lang="ru-RU"/>
        </a:p>
      </dgm:t>
    </dgm:pt>
    <dgm:pt modelId="{7FC14648-4B4D-4147-A5B3-9D5F2A0E157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Деловая среда</a:t>
          </a:r>
          <a:endParaRPr lang="ru-RU" sz="2400" dirty="0">
            <a:solidFill>
              <a:schemeClr val="tx1"/>
            </a:solidFill>
          </a:endParaRPr>
        </a:p>
      </dgm:t>
    </dgm:pt>
    <dgm:pt modelId="{9021DACF-808F-4593-9840-D10839E77222}" type="parTrans" cxnId="{A511DBBC-5E37-4AC7-9C04-E29C47CAF77E}">
      <dgm:prSet/>
      <dgm:spPr/>
      <dgm:t>
        <a:bodyPr/>
        <a:lstStyle/>
        <a:p>
          <a:endParaRPr lang="ru-RU"/>
        </a:p>
      </dgm:t>
    </dgm:pt>
    <dgm:pt modelId="{C2959DC0-EF16-4A05-A7FB-8930F121D81B}" type="sibTrans" cxnId="{A511DBBC-5E37-4AC7-9C04-E29C47CAF77E}">
      <dgm:prSet/>
      <dgm:spPr/>
      <dgm:t>
        <a:bodyPr/>
        <a:lstStyle/>
        <a:p>
          <a:endParaRPr lang="ru-RU"/>
        </a:p>
      </dgm:t>
    </dgm:pt>
    <dgm:pt modelId="{AC459B06-4535-46F0-9392-667B44BCF67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Индустриальная</a:t>
          </a:r>
          <a:r>
            <a:rPr lang="ru-RU" sz="2400" b="1" dirty="0" smtClean="0"/>
            <a:t> </a:t>
          </a:r>
          <a:r>
            <a:rPr lang="ru-RU" sz="2400" b="1" dirty="0" smtClean="0">
              <a:solidFill>
                <a:schemeClr val="tx1"/>
              </a:solidFill>
            </a:rPr>
            <a:t>среда</a:t>
          </a:r>
          <a:endParaRPr lang="ru-RU" sz="2400" dirty="0">
            <a:solidFill>
              <a:schemeClr val="tx1"/>
            </a:solidFill>
          </a:endParaRPr>
        </a:p>
      </dgm:t>
    </dgm:pt>
    <dgm:pt modelId="{9A1BF9F1-34CA-425A-8F78-611B81CBBF88}" type="parTrans" cxnId="{C343C9A0-9B23-4046-9398-3440C2831E19}">
      <dgm:prSet/>
      <dgm:spPr/>
      <dgm:t>
        <a:bodyPr/>
        <a:lstStyle/>
        <a:p>
          <a:endParaRPr lang="ru-RU"/>
        </a:p>
      </dgm:t>
    </dgm:pt>
    <dgm:pt modelId="{08694FEC-0EAC-4939-8063-2975E2CBE65E}" type="sibTrans" cxnId="{C343C9A0-9B23-4046-9398-3440C2831E19}">
      <dgm:prSet/>
      <dgm:spPr/>
      <dgm:t>
        <a:bodyPr/>
        <a:lstStyle/>
        <a:p>
          <a:endParaRPr lang="ru-RU"/>
        </a:p>
      </dgm:t>
    </dgm:pt>
    <dgm:pt modelId="{0F682C76-1862-44B2-B83E-5F60A1A8318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Аграрная среда</a:t>
          </a:r>
          <a:endParaRPr lang="ru-RU" sz="2400" dirty="0">
            <a:solidFill>
              <a:schemeClr val="tx1"/>
            </a:solidFill>
          </a:endParaRPr>
        </a:p>
      </dgm:t>
    </dgm:pt>
    <dgm:pt modelId="{824EE7F1-ECAD-4823-B3D3-736BC78E2795}" type="parTrans" cxnId="{51FCA413-48E5-4E1D-B94B-35164B6FE5F5}">
      <dgm:prSet/>
      <dgm:spPr/>
      <dgm:t>
        <a:bodyPr/>
        <a:lstStyle/>
        <a:p>
          <a:endParaRPr lang="ru-RU"/>
        </a:p>
      </dgm:t>
    </dgm:pt>
    <dgm:pt modelId="{66417E2D-333A-440E-B128-5598DDB7C330}" type="sibTrans" cxnId="{51FCA413-48E5-4E1D-B94B-35164B6FE5F5}">
      <dgm:prSet/>
      <dgm:spPr/>
      <dgm:t>
        <a:bodyPr/>
        <a:lstStyle/>
        <a:p>
          <a:endParaRPr lang="ru-RU"/>
        </a:p>
      </dgm:t>
    </dgm:pt>
    <dgm:pt modelId="{0BC9E38C-43FC-49B7-8C36-8103F51A753F}" type="pres">
      <dgm:prSet presAssocID="{DFC7293D-6E6F-4F7E-AFD9-010FE83B59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C80B1F-CA47-4E8F-B00D-FB411B5FE975}" type="pres">
      <dgm:prSet presAssocID="{F6B8FB8E-D8DE-4293-B4A8-BF3B18A70440}" presName="parentLin" presStyleCnt="0"/>
      <dgm:spPr/>
    </dgm:pt>
    <dgm:pt modelId="{5D57D307-FBDE-45E4-A35B-5EDD59CAFE5F}" type="pres">
      <dgm:prSet presAssocID="{F6B8FB8E-D8DE-4293-B4A8-BF3B18A70440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9F91F564-6F7C-4926-8855-FF266554ACD3}" type="pres">
      <dgm:prSet presAssocID="{F6B8FB8E-D8DE-4293-B4A8-BF3B18A70440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25CC6-C7BD-440F-97D1-078D53397C1A}" type="pres">
      <dgm:prSet presAssocID="{F6B8FB8E-D8DE-4293-B4A8-BF3B18A70440}" presName="negativeSpace" presStyleCnt="0"/>
      <dgm:spPr/>
    </dgm:pt>
    <dgm:pt modelId="{74EA3654-4A0A-49B4-9DC2-97A24B82BAE0}" type="pres">
      <dgm:prSet presAssocID="{F6B8FB8E-D8DE-4293-B4A8-BF3B18A70440}" presName="childText" presStyleLbl="conFgAcc1" presStyleIdx="0" presStyleCnt="9">
        <dgm:presLayoutVars>
          <dgm:bulletEnabled val="1"/>
        </dgm:presLayoutVars>
      </dgm:prSet>
      <dgm:spPr/>
    </dgm:pt>
    <dgm:pt modelId="{B52E2AD7-8D06-489D-8ED2-57EC137744A5}" type="pres">
      <dgm:prSet presAssocID="{176509B3-7BAB-4D60-B51E-F65AB9C1BA40}" presName="spaceBetweenRectangles" presStyleCnt="0"/>
      <dgm:spPr/>
    </dgm:pt>
    <dgm:pt modelId="{2257AFA2-AF3F-4535-8F0F-CA8F3EA6282A}" type="pres">
      <dgm:prSet presAssocID="{2527E5F8-4FD9-423C-B3E2-47D8AAA2F38C}" presName="parentLin" presStyleCnt="0"/>
      <dgm:spPr/>
    </dgm:pt>
    <dgm:pt modelId="{3C216516-CE63-4557-860F-CDA4AD5732F8}" type="pres">
      <dgm:prSet presAssocID="{2527E5F8-4FD9-423C-B3E2-47D8AAA2F38C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80431809-F4CB-4EFD-A72A-A08A0BA1EA48}" type="pres">
      <dgm:prSet presAssocID="{2527E5F8-4FD9-423C-B3E2-47D8AAA2F38C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D9805-3DFD-4602-853D-5D6E323CF143}" type="pres">
      <dgm:prSet presAssocID="{2527E5F8-4FD9-423C-B3E2-47D8AAA2F38C}" presName="negativeSpace" presStyleCnt="0"/>
      <dgm:spPr/>
    </dgm:pt>
    <dgm:pt modelId="{4F138DEC-F50E-45B2-BE4F-3D255DB01CD0}" type="pres">
      <dgm:prSet presAssocID="{2527E5F8-4FD9-423C-B3E2-47D8AAA2F38C}" presName="childText" presStyleLbl="conFgAcc1" presStyleIdx="1" presStyleCnt="9">
        <dgm:presLayoutVars>
          <dgm:bulletEnabled val="1"/>
        </dgm:presLayoutVars>
      </dgm:prSet>
      <dgm:spPr/>
    </dgm:pt>
    <dgm:pt modelId="{19079EBF-A8D1-488D-A974-D7FC3F4E467B}" type="pres">
      <dgm:prSet presAssocID="{27429814-C598-4A7C-A736-29C69E0CD4D5}" presName="spaceBetweenRectangles" presStyleCnt="0"/>
      <dgm:spPr/>
    </dgm:pt>
    <dgm:pt modelId="{4F8E3FB0-FA67-4CCE-9BE2-9BA219DA668E}" type="pres">
      <dgm:prSet presAssocID="{10F7D580-38D2-481D-AB4E-71B0D25A01BD}" presName="parentLin" presStyleCnt="0"/>
      <dgm:spPr/>
    </dgm:pt>
    <dgm:pt modelId="{8458B27A-E9A9-4106-9A92-6F66D43FDA90}" type="pres">
      <dgm:prSet presAssocID="{10F7D580-38D2-481D-AB4E-71B0D25A01BD}" presName="parentLeftMargin" presStyleLbl="node1" presStyleIdx="1" presStyleCnt="9"/>
      <dgm:spPr/>
      <dgm:t>
        <a:bodyPr/>
        <a:lstStyle/>
        <a:p>
          <a:endParaRPr lang="ru-RU"/>
        </a:p>
      </dgm:t>
    </dgm:pt>
    <dgm:pt modelId="{4C0EF100-83AE-480F-AFEB-B8E3E24F2D2C}" type="pres">
      <dgm:prSet presAssocID="{10F7D580-38D2-481D-AB4E-71B0D25A01BD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3CD29-8562-45CC-A4A7-FEE49C07B257}" type="pres">
      <dgm:prSet presAssocID="{10F7D580-38D2-481D-AB4E-71B0D25A01BD}" presName="negativeSpace" presStyleCnt="0"/>
      <dgm:spPr/>
    </dgm:pt>
    <dgm:pt modelId="{8864AC5D-9ED8-4CFE-8235-6F7A18344C5A}" type="pres">
      <dgm:prSet presAssocID="{10F7D580-38D2-481D-AB4E-71B0D25A01BD}" presName="childText" presStyleLbl="conFgAcc1" presStyleIdx="2" presStyleCnt="9">
        <dgm:presLayoutVars>
          <dgm:bulletEnabled val="1"/>
        </dgm:presLayoutVars>
      </dgm:prSet>
      <dgm:spPr/>
    </dgm:pt>
    <dgm:pt modelId="{0D8F5EF2-CF24-49D6-822F-076BDE465DF0}" type="pres">
      <dgm:prSet presAssocID="{A29E56AF-8320-4825-8507-1C284724C3EE}" presName="spaceBetweenRectangles" presStyleCnt="0"/>
      <dgm:spPr/>
    </dgm:pt>
    <dgm:pt modelId="{C62EF94C-4CBB-4410-B030-E0F2C9992080}" type="pres">
      <dgm:prSet presAssocID="{355C6B33-27A1-461C-AA03-5CAB80E7F5AD}" presName="parentLin" presStyleCnt="0"/>
      <dgm:spPr/>
    </dgm:pt>
    <dgm:pt modelId="{247C0DBE-E87B-45A4-A371-E3F43292826E}" type="pres">
      <dgm:prSet presAssocID="{355C6B33-27A1-461C-AA03-5CAB80E7F5AD}" presName="parentLeftMargin" presStyleLbl="node1" presStyleIdx="2" presStyleCnt="9"/>
      <dgm:spPr/>
      <dgm:t>
        <a:bodyPr/>
        <a:lstStyle/>
        <a:p>
          <a:endParaRPr lang="ru-RU"/>
        </a:p>
      </dgm:t>
    </dgm:pt>
    <dgm:pt modelId="{3902D171-FC1D-4387-8E8A-556C917153C1}" type="pres">
      <dgm:prSet presAssocID="{355C6B33-27A1-461C-AA03-5CAB80E7F5AD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0C0DB-BF01-4855-AC1F-0A742E5E9975}" type="pres">
      <dgm:prSet presAssocID="{355C6B33-27A1-461C-AA03-5CAB80E7F5AD}" presName="negativeSpace" presStyleCnt="0"/>
      <dgm:spPr/>
    </dgm:pt>
    <dgm:pt modelId="{5DF36B7B-C521-4AC2-A6FD-E71176A88489}" type="pres">
      <dgm:prSet presAssocID="{355C6B33-27A1-461C-AA03-5CAB80E7F5AD}" presName="childText" presStyleLbl="conFgAcc1" presStyleIdx="3" presStyleCnt="9">
        <dgm:presLayoutVars>
          <dgm:bulletEnabled val="1"/>
        </dgm:presLayoutVars>
      </dgm:prSet>
      <dgm:spPr/>
    </dgm:pt>
    <dgm:pt modelId="{36C27036-54BC-41E8-B031-55A2582514D7}" type="pres">
      <dgm:prSet presAssocID="{FCFA16D1-565A-4EC2-913A-79546E988A10}" presName="spaceBetweenRectangles" presStyleCnt="0"/>
      <dgm:spPr/>
    </dgm:pt>
    <dgm:pt modelId="{9F575C0D-C1F7-4B1A-958F-8D65B2DC091C}" type="pres">
      <dgm:prSet presAssocID="{6EB4466D-780F-4ABE-B9E3-057D06AA1768}" presName="parentLin" presStyleCnt="0"/>
      <dgm:spPr/>
    </dgm:pt>
    <dgm:pt modelId="{901FAA23-712D-4BB9-8405-FEC0869FBB24}" type="pres">
      <dgm:prSet presAssocID="{6EB4466D-780F-4ABE-B9E3-057D06AA1768}" presName="parentLeftMargin" presStyleLbl="node1" presStyleIdx="3" presStyleCnt="9"/>
      <dgm:spPr/>
      <dgm:t>
        <a:bodyPr/>
        <a:lstStyle/>
        <a:p>
          <a:endParaRPr lang="ru-RU"/>
        </a:p>
      </dgm:t>
    </dgm:pt>
    <dgm:pt modelId="{8117FF5A-0A54-42D0-BECE-2862D2A14D0B}" type="pres">
      <dgm:prSet presAssocID="{6EB4466D-780F-4ABE-B9E3-057D06AA1768}" presName="parentText" presStyleLbl="node1" presStyleIdx="4" presStyleCnt="9" custLinFactNeighborX="-79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82A41-D88B-43D0-843C-92D37173C5D3}" type="pres">
      <dgm:prSet presAssocID="{6EB4466D-780F-4ABE-B9E3-057D06AA1768}" presName="negativeSpace" presStyleCnt="0"/>
      <dgm:spPr/>
    </dgm:pt>
    <dgm:pt modelId="{0FC8DD2F-7508-4EE1-9A47-CF999106E3DD}" type="pres">
      <dgm:prSet presAssocID="{6EB4466D-780F-4ABE-B9E3-057D06AA1768}" presName="childText" presStyleLbl="conFgAcc1" presStyleIdx="4" presStyleCnt="9">
        <dgm:presLayoutVars>
          <dgm:bulletEnabled val="1"/>
        </dgm:presLayoutVars>
      </dgm:prSet>
      <dgm:spPr/>
    </dgm:pt>
    <dgm:pt modelId="{3F15E95B-1EBA-463A-ABCE-755131A13515}" type="pres">
      <dgm:prSet presAssocID="{A162107F-8E79-4123-A4A3-85B221B302C1}" presName="spaceBetweenRectangles" presStyleCnt="0"/>
      <dgm:spPr/>
    </dgm:pt>
    <dgm:pt modelId="{091190E6-09FA-42BB-BD12-105070E69662}" type="pres">
      <dgm:prSet presAssocID="{DBA235BD-617D-4277-91F3-B6487EE324F7}" presName="parentLin" presStyleCnt="0"/>
      <dgm:spPr/>
    </dgm:pt>
    <dgm:pt modelId="{C54C856E-978F-4CD4-93DB-EDC3801A49AD}" type="pres">
      <dgm:prSet presAssocID="{DBA235BD-617D-4277-91F3-B6487EE324F7}" presName="parentLeftMargin" presStyleLbl="node1" presStyleIdx="4" presStyleCnt="9"/>
      <dgm:spPr/>
      <dgm:t>
        <a:bodyPr/>
        <a:lstStyle/>
        <a:p>
          <a:endParaRPr lang="ru-RU"/>
        </a:p>
      </dgm:t>
    </dgm:pt>
    <dgm:pt modelId="{82CAD6B8-D89D-476C-99B9-8DE68AB8966C}" type="pres">
      <dgm:prSet presAssocID="{DBA235BD-617D-4277-91F3-B6487EE324F7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3E716-7EF6-4ECF-941D-9D75FFE415E5}" type="pres">
      <dgm:prSet presAssocID="{DBA235BD-617D-4277-91F3-B6487EE324F7}" presName="negativeSpace" presStyleCnt="0"/>
      <dgm:spPr/>
    </dgm:pt>
    <dgm:pt modelId="{D8BFFB65-0192-4718-AF14-67C777F8FBAA}" type="pres">
      <dgm:prSet presAssocID="{DBA235BD-617D-4277-91F3-B6487EE324F7}" presName="childText" presStyleLbl="conFgAcc1" presStyleIdx="5" presStyleCnt="9">
        <dgm:presLayoutVars>
          <dgm:bulletEnabled val="1"/>
        </dgm:presLayoutVars>
      </dgm:prSet>
      <dgm:spPr/>
    </dgm:pt>
    <dgm:pt modelId="{67A024D6-DBE3-404D-B7F2-448CB7EF4023}" type="pres">
      <dgm:prSet presAssocID="{0C1FA358-2E04-48B9-9507-E6435F85BF8D}" presName="spaceBetweenRectangles" presStyleCnt="0"/>
      <dgm:spPr/>
    </dgm:pt>
    <dgm:pt modelId="{2CCAD405-E2F7-424E-B68A-1EDDE1D7FC74}" type="pres">
      <dgm:prSet presAssocID="{7FC14648-4B4D-4147-A5B3-9D5F2A0E157A}" presName="parentLin" presStyleCnt="0"/>
      <dgm:spPr/>
    </dgm:pt>
    <dgm:pt modelId="{61B23AA5-AD3B-4222-B837-FD283919B2FB}" type="pres">
      <dgm:prSet presAssocID="{7FC14648-4B4D-4147-A5B3-9D5F2A0E157A}" presName="parentLeftMargin" presStyleLbl="node1" presStyleIdx="5" presStyleCnt="9"/>
      <dgm:spPr/>
      <dgm:t>
        <a:bodyPr/>
        <a:lstStyle/>
        <a:p>
          <a:endParaRPr lang="ru-RU"/>
        </a:p>
      </dgm:t>
    </dgm:pt>
    <dgm:pt modelId="{2626243D-1576-4CA6-A4B6-8CB72F603652}" type="pres">
      <dgm:prSet presAssocID="{7FC14648-4B4D-4147-A5B3-9D5F2A0E157A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9D775-7535-4704-AF05-6830AB0B53C3}" type="pres">
      <dgm:prSet presAssocID="{7FC14648-4B4D-4147-A5B3-9D5F2A0E157A}" presName="negativeSpace" presStyleCnt="0"/>
      <dgm:spPr/>
    </dgm:pt>
    <dgm:pt modelId="{F153610C-71A1-42DF-A105-67B45CE4153B}" type="pres">
      <dgm:prSet presAssocID="{7FC14648-4B4D-4147-A5B3-9D5F2A0E157A}" presName="childText" presStyleLbl="conFgAcc1" presStyleIdx="6" presStyleCnt="9">
        <dgm:presLayoutVars>
          <dgm:bulletEnabled val="1"/>
        </dgm:presLayoutVars>
      </dgm:prSet>
      <dgm:spPr/>
    </dgm:pt>
    <dgm:pt modelId="{2F0E02EF-4DB6-42F2-AC6D-7DAEA521CC13}" type="pres">
      <dgm:prSet presAssocID="{C2959DC0-EF16-4A05-A7FB-8930F121D81B}" presName="spaceBetweenRectangles" presStyleCnt="0"/>
      <dgm:spPr/>
    </dgm:pt>
    <dgm:pt modelId="{A230108B-0DAC-4B0B-8D70-6A9B367B9662}" type="pres">
      <dgm:prSet presAssocID="{AC459B06-4535-46F0-9392-667B44BCF671}" presName="parentLin" presStyleCnt="0"/>
      <dgm:spPr/>
    </dgm:pt>
    <dgm:pt modelId="{A729E5BB-A00F-450A-9EBF-3CDF7657B7F3}" type="pres">
      <dgm:prSet presAssocID="{AC459B06-4535-46F0-9392-667B44BCF671}" presName="parentLeftMargin" presStyleLbl="node1" presStyleIdx="6" presStyleCnt="9"/>
      <dgm:spPr/>
      <dgm:t>
        <a:bodyPr/>
        <a:lstStyle/>
        <a:p>
          <a:endParaRPr lang="ru-RU"/>
        </a:p>
      </dgm:t>
    </dgm:pt>
    <dgm:pt modelId="{2D255257-BADE-4E37-BB72-26824D76618F}" type="pres">
      <dgm:prSet presAssocID="{AC459B06-4535-46F0-9392-667B44BCF671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A79F2-81A7-4897-A049-0F9B6AD74F57}" type="pres">
      <dgm:prSet presAssocID="{AC459B06-4535-46F0-9392-667B44BCF671}" presName="negativeSpace" presStyleCnt="0"/>
      <dgm:spPr/>
    </dgm:pt>
    <dgm:pt modelId="{E5D49FA1-860F-4806-9FE2-490D1055A810}" type="pres">
      <dgm:prSet presAssocID="{AC459B06-4535-46F0-9392-667B44BCF671}" presName="childText" presStyleLbl="conFgAcc1" presStyleIdx="7" presStyleCnt="9">
        <dgm:presLayoutVars>
          <dgm:bulletEnabled val="1"/>
        </dgm:presLayoutVars>
      </dgm:prSet>
      <dgm:spPr/>
    </dgm:pt>
    <dgm:pt modelId="{3FE1592D-36B4-410F-A042-DFECF7F80FCC}" type="pres">
      <dgm:prSet presAssocID="{08694FEC-0EAC-4939-8063-2975E2CBE65E}" presName="spaceBetweenRectangles" presStyleCnt="0"/>
      <dgm:spPr/>
    </dgm:pt>
    <dgm:pt modelId="{B56A59FF-78B2-4D6A-BD1D-D87F201BAF80}" type="pres">
      <dgm:prSet presAssocID="{0F682C76-1862-44B2-B83E-5F60A1A8318C}" presName="parentLin" presStyleCnt="0"/>
      <dgm:spPr/>
    </dgm:pt>
    <dgm:pt modelId="{508DF5E4-43B6-4532-BBF1-803F19CC74DE}" type="pres">
      <dgm:prSet presAssocID="{0F682C76-1862-44B2-B83E-5F60A1A8318C}" presName="parentLeftMargin" presStyleLbl="node1" presStyleIdx="7" presStyleCnt="9"/>
      <dgm:spPr/>
      <dgm:t>
        <a:bodyPr/>
        <a:lstStyle/>
        <a:p>
          <a:endParaRPr lang="ru-RU"/>
        </a:p>
      </dgm:t>
    </dgm:pt>
    <dgm:pt modelId="{72177084-C9B5-4B0A-9B85-C5965B6A8324}" type="pres">
      <dgm:prSet presAssocID="{0F682C76-1862-44B2-B83E-5F60A1A8318C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5B99E-7FC0-4AFB-9E46-84717D79F320}" type="pres">
      <dgm:prSet presAssocID="{0F682C76-1862-44B2-B83E-5F60A1A8318C}" presName="negativeSpace" presStyleCnt="0"/>
      <dgm:spPr/>
    </dgm:pt>
    <dgm:pt modelId="{9CEE01A9-3A37-4C9D-99E5-96B25798AAAC}" type="pres">
      <dgm:prSet presAssocID="{0F682C76-1862-44B2-B83E-5F60A1A8318C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5AB08874-5D7D-4F94-92C0-5CE98E98D24D}" srcId="{DFC7293D-6E6F-4F7E-AFD9-010FE83B5989}" destId="{F6B8FB8E-D8DE-4293-B4A8-BF3B18A70440}" srcOrd="0" destOrd="0" parTransId="{4588C07C-BD89-4C46-8508-09A943BEA349}" sibTransId="{176509B3-7BAB-4D60-B51E-F65AB9C1BA40}"/>
    <dgm:cxn modelId="{9E04A4B9-DBF1-458B-8C77-B0C31EAC174D}" type="presOf" srcId="{F6B8FB8E-D8DE-4293-B4A8-BF3B18A70440}" destId="{5D57D307-FBDE-45E4-A35B-5EDD59CAFE5F}" srcOrd="0" destOrd="0" presId="urn:microsoft.com/office/officeart/2005/8/layout/list1"/>
    <dgm:cxn modelId="{FF9BC74E-802C-420F-B185-D819E972A36D}" type="presOf" srcId="{0F682C76-1862-44B2-B83E-5F60A1A8318C}" destId="{508DF5E4-43B6-4532-BBF1-803F19CC74DE}" srcOrd="0" destOrd="0" presId="urn:microsoft.com/office/officeart/2005/8/layout/list1"/>
    <dgm:cxn modelId="{8D94AA98-9A68-49B3-A3C3-0C5ACF9B8C8E}" srcId="{DFC7293D-6E6F-4F7E-AFD9-010FE83B5989}" destId="{355C6B33-27A1-461C-AA03-5CAB80E7F5AD}" srcOrd="3" destOrd="0" parTransId="{64989E8A-CCC2-4222-A2EB-528CD7A29525}" sibTransId="{FCFA16D1-565A-4EC2-913A-79546E988A10}"/>
    <dgm:cxn modelId="{95462A8C-0114-4B1C-84CA-40B982E60789}" type="presOf" srcId="{6EB4466D-780F-4ABE-B9E3-057D06AA1768}" destId="{901FAA23-712D-4BB9-8405-FEC0869FBB24}" srcOrd="0" destOrd="0" presId="urn:microsoft.com/office/officeart/2005/8/layout/list1"/>
    <dgm:cxn modelId="{821058F9-2F55-443D-9AA1-201E63C2C67E}" type="presOf" srcId="{DBA235BD-617D-4277-91F3-B6487EE324F7}" destId="{C54C856E-978F-4CD4-93DB-EDC3801A49AD}" srcOrd="0" destOrd="0" presId="urn:microsoft.com/office/officeart/2005/8/layout/list1"/>
    <dgm:cxn modelId="{C343C9A0-9B23-4046-9398-3440C2831E19}" srcId="{DFC7293D-6E6F-4F7E-AFD9-010FE83B5989}" destId="{AC459B06-4535-46F0-9392-667B44BCF671}" srcOrd="7" destOrd="0" parTransId="{9A1BF9F1-34CA-425A-8F78-611B81CBBF88}" sibTransId="{08694FEC-0EAC-4939-8063-2975E2CBE65E}"/>
    <dgm:cxn modelId="{CF7D17F5-1215-408C-9107-0BEB6FA9D912}" srcId="{DFC7293D-6E6F-4F7E-AFD9-010FE83B5989}" destId="{6EB4466D-780F-4ABE-B9E3-057D06AA1768}" srcOrd="4" destOrd="0" parTransId="{4D8C0054-95A8-4BA1-B5F2-12A9B8D20C16}" sibTransId="{A162107F-8E79-4123-A4A3-85B221B302C1}"/>
    <dgm:cxn modelId="{A28A249F-8AE3-41D4-B272-7BBED093FA02}" srcId="{DFC7293D-6E6F-4F7E-AFD9-010FE83B5989}" destId="{10F7D580-38D2-481D-AB4E-71B0D25A01BD}" srcOrd="2" destOrd="0" parTransId="{714B6C7B-078A-4E52-9E0D-B255B77F685C}" sibTransId="{A29E56AF-8320-4825-8507-1C284724C3EE}"/>
    <dgm:cxn modelId="{1252F131-FF9A-4751-B1D6-7B4995DC204E}" type="presOf" srcId="{355C6B33-27A1-461C-AA03-5CAB80E7F5AD}" destId="{3902D171-FC1D-4387-8E8A-556C917153C1}" srcOrd="1" destOrd="0" presId="urn:microsoft.com/office/officeart/2005/8/layout/list1"/>
    <dgm:cxn modelId="{51FCA413-48E5-4E1D-B94B-35164B6FE5F5}" srcId="{DFC7293D-6E6F-4F7E-AFD9-010FE83B5989}" destId="{0F682C76-1862-44B2-B83E-5F60A1A8318C}" srcOrd="8" destOrd="0" parTransId="{824EE7F1-ECAD-4823-B3D3-736BC78E2795}" sibTransId="{66417E2D-333A-440E-B128-5598DDB7C330}"/>
    <dgm:cxn modelId="{82EDCB6D-52DC-4F56-B62E-C89E19C397BF}" type="presOf" srcId="{355C6B33-27A1-461C-AA03-5CAB80E7F5AD}" destId="{247C0DBE-E87B-45A4-A371-E3F43292826E}" srcOrd="0" destOrd="0" presId="urn:microsoft.com/office/officeart/2005/8/layout/list1"/>
    <dgm:cxn modelId="{38B936EC-ED66-4D8A-8D4C-B9D899C1C2E4}" type="presOf" srcId="{AC459B06-4535-46F0-9392-667B44BCF671}" destId="{2D255257-BADE-4E37-BB72-26824D76618F}" srcOrd="1" destOrd="0" presId="urn:microsoft.com/office/officeart/2005/8/layout/list1"/>
    <dgm:cxn modelId="{970C7CC0-0ADF-44AE-BDFA-BF173DBE377E}" type="presOf" srcId="{7FC14648-4B4D-4147-A5B3-9D5F2A0E157A}" destId="{61B23AA5-AD3B-4222-B837-FD283919B2FB}" srcOrd="0" destOrd="0" presId="urn:microsoft.com/office/officeart/2005/8/layout/list1"/>
    <dgm:cxn modelId="{E5700270-FBCE-455C-AE77-426336CFF8E5}" type="presOf" srcId="{DBA235BD-617D-4277-91F3-B6487EE324F7}" destId="{82CAD6B8-D89D-476C-99B9-8DE68AB8966C}" srcOrd="1" destOrd="0" presId="urn:microsoft.com/office/officeart/2005/8/layout/list1"/>
    <dgm:cxn modelId="{459D29B4-34C1-4247-BCC2-D0893F568018}" type="presOf" srcId="{DFC7293D-6E6F-4F7E-AFD9-010FE83B5989}" destId="{0BC9E38C-43FC-49B7-8C36-8103F51A753F}" srcOrd="0" destOrd="0" presId="urn:microsoft.com/office/officeart/2005/8/layout/list1"/>
    <dgm:cxn modelId="{2E39CFB4-314F-4FDE-BC18-67F544DB0C9D}" type="presOf" srcId="{F6B8FB8E-D8DE-4293-B4A8-BF3B18A70440}" destId="{9F91F564-6F7C-4926-8855-FF266554ACD3}" srcOrd="1" destOrd="0" presId="urn:microsoft.com/office/officeart/2005/8/layout/list1"/>
    <dgm:cxn modelId="{7F6B0090-B9E2-46F2-9DB4-1DBAF07930A8}" type="presOf" srcId="{2527E5F8-4FD9-423C-B3E2-47D8AAA2F38C}" destId="{3C216516-CE63-4557-860F-CDA4AD5732F8}" srcOrd="0" destOrd="0" presId="urn:microsoft.com/office/officeart/2005/8/layout/list1"/>
    <dgm:cxn modelId="{38FAFC0F-9D79-4D59-AF03-81F45B074A81}" type="presOf" srcId="{2527E5F8-4FD9-423C-B3E2-47D8AAA2F38C}" destId="{80431809-F4CB-4EFD-A72A-A08A0BA1EA48}" srcOrd="1" destOrd="0" presId="urn:microsoft.com/office/officeart/2005/8/layout/list1"/>
    <dgm:cxn modelId="{4BF39800-0A1F-4F1B-8C51-FD9AEECDB59A}" type="presOf" srcId="{0F682C76-1862-44B2-B83E-5F60A1A8318C}" destId="{72177084-C9B5-4B0A-9B85-C5965B6A8324}" srcOrd="1" destOrd="0" presId="urn:microsoft.com/office/officeart/2005/8/layout/list1"/>
    <dgm:cxn modelId="{C976F1D7-74D3-4361-940A-A153341120EF}" type="presOf" srcId="{10F7D580-38D2-481D-AB4E-71B0D25A01BD}" destId="{4C0EF100-83AE-480F-AFEB-B8E3E24F2D2C}" srcOrd="1" destOrd="0" presId="urn:microsoft.com/office/officeart/2005/8/layout/list1"/>
    <dgm:cxn modelId="{FE8E06C4-6D42-4E73-B615-03B1DD59BF76}" srcId="{DFC7293D-6E6F-4F7E-AFD9-010FE83B5989}" destId="{2527E5F8-4FD9-423C-B3E2-47D8AAA2F38C}" srcOrd="1" destOrd="0" parTransId="{F1BF661C-17E9-45B9-9DE1-972860B0A253}" sibTransId="{27429814-C598-4A7C-A736-29C69E0CD4D5}"/>
    <dgm:cxn modelId="{D4102803-3B98-47CE-926C-2035A6F39CF0}" type="presOf" srcId="{6EB4466D-780F-4ABE-B9E3-057D06AA1768}" destId="{8117FF5A-0A54-42D0-BECE-2862D2A14D0B}" srcOrd="1" destOrd="0" presId="urn:microsoft.com/office/officeart/2005/8/layout/list1"/>
    <dgm:cxn modelId="{FB3F2F97-674B-43EE-917A-E2D9F9AAABCF}" type="presOf" srcId="{AC459B06-4535-46F0-9392-667B44BCF671}" destId="{A729E5BB-A00F-450A-9EBF-3CDF7657B7F3}" srcOrd="0" destOrd="0" presId="urn:microsoft.com/office/officeart/2005/8/layout/list1"/>
    <dgm:cxn modelId="{A511DBBC-5E37-4AC7-9C04-E29C47CAF77E}" srcId="{DFC7293D-6E6F-4F7E-AFD9-010FE83B5989}" destId="{7FC14648-4B4D-4147-A5B3-9D5F2A0E157A}" srcOrd="6" destOrd="0" parTransId="{9021DACF-808F-4593-9840-D10839E77222}" sibTransId="{C2959DC0-EF16-4A05-A7FB-8930F121D81B}"/>
    <dgm:cxn modelId="{0B81E97E-333A-484F-BD58-88D23AFEC06E}" srcId="{DFC7293D-6E6F-4F7E-AFD9-010FE83B5989}" destId="{DBA235BD-617D-4277-91F3-B6487EE324F7}" srcOrd="5" destOrd="0" parTransId="{F7E02286-94F1-4B47-8587-6E10CDCAAF85}" sibTransId="{0C1FA358-2E04-48B9-9507-E6435F85BF8D}"/>
    <dgm:cxn modelId="{18448692-A841-4906-B803-04C8FC6DE1AD}" type="presOf" srcId="{7FC14648-4B4D-4147-A5B3-9D5F2A0E157A}" destId="{2626243D-1576-4CA6-A4B6-8CB72F603652}" srcOrd="1" destOrd="0" presId="urn:microsoft.com/office/officeart/2005/8/layout/list1"/>
    <dgm:cxn modelId="{3BEC2674-C5F1-4602-872C-83B1551F36A0}" type="presOf" srcId="{10F7D580-38D2-481D-AB4E-71B0D25A01BD}" destId="{8458B27A-E9A9-4106-9A92-6F66D43FDA90}" srcOrd="0" destOrd="0" presId="urn:microsoft.com/office/officeart/2005/8/layout/list1"/>
    <dgm:cxn modelId="{F07AC327-6880-4E39-95BE-DA2B595C3920}" type="presParOf" srcId="{0BC9E38C-43FC-49B7-8C36-8103F51A753F}" destId="{66C80B1F-CA47-4E8F-B00D-FB411B5FE975}" srcOrd="0" destOrd="0" presId="urn:microsoft.com/office/officeart/2005/8/layout/list1"/>
    <dgm:cxn modelId="{0B3709D5-EAB8-463E-A662-A39C1C3778DD}" type="presParOf" srcId="{66C80B1F-CA47-4E8F-B00D-FB411B5FE975}" destId="{5D57D307-FBDE-45E4-A35B-5EDD59CAFE5F}" srcOrd="0" destOrd="0" presId="urn:microsoft.com/office/officeart/2005/8/layout/list1"/>
    <dgm:cxn modelId="{70C30896-81C2-42C0-8E5D-0A2B49A75616}" type="presParOf" srcId="{66C80B1F-CA47-4E8F-B00D-FB411B5FE975}" destId="{9F91F564-6F7C-4926-8855-FF266554ACD3}" srcOrd="1" destOrd="0" presId="urn:microsoft.com/office/officeart/2005/8/layout/list1"/>
    <dgm:cxn modelId="{E1804677-2FE4-4A61-8208-0A954444D642}" type="presParOf" srcId="{0BC9E38C-43FC-49B7-8C36-8103F51A753F}" destId="{E4C25CC6-C7BD-440F-97D1-078D53397C1A}" srcOrd="1" destOrd="0" presId="urn:microsoft.com/office/officeart/2005/8/layout/list1"/>
    <dgm:cxn modelId="{D93F1BFC-B119-4DF4-8601-3DF30C46A622}" type="presParOf" srcId="{0BC9E38C-43FC-49B7-8C36-8103F51A753F}" destId="{74EA3654-4A0A-49B4-9DC2-97A24B82BAE0}" srcOrd="2" destOrd="0" presId="urn:microsoft.com/office/officeart/2005/8/layout/list1"/>
    <dgm:cxn modelId="{291BAE2A-4B2A-48DE-9663-00338BF68AB4}" type="presParOf" srcId="{0BC9E38C-43FC-49B7-8C36-8103F51A753F}" destId="{B52E2AD7-8D06-489D-8ED2-57EC137744A5}" srcOrd="3" destOrd="0" presId="urn:microsoft.com/office/officeart/2005/8/layout/list1"/>
    <dgm:cxn modelId="{56854A66-C661-440F-8CFE-BCAF56B16F58}" type="presParOf" srcId="{0BC9E38C-43FC-49B7-8C36-8103F51A753F}" destId="{2257AFA2-AF3F-4535-8F0F-CA8F3EA6282A}" srcOrd="4" destOrd="0" presId="urn:microsoft.com/office/officeart/2005/8/layout/list1"/>
    <dgm:cxn modelId="{3FB98895-A7CE-41B8-89A4-FC6ACFA5E45E}" type="presParOf" srcId="{2257AFA2-AF3F-4535-8F0F-CA8F3EA6282A}" destId="{3C216516-CE63-4557-860F-CDA4AD5732F8}" srcOrd="0" destOrd="0" presId="urn:microsoft.com/office/officeart/2005/8/layout/list1"/>
    <dgm:cxn modelId="{60052D58-7AE8-4106-8A2C-BB52665E451E}" type="presParOf" srcId="{2257AFA2-AF3F-4535-8F0F-CA8F3EA6282A}" destId="{80431809-F4CB-4EFD-A72A-A08A0BA1EA48}" srcOrd="1" destOrd="0" presId="urn:microsoft.com/office/officeart/2005/8/layout/list1"/>
    <dgm:cxn modelId="{25353303-D779-4AB5-B3B7-BE71D392B758}" type="presParOf" srcId="{0BC9E38C-43FC-49B7-8C36-8103F51A753F}" destId="{F9ED9805-3DFD-4602-853D-5D6E323CF143}" srcOrd="5" destOrd="0" presId="urn:microsoft.com/office/officeart/2005/8/layout/list1"/>
    <dgm:cxn modelId="{AD056941-41E2-4F79-975E-5C96923503E2}" type="presParOf" srcId="{0BC9E38C-43FC-49B7-8C36-8103F51A753F}" destId="{4F138DEC-F50E-45B2-BE4F-3D255DB01CD0}" srcOrd="6" destOrd="0" presId="urn:microsoft.com/office/officeart/2005/8/layout/list1"/>
    <dgm:cxn modelId="{1BDCF0F3-D1E4-4709-80EA-96CEEE6395EA}" type="presParOf" srcId="{0BC9E38C-43FC-49B7-8C36-8103F51A753F}" destId="{19079EBF-A8D1-488D-A974-D7FC3F4E467B}" srcOrd="7" destOrd="0" presId="urn:microsoft.com/office/officeart/2005/8/layout/list1"/>
    <dgm:cxn modelId="{FF435474-D471-4F9E-897A-0F190BA38C1D}" type="presParOf" srcId="{0BC9E38C-43FC-49B7-8C36-8103F51A753F}" destId="{4F8E3FB0-FA67-4CCE-9BE2-9BA219DA668E}" srcOrd="8" destOrd="0" presId="urn:microsoft.com/office/officeart/2005/8/layout/list1"/>
    <dgm:cxn modelId="{A3A0E373-BF6C-4D2F-9F83-4B3C087718A1}" type="presParOf" srcId="{4F8E3FB0-FA67-4CCE-9BE2-9BA219DA668E}" destId="{8458B27A-E9A9-4106-9A92-6F66D43FDA90}" srcOrd="0" destOrd="0" presId="urn:microsoft.com/office/officeart/2005/8/layout/list1"/>
    <dgm:cxn modelId="{5B5AB1CE-FB3A-4725-B5B6-D567158A436D}" type="presParOf" srcId="{4F8E3FB0-FA67-4CCE-9BE2-9BA219DA668E}" destId="{4C0EF100-83AE-480F-AFEB-B8E3E24F2D2C}" srcOrd="1" destOrd="0" presId="urn:microsoft.com/office/officeart/2005/8/layout/list1"/>
    <dgm:cxn modelId="{3E1FC7A8-B31A-4269-8428-1234F58DF2B6}" type="presParOf" srcId="{0BC9E38C-43FC-49B7-8C36-8103F51A753F}" destId="{CA33CD29-8562-45CC-A4A7-FEE49C07B257}" srcOrd="9" destOrd="0" presId="urn:microsoft.com/office/officeart/2005/8/layout/list1"/>
    <dgm:cxn modelId="{3CD01314-2CD2-4B1B-9399-496A1F5EDB8F}" type="presParOf" srcId="{0BC9E38C-43FC-49B7-8C36-8103F51A753F}" destId="{8864AC5D-9ED8-4CFE-8235-6F7A18344C5A}" srcOrd="10" destOrd="0" presId="urn:microsoft.com/office/officeart/2005/8/layout/list1"/>
    <dgm:cxn modelId="{7F2F5398-8C29-4564-96E8-6AD75A82C1D2}" type="presParOf" srcId="{0BC9E38C-43FC-49B7-8C36-8103F51A753F}" destId="{0D8F5EF2-CF24-49D6-822F-076BDE465DF0}" srcOrd="11" destOrd="0" presId="urn:microsoft.com/office/officeart/2005/8/layout/list1"/>
    <dgm:cxn modelId="{8D077DF6-5C24-4B59-A8AD-69791865E9BD}" type="presParOf" srcId="{0BC9E38C-43FC-49B7-8C36-8103F51A753F}" destId="{C62EF94C-4CBB-4410-B030-E0F2C9992080}" srcOrd="12" destOrd="0" presId="urn:microsoft.com/office/officeart/2005/8/layout/list1"/>
    <dgm:cxn modelId="{6C3DCE2D-4FDD-4875-BA63-1CF5F570AD3F}" type="presParOf" srcId="{C62EF94C-4CBB-4410-B030-E0F2C9992080}" destId="{247C0DBE-E87B-45A4-A371-E3F43292826E}" srcOrd="0" destOrd="0" presId="urn:microsoft.com/office/officeart/2005/8/layout/list1"/>
    <dgm:cxn modelId="{C361DEF8-A0EB-4074-B381-2D3CE5C8F397}" type="presParOf" srcId="{C62EF94C-4CBB-4410-B030-E0F2C9992080}" destId="{3902D171-FC1D-4387-8E8A-556C917153C1}" srcOrd="1" destOrd="0" presId="urn:microsoft.com/office/officeart/2005/8/layout/list1"/>
    <dgm:cxn modelId="{561AC73F-67A7-415D-8E86-8BC8E0EA6049}" type="presParOf" srcId="{0BC9E38C-43FC-49B7-8C36-8103F51A753F}" destId="{6C90C0DB-BF01-4855-AC1F-0A742E5E9975}" srcOrd="13" destOrd="0" presId="urn:microsoft.com/office/officeart/2005/8/layout/list1"/>
    <dgm:cxn modelId="{787977BB-F445-4598-AD6D-63F34FCDB73F}" type="presParOf" srcId="{0BC9E38C-43FC-49B7-8C36-8103F51A753F}" destId="{5DF36B7B-C521-4AC2-A6FD-E71176A88489}" srcOrd="14" destOrd="0" presId="urn:microsoft.com/office/officeart/2005/8/layout/list1"/>
    <dgm:cxn modelId="{5E6DCE9C-3098-485A-A8AC-C15ACA2DC751}" type="presParOf" srcId="{0BC9E38C-43FC-49B7-8C36-8103F51A753F}" destId="{36C27036-54BC-41E8-B031-55A2582514D7}" srcOrd="15" destOrd="0" presId="urn:microsoft.com/office/officeart/2005/8/layout/list1"/>
    <dgm:cxn modelId="{DA53AC16-6C4D-4390-B698-F0F450D1CAB1}" type="presParOf" srcId="{0BC9E38C-43FC-49B7-8C36-8103F51A753F}" destId="{9F575C0D-C1F7-4B1A-958F-8D65B2DC091C}" srcOrd="16" destOrd="0" presId="urn:microsoft.com/office/officeart/2005/8/layout/list1"/>
    <dgm:cxn modelId="{13B6FD34-D2BF-405E-8980-AE37DBEEC178}" type="presParOf" srcId="{9F575C0D-C1F7-4B1A-958F-8D65B2DC091C}" destId="{901FAA23-712D-4BB9-8405-FEC0869FBB24}" srcOrd="0" destOrd="0" presId="urn:microsoft.com/office/officeart/2005/8/layout/list1"/>
    <dgm:cxn modelId="{E8F66150-9D35-41E6-904C-57919D654E0D}" type="presParOf" srcId="{9F575C0D-C1F7-4B1A-958F-8D65B2DC091C}" destId="{8117FF5A-0A54-42D0-BECE-2862D2A14D0B}" srcOrd="1" destOrd="0" presId="urn:microsoft.com/office/officeart/2005/8/layout/list1"/>
    <dgm:cxn modelId="{9B167951-299D-4D3A-A33D-FFBFA06AEA2D}" type="presParOf" srcId="{0BC9E38C-43FC-49B7-8C36-8103F51A753F}" destId="{EB982A41-D88B-43D0-843C-92D37173C5D3}" srcOrd="17" destOrd="0" presId="urn:microsoft.com/office/officeart/2005/8/layout/list1"/>
    <dgm:cxn modelId="{83B20BC2-E973-4689-98FD-BC5EEC6025D9}" type="presParOf" srcId="{0BC9E38C-43FC-49B7-8C36-8103F51A753F}" destId="{0FC8DD2F-7508-4EE1-9A47-CF999106E3DD}" srcOrd="18" destOrd="0" presId="urn:microsoft.com/office/officeart/2005/8/layout/list1"/>
    <dgm:cxn modelId="{6AF218C6-B33A-4B51-8633-EDD3C0EBD9BB}" type="presParOf" srcId="{0BC9E38C-43FC-49B7-8C36-8103F51A753F}" destId="{3F15E95B-1EBA-463A-ABCE-755131A13515}" srcOrd="19" destOrd="0" presId="urn:microsoft.com/office/officeart/2005/8/layout/list1"/>
    <dgm:cxn modelId="{1815C26E-80D6-483C-88E8-A70D8001BC0B}" type="presParOf" srcId="{0BC9E38C-43FC-49B7-8C36-8103F51A753F}" destId="{091190E6-09FA-42BB-BD12-105070E69662}" srcOrd="20" destOrd="0" presId="urn:microsoft.com/office/officeart/2005/8/layout/list1"/>
    <dgm:cxn modelId="{D1A87E1A-649A-426A-B683-BD61415B7A78}" type="presParOf" srcId="{091190E6-09FA-42BB-BD12-105070E69662}" destId="{C54C856E-978F-4CD4-93DB-EDC3801A49AD}" srcOrd="0" destOrd="0" presId="urn:microsoft.com/office/officeart/2005/8/layout/list1"/>
    <dgm:cxn modelId="{A52A528A-189B-4363-82B1-8E7712EAF5A4}" type="presParOf" srcId="{091190E6-09FA-42BB-BD12-105070E69662}" destId="{82CAD6B8-D89D-476C-99B9-8DE68AB8966C}" srcOrd="1" destOrd="0" presId="urn:microsoft.com/office/officeart/2005/8/layout/list1"/>
    <dgm:cxn modelId="{4A2A878F-8881-4EEF-8B5F-A388B7393649}" type="presParOf" srcId="{0BC9E38C-43FC-49B7-8C36-8103F51A753F}" destId="{B2F3E716-7EF6-4ECF-941D-9D75FFE415E5}" srcOrd="21" destOrd="0" presId="urn:microsoft.com/office/officeart/2005/8/layout/list1"/>
    <dgm:cxn modelId="{350843F4-D025-4DCA-8668-D5C4A4D9D7DD}" type="presParOf" srcId="{0BC9E38C-43FC-49B7-8C36-8103F51A753F}" destId="{D8BFFB65-0192-4718-AF14-67C777F8FBAA}" srcOrd="22" destOrd="0" presId="urn:microsoft.com/office/officeart/2005/8/layout/list1"/>
    <dgm:cxn modelId="{6D904F2C-D5B2-4381-86FC-385542B96437}" type="presParOf" srcId="{0BC9E38C-43FC-49B7-8C36-8103F51A753F}" destId="{67A024D6-DBE3-404D-B7F2-448CB7EF4023}" srcOrd="23" destOrd="0" presId="urn:microsoft.com/office/officeart/2005/8/layout/list1"/>
    <dgm:cxn modelId="{F06F5DDD-23B4-42FD-994B-79A8DC5093B5}" type="presParOf" srcId="{0BC9E38C-43FC-49B7-8C36-8103F51A753F}" destId="{2CCAD405-E2F7-424E-B68A-1EDDE1D7FC74}" srcOrd="24" destOrd="0" presId="urn:microsoft.com/office/officeart/2005/8/layout/list1"/>
    <dgm:cxn modelId="{706ED88E-6230-42D7-9901-863097E0CDED}" type="presParOf" srcId="{2CCAD405-E2F7-424E-B68A-1EDDE1D7FC74}" destId="{61B23AA5-AD3B-4222-B837-FD283919B2FB}" srcOrd="0" destOrd="0" presId="urn:microsoft.com/office/officeart/2005/8/layout/list1"/>
    <dgm:cxn modelId="{F553779B-74D8-4A55-9CA1-557C3FBC0811}" type="presParOf" srcId="{2CCAD405-E2F7-424E-B68A-1EDDE1D7FC74}" destId="{2626243D-1576-4CA6-A4B6-8CB72F603652}" srcOrd="1" destOrd="0" presId="urn:microsoft.com/office/officeart/2005/8/layout/list1"/>
    <dgm:cxn modelId="{E43D39FB-A6E0-4530-B744-015B83F5B98A}" type="presParOf" srcId="{0BC9E38C-43FC-49B7-8C36-8103F51A753F}" destId="{2819D775-7535-4704-AF05-6830AB0B53C3}" srcOrd="25" destOrd="0" presId="urn:microsoft.com/office/officeart/2005/8/layout/list1"/>
    <dgm:cxn modelId="{9DDD4A6E-3858-48AC-855D-23532079FFC1}" type="presParOf" srcId="{0BC9E38C-43FC-49B7-8C36-8103F51A753F}" destId="{F153610C-71A1-42DF-A105-67B45CE4153B}" srcOrd="26" destOrd="0" presId="urn:microsoft.com/office/officeart/2005/8/layout/list1"/>
    <dgm:cxn modelId="{C724DF40-BA91-459E-952A-8E210EF99783}" type="presParOf" srcId="{0BC9E38C-43FC-49B7-8C36-8103F51A753F}" destId="{2F0E02EF-4DB6-42F2-AC6D-7DAEA521CC13}" srcOrd="27" destOrd="0" presId="urn:microsoft.com/office/officeart/2005/8/layout/list1"/>
    <dgm:cxn modelId="{1DF2B81B-842F-4B87-8DBC-E64E5A1B4A06}" type="presParOf" srcId="{0BC9E38C-43FC-49B7-8C36-8103F51A753F}" destId="{A230108B-0DAC-4B0B-8D70-6A9B367B9662}" srcOrd="28" destOrd="0" presId="urn:microsoft.com/office/officeart/2005/8/layout/list1"/>
    <dgm:cxn modelId="{DF6584E2-35B1-4DFC-BB32-2DB447D95A05}" type="presParOf" srcId="{A230108B-0DAC-4B0B-8D70-6A9B367B9662}" destId="{A729E5BB-A00F-450A-9EBF-3CDF7657B7F3}" srcOrd="0" destOrd="0" presId="urn:microsoft.com/office/officeart/2005/8/layout/list1"/>
    <dgm:cxn modelId="{0A8306AC-1657-430F-B471-7B9FAD3B36C3}" type="presParOf" srcId="{A230108B-0DAC-4B0B-8D70-6A9B367B9662}" destId="{2D255257-BADE-4E37-BB72-26824D76618F}" srcOrd="1" destOrd="0" presId="urn:microsoft.com/office/officeart/2005/8/layout/list1"/>
    <dgm:cxn modelId="{D79C8212-49F2-472A-AE44-D8D938724861}" type="presParOf" srcId="{0BC9E38C-43FC-49B7-8C36-8103F51A753F}" destId="{9E0A79F2-81A7-4897-A049-0F9B6AD74F57}" srcOrd="29" destOrd="0" presId="urn:microsoft.com/office/officeart/2005/8/layout/list1"/>
    <dgm:cxn modelId="{092436B3-6DD2-445E-8490-5E198EF9DDDF}" type="presParOf" srcId="{0BC9E38C-43FC-49B7-8C36-8103F51A753F}" destId="{E5D49FA1-860F-4806-9FE2-490D1055A810}" srcOrd="30" destOrd="0" presId="urn:microsoft.com/office/officeart/2005/8/layout/list1"/>
    <dgm:cxn modelId="{FEFCF6D8-5584-4DF5-A915-AED9D5B89BF4}" type="presParOf" srcId="{0BC9E38C-43FC-49B7-8C36-8103F51A753F}" destId="{3FE1592D-36B4-410F-A042-DFECF7F80FCC}" srcOrd="31" destOrd="0" presId="urn:microsoft.com/office/officeart/2005/8/layout/list1"/>
    <dgm:cxn modelId="{E3443CF4-825B-4771-AFA0-BE747A92C2F9}" type="presParOf" srcId="{0BC9E38C-43FC-49B7-8C36-8103F51A753F}" destId="{B56A59FF-78B2-4D6A-BD1D-D87F201BAF80}" srcOrd="32" destOrd="0" presId="urn:microsoft.com/office/officeart/2005/8/layout/list1"/>
    <dgm:cxn modelId="{A7E5AC4F-54B0-4629-A87F-3C20B03351A3}" type="presParOf" srcId="{B56A59FF-78B2-4D6A-BD1D-D87F201BAF80}" destId="{508DF5E4-43B6-4532-BBF1-803F19CC74DE}" srcOrd="0" destOrd="0" presId="urn:microsoft.com/office/officeart/2005/8/layout/list1"/>
    <dgm:cxn modelId="{F3961CE9-9399-460E-AD3F-53ED16C0865F}" type="presParOf" srcId="{B56A59FF-78B2-4D6A-BD1D-D87F201BAF80}" destId="{72177084-C9B5-4B0A-9B85-C5965B6A8324}" srcOrd="1" destOrd="0" presId="urn:microsoft.com/office/officeart/2005/8/layout/list1"/>
    <dgm:cxn modelId="{C70985E7-9C8D-4F1B-9782-4B4BF4B93D45}" type="presParOf" srcId="{0BC9E38C-43FC-49B7-8C36-8103F51A753F}" destId="{DF75B99E-7FC0-4AFB-9E46-84717D79F320}" srcOrd="33" destOrd="0" presId="urn:microsoft.com/office/officeart/2005/8/layout/list1"/>
    <dgm:cxn modelId="{EB363C70-A50A-48B6-ACDA-3DA197D56D07}" type="presParOf" srcId="{0BC9E38C-43FC-49B7-8C36-8103F51A753F}" destId="{9CEE01A9-3A37-4C9D-99E5-96B25798AAAC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8C843-715A-4EA0-A544-5A37E9E8F841}">
      <dsp:nvSpPr>
        <dsp:cNvPr id="0" name=""/>
        <dsp:cNvSpPr/>
      </dsp:nvSpPr>
      <dsp:spPr>
        <a:xfrm>
          <a:off x="2971800" y="0"/>
          <a:ext cx="5606716" cy="560671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DC9F7-595F-45C4-8F33-27D505920519}">
      <dsp:nvSpPr>
        <dsp:cNvPr id="0" name=""/>
        <dsp:cNvSpPr/>
      </dsp:nvSpPr>
      <dsp:spPr>
        <a:xfrm>
          <a:off x="3504438" y="532638"/>
          <a:ext cx="2186619" cy="2186619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Мотивацион-но-активи-зирующий</a:t>
          </a:r>
          <a:r>
            <a:rPr lang="ru-RU" sz="1300" b="1" kern="1200" dirty="0" smtClean="0"/>
            <a:t> </a:t>
          </a:r>
          <a:endParaRPr lang="ru-RU" sz="1300" kern="1200" dirty="0"/>
        </a:p>
      </dsp:txBody>
      <dsp:txXfrm>
        <a:off x="3611180" y="639380"/>
        <a:ext cx="1973135" cy="1973135"/>
      </dsp:txXfrm>
    </dsp:sp>
    <dsp:sp modelId="{09636C41-B5B7-4E6E-B97C-9AA5E72621F4}">
      <dsp:nvSpPr>
        <dsp:cNvPr id="0" name=""/>
        <dsp:cNvSpPr/>
      </dsp:nvSpPr>
      <dsp:spPr>
        <a:xfrm>
          <a:off x="5833675" y="532638"/>
          <a:ext cx="2186619" cy="2186619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Информа-ционно-разви-вающий </a:t>
          </a:r>
          <a:endParaRPr lang="ru-RU" sz="2400" kern="1200" dirty="0"/>
        </a:p>
      </dsp:txBody>
      <dsp:txXfrm>
        <a:off x="5940417" y="639380"/>
        <a:ext cx="1973135" cy="1973135"/>
      </dsp:txXfrm>
    </dsp:sp>
    <dsp:sp modelId="{A031FBF7-3D4B-4B1A-835E-5357CDBA453E}">
      <dsp:nvSpPr>
        <dsp:cNvPr id="0" name=""/>
        <dsp:cNvSpPr/>
      </dsp:nvSpPr>
      <dsp:spPr>
        <a:xfrm>
          <a:off x="3504438" y="2887458"/>
          <a:ext cx="2186619" cy="2186619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диагностико-консуль-тативный  </a:t>
          </a:r>
          <a:endParaRPr lang="ru-RU" sz="2400" kern="1200" dirty="0"/>
        </a:p>
      </dsp:txBody>
      <dsp:txXfrm>
        <a:off x="3611180" y="2994200"/>
        <a:ext cx="1973135" cy="1973135"/>
      </dsp:txXfrm>
    </dsp:sp>
    <dsp:sp modelId="{B6E83241-4AAF-4840-AF29-676EE8DD79DC}">
      <dsp:nvSpPr>
        <dsp:cNvPr id="0" name=""/>
        <dsp:cNvSpPr/>
      </dsp:nvSpPr>
      <dsp:spPr>
        <a:xfrm>
          <a:off x="5859259" y="2887458"/>
          <a:ext cx="2186619" cy="2186619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практико-ориентиро-ванный </a:t>
          </a:r>
          <a:endParaRPr lang="ru-RU" sz="2400" kern="1200" dirty="0"/>
        </a:p>
      </dsp:txBody>
      <dsp:txXfrm>
        <a:off x="5966001" y="2994200"/>
        <a:ext cx="1973135" cy="1973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617A3-9322-4702-9D53-6E01BB53CFDB}">
      <dsp:nvSpPr>
        <dsp:cNvPr id="0" name=""/>
        <dsp:cNvSpPr/>
      </dsp:nvSpPr>
      <dsp:spPr>
        <a:xfrm>
          <a:off x="0" y="41742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E1999-0A54-4C3E-B4BF-8C1592E1E6F5}">
      <dsp:nvSpPr>
        <dsp:cNvPr id="0" name=""/>
        <dsp:cNvSpPr/>
      </dsp:nvSpPr>
      <dsp:spPr>
        <a:xfrm>
          <a:off x="525780" y="63189"/>
          <a:ext cx="736092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Доступность</a:t>
          </a:r>
          <a:endParaRPr lang="ru-RU" sz="2400" kern="1200" dirty="0"/>
        </a:p>
      </dsp:txBody>
      <dsp:txXfrm>
        <a:off x="560365" y="97774"/>
        <a:ext cx="7291750" cy="639310"/>
      </dsp:txXfrm>
    </dsp:sp>
    <dsp:sp modelId="{A7AF5C47-4245-4D16-93DC-DD177826FBFE}">
      <dsp:nvSpPr>
        <dsp:cNvPr id="0" name=""/>
        <dsp:cNvSpPr/>
      </dsp:nvSpPr>
      <dsp:spPr>
        <a:xfrm>
          <a:off x="0" y="150606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7EB55-4F9A-49BF-88AC-F3E3B9207095}">
      <dsp:nvSpPr>
        <dsp:cNvPr id="0" name=""/>
        <dsp:cNvSpPr/>
      </dsp:nvSpPr>
      <dsp:spPr>
        <a:xfrm>
          <a:off x="525780" y="1151829"/>
          <a:ext cx="736092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Системность</a:t>
          </a:r>
          <a:endParaRPr lang="ru-RU" sz="2400" kern="1200" dirty="0"/>
        </a:p>
      </dsp:txBody>
      <dsp:txXfrm>
        <a:off x="560365" y="1186414"/>
        <a:ext cx="7291750" cy="639310"/>
      </dsp:txXfrm>
    </dsp:sp>
    <dsp:sp modelId="{22873BEB-37D1-4984-B977-31B8461D2CB0}">
      <dsp:nvSpPr>
        <dsp:cNvPr id="0" name=""/>
        <dsp:cNvSpPr/>
      </dsp:nvSpPr>
      <dsp:spPr>
        <a:xfrm>
          <a:off x="0" y="259470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0138F-8B82-4D93-9026-28BB779C32E9}">
      <dsp:nvSpPr>
        <dsp:cNvPr id="0" name=""/>
        <dsp:cNvSpPr/>
      </dsp:nvSpPr>
      <dsp:spPr>
        <a:xfrm>
          <a:off x="525780" y="2240469"/>
          <a:ext cx="736092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Систематичность</a:t>
          </a:r>
          <a:endParaRPr lang="ru-RU" sz="2400" kern="1200" dirty="0"/>
        </a:p>
      </dsp:txBody>
      <dsp:txXfrm>
        <a:off x="560365" y="2275054"/>
        <a:ext cx="7291750" cy="639310"/>
      </dsp:txXfrm>
    </dsp:sp>
    <dsp:sp modelId="{C33A9A13-A0CA-4A0D-8987-31E68C9A6BE7}">
      <dsp:nvSpPr>
        <dsp:cNvPr id="0" name=""/>
        <dsp:cNvSpPr/>
      </dsp:nvSpPr>
      <dsp:spPr>
        <a:xfrm>
          <a:off x="0" y="368334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6ED20-BA06-42C8-81AC-510734B6C1EC}">
      <dsp:nvSpPr>
        <dsp:cNvPr id="0" name=""/>
        <dsp:cNvSpPr/>
      </dsp:nvSpPr>
      <dsp:spPr>
        <a:xfrm>
          <a:off x="525780" y="3329109"/>
          <a:ext cx="736092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Межведомственность</a:t>
          </a:r>
          <a:endParaRPr lang="ru-RU" sz="2400" kern="1200" dirty="0"/>
        </a:p>
      </dsp:txBody>
      <dsp:txXfrm>
        <a:off x="560365" y="3363694"/>
        <a:ext cx="7291750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A3654-4A0A-49B4-9DC2-97A24B82BAE0}">
      <dsp:nvSpPr>
        <dsp:cNvPr id="0" name=""/>
        <dsp:cNvSpPr/>
      </dsp:nvSpPr>
      <dsp:spPr>
        <a:xfrm>
          <a:off x="0" y="36096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1F564-6F7C-4926-8855-FF266554ACD3}">
      <dsp:nvSpPr>
        <dsp:cNvPr id="0" name=""/>
        <dsp:cNvSpPr/>
      </dsp:nvSpPr>
      <dsp:spPr>
        <a:xfrm>
          <a:off x="363193" y="15432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Здоровая 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174501"/>
        <a:ext cx="5044355" cy="372930"/>
      </dsp:txXfrm>
    </dsp:sp>
    <dsp:sp modelId="{4F138DEC-F50E-45B2-BE4F-3D255DB01CD0}">
      <dsp:nvSpPr>
        <dsp:cNvPr id="0" name=""/>
        <dsp:cNvSpPr/>
      </dsp:nvSpPr>
      <dsp:spPr>
        <a:xfrm>
          <a:off x="0" y="99600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31809-F4CB-4EFD-A72A-A08A0BA1EA48}">
      <dsp:nvSpPr>
        <dsp:cNvPr id="0" name=""/>
        <dsp:cNvSpPr/>
      </dsp:nvSpPr>
      <dsp:spPr>
        <a:xfrm>
          <a:off x="363193" y="78936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Комфортная</a:t>
          </a:r>
          <a:r>
            <a:rPr lang="ru-RU" sz="1400" b="1" kern="1200" dirty="0" smtClean="0"/>
            <a:t> </a:t>
          </a:r>
          <a:r>
            <a:rPr lang="ru-RU" sz="2400" b="1" kern="1200" dirty="0" smtClean="0">
              <a:solidFill>
                <a:schemeClr val="tx1"/>
              </a:solidFill>
            </a:rPr>
            <a:t>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809541"/>
        <a:ext cx="5044355" cy="372930"/>
      </dsp:txXfrm>
    </dsp:sp>
    <dsp:sp modelId="{8864AC5D-9ED8-4CFE-8235-6F7A18344C5A}">
      <dsp:nvSpPr>
        <dsp:cNvPr id="0" name=""/>
        <dsp:cNvSpPr/>
      </dsp:nvSpPr>
      <dsp:spPr>
        <a:xfrm>
          <a:off x="0" y="163104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EF100-83AE-480F-AFEB-B8E3E24F2D2C}">
      <dsp:nvSpPr>
        <dsp:cNvPr id="0" name=""/>
        <dsp:cNvSpPr/>
      </dsp:nvSpPr>
      <dsp:spPr>
        <a:xfrm>
          <a:off x="363193" y="142440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Безопасная</a:t>
          </a: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2400" b="1" kern="1200" dirty="0" smtClean="0">
              <a:solidFill>
                <a:schemeClr val="tx1"/>
              </a:solidFill>
            </a:rPr>
            <a:t>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1444581"/>
        <a:ext cx="5044355" cy="372930"/>
      </dsp:txXfrm>
    </dsp:sp>
    <dsp:sp modelId="{5DF36B7B-C521-4AC2-A6FD-E71176A88489}">
      <dsp:nvSpPr>
        <dsp:cNvPr id="0" name=""/>
        <dsp:cNvSpPr/>
      </dsp:nvSpPr>
      <dsp:spPr>
        <a:xfrm>
          <a:off x="0" y="226608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2D171-FC1D-4387-8E8A-556C917153C1}">
      <dsp:nvSpPr>
        <dsp:cNvPr id="0" name=""/>
        <dsp:cNvSpPr/>
      </dsp:nvSpPr>
      <dsp:spPr>
        <a:xfrm>
          <a:off x="363193" y="205944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Креативная 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2079621"/>
        <a:ext cx="5044355" cy="372930"/>
      </dsp:txXfrm>
    </dsp:sp>
    <dsp:sp modelId="{0FC8DD2F-7508-4EE1-9A47-CF999106E3DD}">
      <dsp:nvSpPr>
        <dsp:cNvPr id="0" name=""/>
        <dsp:cNvSpPr/>
      </dsp:nvSpPr>
      <dsp:spPr>
        <a:xfrm>
          <a:off x="0" y="290112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7FF5A-0A54-42D0-BECE-2862D2A14D0B}">
      <dsp:nvSpPr>
        <dsp:cNvPr id="0" name=""/>
        <dsp:cNvSpPr/>
      </dsp:nvSpPr>
      <dsp:spPr>
        <a:xfrm>
          <a:off x="334319" y="269448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Умная 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54494" y="2714661"/>
        <a:ext cx="5044355" cy="372930"/>
      </dsp:txXfrm>
    </dsp:sp>
    <dsp:sp modelId="{D8BFFB65-0192-4718-AF14-67C777F8FBAA}">
      <dsp:nvSpPr>
        <dsp:cNvPr id="0" name=""/>
        <dsp:cNvSpPr/>
      </dsp:nvSpPr>
      <dsp:spPr>
        <a:xfrm>
          <a:off x="0" y="353616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AD6B8-D89D-476C-99B9-8DE68AB8966C}">
      <dsp:nvSpPr>
        <dsp:cNvPr id="0" name=""/>
        <dsp:cNvSpPr/>
      </dsp:nvSpPr>
      <dsp:spPr>
        <a:xfrm>
          <a:off x="363193" y="332952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Социальная 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3349701"/>
        <a:ext cx="5044355" cy="372930"/>
      </dsp:txXfrm>
    </dsp:sp>
    <dsp:sp modelId="{F153610C-71A1-42DF-A105-67B45CE4153B}">
      <dsp:nvSpPr>
        <dsp:cNvPr id="0" name=""/>
        <dsp:cNvSpPr/>
      </dsp:nvSpPr>
      <dsp:spPr>
        <a:xfrm>
          <a:off x="0" y="417120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6243D-1576-4CA6-A4B6-8CB72F603652}">
      <dsp:nvSpPr>
        <dsp:cNvPr id="0" name=""/>
        <dsp:cNvSpPr/>
      </dsp:nvSpPr>
      <dsp:spPr>
        <a:xfrm>
          <a:off x="363193" y="396456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Деловая 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3984741"/>
        <a:ext cx="5044355" cy="372930"/>
      </dsp:txXfrm>
    </dsp:sp>
    <dsp:sp modelId="{E5D49FA1-860F-4806-9FE2-490D1055A810}">
      <dsp:nvSpPr>
        <dsp:cNvPr id="0" name=""/>
        <dsp:cNvSpPr/>
      </dsp:nvSpPr>
      <dsp:spPr>
        <a:xfrm>
          <a:off x="0" y="480624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55257-BADE-4E37-BB72-26824D76618F}">
      <dsp:nvSpPr>
        <dsp:cNvPr id="0" name=""/>
        <dsp:cNvSpPr/>
      </dsp:nvSpPr>
      <dsp:spPr>
        <a:xfrm>
          <a:off x="363193" y="459960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Индустриальная</a:t>
          </a:r>
          <a:r>
            <a:rPr lang="ru-RU" sz="2400" b="1" kern="1200" dirty="0" smtClean="0"/>
            <a:t> </a:t>
          </a:r>
          <a:r>
            <a:rPr lang="ru-RU" sz="2400" b="1" kern="1200" dirty="0" smtClean="0">
              <a:solidFill>
                <a:schemeClr val="tx1"/>
              </a:solidFill>
            </a:rPr>
            <a:t>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4619781"/>
        <a:ext cx="5044355" cy="372930"/>
      </dsp:txXfrm>
    </dsp:sp>
    <dsp:sp modelId="{9CEE01A9-3A37-4C9D-99E5-96B25798AAAC}">
      <dsp:nvSpPr>
        <dsp:cNvPr id="0" name=""/>
        <dsp:cNvSpPr/>
      </dsp:nvSpPr>
      <dsp:spPr>
        <a:xfrm>
          <a:off x="0" y="5441286"/>
          <a:ext cx="726386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77084-C9B5-4B0A-9B85-C5965B6A8324}">
      <dsp:nvSpPr>
        <dsp:cNvPr id="0" name=""/>
        <dsp:cNvSpPr/>
      </dsp:nvSpPr>
      <dsp:spPr>
        <a:xfrm>
          <a:off x="363193" y="5234646"/>
          <a:ext cx="5084705" cy="413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90" tIns="0" rIns="1921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Аграрная среда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3368" y="5254821"/>
        <a:ext cx="5044355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A7C876-2B4A-295A-5976-3206AB53E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B0874B-98BE-0779-D242-60EE9ABDB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36" y="2456867"/>
            <a:ext cx="8599055" cy="2805984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 Rounded MT "/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AF72763-EC44-A36A-1CF2-DF508AAB8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36" y="5344459"/>
            <a:ext cx="8599056" cy="7482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ED3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DB55C2-2DAD-C0C2-6A01-593A1EB1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7881DAA-4EF7-33D9-F6DD-9BB53439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4100C3B-4E7D-B890-1C14-BEACCF44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889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CD8853-E83C-5C97-8935-4AFAB961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8D790B7-B13C-1D33-23CE-738F66835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48214-C2B7-3CB6-577E-F5F1CB5E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EF9E855-8982-286D-0C78-57FE890A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BEDF36-E374-5434-BD4D-DE9C77B1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091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A94826C-40A0-7336-C05D-F3C5CABC9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7F695AB-9030-60A1-0AB9-67A2A3556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62A526-FEF2-A3C2-0217-B679CB70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974985-1F3D-6C3D-E5C1-7FC44040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B38BBB5-BD64-9537-6037-B19C73A4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891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541401-74A6-29DD-ADD2-FF69E756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82" y="337416"/>
            <a:ext cx="10515600" cy="466147"/>
          </a:xfrm>
        </p:spPr>
        <p:txBody>
          <a:bodyPr/>
          <a:lstStyle>
            <a:lvl1pPr>
              <a:defRPr>
                <a:solidFill>
                  <a:srgbClr val="FEC979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EA0DBE-4218-F654-C0D1-84A926466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8C5B92-0A6E-32D0-7ED4-8B2969BB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5CF5247-673E-73E4-711F-7DE72207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8674DDA-57E1-FC51-091C-89D62CBA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710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20CC75-9695-73BC-6E28-09C10E1F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D891EA-7D7A-0857-A0A6-053835EDD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2785B67-5034-8F6B-A217-1C74B1A67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C5EB6D1-CAE3-66F6-9638-35937DA8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38EB4BF-AB26-BF62-A28B-FF068F56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467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C69D39-E506-C90E-FBD1-9978A379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2A405B-A06C-84F0-0064-FD5CF4E4C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F4F63EB-49E6-AD45-5467-C0A41B9B2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2828D98-05D5-6F61-BC07-D3781864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D402FD-FE0E-F2D4-6493-3683E1AF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948BB24-9257-972F-DD84-45CABC7B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310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157141-A6D3-081A-E48D-30E6822A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B62840-F7E5-CF13-34E0-7D3D4AC78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8E65D1C-9751-46C5-7706-654632077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3FDC1C1-5EFF-7F12-800E-787CB56DB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F74BA9B-4E7F-04FB-F5AD-225FE49C5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FC3F660-8DA5-849A-59AC-CF4D8ECC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A2D1A45-B5EF-BBB0-1BE0-4E453305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A4B1B6F-B03F-6098-DAD6-23D21D6C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785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327B6A-F3A7-CBE0-186D-2C4301AB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D7F0131-4FEF-2E64-AAC3-8A3EDC9C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35F04BE-F1CE-7642-3800-94CEB826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AFA0767-A577-3B30-359C-A45EF005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057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CA3692D-C5C5-0D09-4269-6D0712C5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76AD36C-C1CE-F83B-0ED7-A96652B0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487F1F2-600F-B5DB-4363-15142CB4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555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F664DF-D58E-2429-FAFA-D1081950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B2B941-C467-5350-2C89-5C25008A8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79522F1-E07B-20CA-8CF8-2FC624D83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9D4FEAD-97AE-4A0A-758C-8FB85B4F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7920EFC-73A5-8B4D-3DB0-2D584B2E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F5F890-FDC5-8226-F461-0FF2A2F3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878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D0CB06-2A05-151F-5265-D2124883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2E35116-3770-C9DB-EF77-F29A1ACE8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7A0B709-92F8-E5BC-D018-ACC5EAA6E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1B2621C-66EC-42CB-AEE6-44354D7D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8802685-6165-1609-C68A-8E61002E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7A72E2C-8F20-8DF5-A962-ED33EF591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056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6EDC6D5-0422-7B05-BBC5-F3417C5350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3C26E6-CB3B-8E15-527F-A4C5BC94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6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9A2B7F0-3D0F-CCF0-B1F9-4019F4255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8E71D5-DB9F-350B-7CA0-46E196D65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51C9F-1067-4C5E-A98F-5BA5A40399C0}" type="datetimeFigureOut">
              <a:rPr lang="x-none" smtClean="0"/>
              <a:pPr/>
              <a:t>16.12.2024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581A79-A98D-AFE5-E044-85B407E46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7514FF-2FB0-C836-705B-F7278B69E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35547-96F7-4EE4-A538-AEA6DAF6FE6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476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ED39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5B88C8-8A34-8577-6BA8-ABAE56740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000" dirty="0" smtClean="0"/>
              <a:t>Правовые и методологические основы создания Единой модели профориентации</a:t>
            </a:r>
            <a:endParaRPr lang="ru-RU" sz="5000" dirty="0"/>
          </a:p>
        </p:txBody>
      </p:sp>
      <p:sp>
        <p:nvSpPr>
          <p:cNvPr id="3" name="TextBox 2"/>
          <p:cNvSpPr txBox="1"/>
          <p:nvPr/>
        </p:nvSpPr>
        <p:spPr>
          <a:xfrm>
            <a:off x="3792354" y="5707781"/>
            <a:ext cx="478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Лузан Елена Владимировна, педагог-психолог</a:t>
            </a:r>
          </a:p>
          <a:p>
            <a:r>
              <a:rPr lang="ru-RU" dirty="0"/>
              <a:t>ГБОУ ЛНР «Гимназия № 36 имени Г.К. Жукова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4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Задачи </a:t>
            </a:r>
            <a:r>
              <a:rPr lang="ru-RU" b="1" dirty="0"/>
              <a:t>Единой модели профориентации: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99411" y="962526"/>
            <a:ext cx="101635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6. Обогащение </a:t>
            </a:r>
            <a:r>
              <a:rPr lang="ru-RU" sz="2400" b="1" dirty="0">
                <a:solidFill>
                  <a:schemeClr val="bg1"/>
                </a:solidFill>
              </a:rPr>
              <a:t>инструментами и практиками региональных, муниципальных и школьных моделей профессиональной ориентации </a:t>
            </a:r>
            <a:r>
              <a:rPr lang="ru-RU" sz="2400" b="1" dirty="0" smtClean="0">
                <a:solidFill>
                  <a:schemeClr val="bg1"/>
                </a:solidFill>
              </a:rPr>
              <a:t>обучающихся.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7.       Реализация </a:t>
            </a:r>
            <a:r>
              <a:rPr lang="ru-RU" sz="2400" b="1" dirty="0">
                <a:solidFill>
                  <a:schemeClr val="bg1"/>
                </a:solidFill>
              </a:rPr>
              <a:t>воспитательного потенциала </a:t>
            </a:r>
            <a:r>
              <a:rPr lang="ru-RU" sz="2400" b="1" dirty="0" smtClean="0">
                <a:solidFill>
                  <a:schemeClr val="bg1"/>
                </a:solidFill>
              </a:rPr>
              <a:t>профориентации.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8.    Подготовка </a:t>
            </a:r>
            <a:r>
              <a:rPr lang="ru-RU" sz="2400" b="1" dirty="0">
                <a:solidFill>
                  <a:schemeClr val="bg1"/>
                </a:solidFill>
              </a:rPr>
              <a:t>образовательных программ повышения квалификации для специалистов, осуществляющих профориентационную деятельность в образовательных </a:t>
            </a:r>
            <a:r>
              <a:rPr lang="ru-RU" sz="2400" b="1" dirty="0" smtClean="0">
                <a:solidFill>
                  <a:schemeClr val="bg1"/>
                </a:solidFill>
              </a:rPr>
              <a:t>организациях, которые реализуют образовательные программы основного общего и среднего общего образования.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9.   Обеспечение </a:t>
            </a:r>
            <a:r>
              <a:rPr lang="ru-RU" sz="2400" b="1" dirty="0">
                <a:solidFill>
                  <a:schemeClr val="bg1"/>
                </a:solidFill>
              </a:rPr>
              <a:t>взаимодействия между сторонами, участвующими в профориентационной работе: </a:t>
            </a:r>
            <a:r>
              <a:rPr lang="ru-RU" sz="2400" b="1" dirty="0" smtClean="0">
                <a:solidFill>
                  <a:schemeClr val="bg1"/>
                </a:solidFill>
              </a:rPr>
              <a:t>региональными органами исполнительной власти, образовательными </a:t>
            </a:r>
            <a:r>
              <a:rPr lang="ru-RU" sz="2400" b="1" dirty="0">
                <a:solidFill>
                  <a:schemeClr val="bg1"/>
                </a:solidFill>
              </a:rPr>
              <a:t>организациями различных видов и типов, </a:t>
            </a:r>
            <a:r>
              <a:rPr lang="ru-RU" sz="2400" b="1" dirty="0" smtClean="0">
                <a:solidFill>
                  <a:schemeClr val="bg1"/>
                </a:solidFill>
              </a:rPr>
              <a:t>компаниями-работодателями</a:t>
            </a:r>
            <a:r>
              <a:rPr lang="ru-RU" sz="2400" b="1" dirty="0">
                <a:solidFill>
                  <a:schemeClr val="bg1"/>
                </a:solidFill>
              </a:rPr>
              <a:t>, центрами занятости населения, обучающимися, родителями (законными представителями) и иными организациями, обладающими ресурсами, необходимыми для осуществления мероприятий по профессиональной </a:t>
            </a:r>
            <a:r>
              <a:rPr lang="ru-RU" sz="2400" b="1" dirty="0" smtClean="0">
                <a:solidFill>
                  <a:schemeClr val="bg1"/>
                </a:solidFill>
              </a:rPr>
              <a:t>ориентации.</a:t>
            </a:r>
            <a:endParaRPr lang="ru-RU" sz="2400" dirty="0">
              <a:solidFill>
                <a:schemeClr val="bg1"/>
              </a:solidFill>
            </a:endParaRP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23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Задачи </a:t>
            </a:r>
            <a:r>
              <a:rPr lang="ru-RU" b="1" dirty="0"/>
              <a:t>Единой модели профориентации: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99411" y="1068404"/>
            <a:ext cx="10163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10. Поддержка </a:t>
            </a:r>
            <a:r>
              <a:rPr lang="ru-RU" sz="2400" b="1" dirty="0">
                <a:solidFill>
                  <a:schemeClr val="bg1"/>
                </a:solidFill>
              </a:rPr>
              <a:t>в профориентационной работе обучающихся с ОВЗ и инвалидностью и с прогнозируемыми затруднениями трудоустройства («группы риска</a:t>
            </a:r>
            <a:r>
              <a:rPr lang="ru-RU" sz="2400" b="1" dirty="0" smtClean="0">
                <a:solidFill>
                  <a:schemeClr val="bg1"/>
                </a:solidFill>
              </a:rPr>
              <a:t>»).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11. Разработка </a:t>
            </a:r>
            <a:r>
              <a:rPr lang="ru-RU" sz="2400" b="1" dirty="0">
                <a:solidFill>
                  <a:schemeClr val="bg1"/>
                </a:solidFill>
              </a:rPr>
              <a:t>механизмов мониторинга, анализа, верификации профориентационной деятельности.</a:t>
            </a:r>
            <a:endParaRPr lang="ru-RU" sz="2400" dirty="0">
              <a:solidFill>
                <a:schemeClr val="bg1"/>
              </a:solidFill>
            </a:endParaRP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480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2" y="1073146"/>
            <a:ext cx="4494340" cy="224717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Основные </a:t>
            </a:r>
            <a:r>
              <a:rPr lang="ru-RU" b="1" dirty="0"/>
              <a:t>участники</a:t>
            </a:r>
            <a:br>
              <a:rPr lang="ru-RU" b="1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964" y="1073146"/>
            <a:ext cx="4572000" cy="152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0" y="3551434"/>
            <a:ext cx="3172325" cy="3172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885" y="2723950"/>
            <a:ext cx="3999809" cy="39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>
                <a:solidFill>
                  <a:srgbClr val="FED394"/>
                </a:solidFill>
                <a:latin typeface="+mj-lt"/>
              </a:rPr>
              <a:t>Методологические основы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28799" y="1068404"/>
            <a:ext cx="963415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</a:rPr>
              <a:t>Методологической основой Единой модели профориентации обучающихся 6-11 классов являются современные представления:</a:t>
            </a:r>
            <a:endParaRPr lang="ru-RU" sz="2800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/>
                </a:solidFill>
              </a:rPr>
              <a:t>о закономерностях и принципах развития и воспитания личности, которые включают важность «субъект-субъектных» отношений, системно-деятельностного подхода, индивидуализации в образовании;</a:t>
            </a:r>
            <a:endParaRPr lang="ru-RU" sz="2800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/>
                </a:solidFill>
              </a:rPr>
              <a:t>о принципах, формах и методах профориентации обучающихся в современных условиях, когда акцент делается на формировании готовности к профессиональному самоопределению.</a:t>
            </a:r>
            <a:endParaRPr lang="ru-RU" sz="2800" dirty="0">
              <a:solidFill>
                <a:schemeClr val="bg1"/>
              </a:solidFill>
            </a:endParaRP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76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595" y="202663"/>
            <a:ext cx="11430607" cy="11159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О</a:t>
            </a:r>
            <a:r>
              <a:rPr lang="ru-RU" b="1" dirty="0" smtClean="0">
                <a:solidFill>
                  <a:srgbClr val="FED394"/>
                </a:solidFill>
              </a:rPr>
              <a:t>сновные </a:t>
            </a:r>
            <a:r>
              <a:rPr lang="ru-RU" b="1" dirty="0">
                <a:solidFill>
                  <a:srgbClr val="FED394"/>
                </a:solidFill>
              </a:rPr>
              <a:t>подходы</a:t>
            </a:r>
            <a:r>
              <a:rPr lang="ru-RU" dirty="0">
                <a:solidFill>
                  <a:srgbClr val="FED394"/>
                </a:solidFill>
              </a:rPr>
              <a:t/>
            </a:r>
            <a:br>
              <a:rPr lang="ru-RU" dirty="0">
                <a:solidFill>
                  <a:srgbClr val="FED394"/>
                </a:solidFill>
              </a:rPr>
            </a:br>
            <a:r>
              <a:rPr lang="ru-RU" sz="3600" b="1" dirty="0">
                <a:solidFill>
                  <a:srgbClr val="FED394"/>
                </a:solidFill>
              </a:rPr>
              <a:t>Единой модели профессиональной ориентации обучающихся</a:t>
            </a:r>
            <a:br>
              <a:rPr lang="ru-RU" sz="3600" b="1" dirty="0">
                <a:solidFill>
                  <a:srgbClr val="FED394"/>
                </a:solidFill>
              </a:rPr>
            </a:br>
            <a:endParaRPr lang="ru-RU" sz="3600" b="1" dirty="0">
              <a:solidFill>
                <a:srgbClr val="FED394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8931689"/>
              </p:ext>
            </p:extLst>
          </p:nvPr>
        </p:nvGraphicFramePr>
        <p:xfrm>
          <a:off x="866273" y="1251284"/>
          <a:ext cx="11550317" cy="5606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99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856" y="664675"/>
            <a:ext cx="10515600" cy="46614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Принципы </a:t>
            </a:r>
            <a:r>
              <a:rPr lang="ru-RU" b="1" dirty="0"/>
              <a:t>реализации Единой модели </a:t>
            </a:r>
            <a:r>
              <a:rPr lang="ru-RU" b="1" dirty="0" smtClean="0"/>
              <a:t>профориентации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882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355" y="1130822"/>
            <a:ext cx="5290285" cy="52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Профессиональные среды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960404"/>
              </p:ext>
            </p:extLst>
          </p:nvPr>
        </p:nvGraphicFramePr>
        <p:xfrm>
          <a:off x="2425565" y="803563"/>
          <a:ext cx="7263865" cy="594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022" y="337416"/>
            <a:ext cx="2793722" cy="285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022" y="3697889"/>
            <a:ext cx="2815553" cy="281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0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Методологические основы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60649" y="1148906"/>
            <a:ext cx="76184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Современный молодой человек может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адаптироваться </a:t>
            </a:r>
            <a:r>
              <a:rPr lang="ru-RU" sz="2400" b="1" dirty="0">
                <a:solidFill>
                  <a:schemeClr val="bg1"/>
                </a:solidFill>
              </a:rPr>
              <a:t>к изменениям;</a:t>
            </a:r>
            <a:endParaRPr lang="ru-RU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</a:rPr>
              <a:t>видеть </a:t>
            </a:r>
            <a:r>
              <a:rPr lang="ru-RU" sz="2400" b="1" dirty="0">
                <a:solidFill>
                  <a:schemeClr val="bg1"/>
                </a:solidFill>
              </a:rPr>
              <a:t>альтернативные возможности и самостоятельно совершать </a:t>
            </a:r>
            <a:r>
              <a:rPr lang="ru-RU" sz="2400" b="1" dirty="0" smtClean="0">
                <a:solidFill>
                  <a:schemeClr val="bg1"/>
                </a:solidFill>
              </a:rPr>
              <a:t>выбор</a:t>
            </a:r>
            <a:r>
              <a:rPr lang="ru-RU" sz="2400" b="1" dirty="0">
                <a:solidFill>
                  <a:schemeClr val="bg1"/>
                </a:solidFill>
              </a:rPr>
              <a:t>;</a:t>
            </a:r>
            <a:endParaRPr lang="ru-RU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smtClean="0">
                <a:solidFill>
                  <a:schemeClr val="bg1"/>
                </a:solidFill>
              </a:rPr>
              <a:t>быть </a:t>
            </a:r>
            <a:r>
              <a:rPr lang="ru-RU" sz="2400" b="1" dirty="0" smtClean="0">
                <a:solidFill>
                  <a:schemeClr val="bg1"/>
                </a:solidFill>
              </a:rPr>
              <a:t>креативным </a:t>
            </a:r>
            <a:r>
              <a:rPr lang="ru-RU" sz="2400" b="1" dirty="0">
                <a:solidFill>
                  <a:schemeClr val="bg1"/>
                </a:solidFill>
              </a:rPr>
              <a:t>в поиске </a:t>
            </a:r>
            <a:r>
              <a:rPr lang="ru-RU" sz="2400" b="1" dirty="0" smtClean="0">
                <a:solidFill>
                  <a:schemeClr val="bg1"/>
                </a:solidFill>
              </a:rPr>
              <a:t>решений </a:t>
            </a:r>
            <a:r>
              <a:rPr lang="ru-RU" sz="2400" b="1" dirty="0">
                <a:solidFill>
                  <a:schemeClr val="bg1"/>
                </a:solidFill>
              </a:rPr>
              <a:t>для появляющихся задач</a:t>
            </a:r>
            <a:r>
              <a:rPr lang="ru-RU" sz="2400" b="1" dirty="0" smtClean="0">
                <a:solidFill>
                  <a:schemeClr val="bg1"/>
                </a:solidFill>
              </a:rPr>
              <a:t>;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213" y="801255"/>
            <a:ext cx="2508182" cy="2338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649" y="3909617"/>
            <a:ext cx="105917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ориентироваться в информационном потоке для достижения целей;</a:t>
            </a:r>
            <a:endParaRPr lang="ru-RU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сохранять и развивать осознанность и рефлексивность;</a:t>
            </a:r>
            <a:endParaRPr lang="ru-RU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учитывать, как свои собственные ценности и потребности, так и ценности, потребности окружающих, а также признавать социальное многообразие и важность толерантного отношения к различиям.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9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Актуальность Единой модели профориентации</a:t>
            </a:r>
            <a:r>
              <a:rPr lang="ru-RU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535" y="831272"/>
            <a:ext cx="1026053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Проблемы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неосознанная некомпетентность обучающихся;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невысоком уровне </a:t>
            </a:r>
            <a:r>
              <a:rPr lang="ru-RU" sz="2800" dirty="0" smtClean="0">
                <a:solidFill>
                  <a:schemeClr val="bg1"/>
                </a:solidFill>
              </a:rPr>
              <a:t>мотивации;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зависимость от стереотипов и мнений </a:t>
            </a:r>
            <a:r>
              <a:rPr lang="ru-RU" sz="2800" dirty="0" smtClean="0">
                <a:solidFill>
                  <a:schemeClr val="bg1"/>
                </a:solidFill>
              </a:rPr>
              <a:t>окружающих;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дефицит ресурсов образовательной организации для </a:t>
            </a:r>
            <a:r>
              <a:rPr lang="ru-RU" sz="2800" dirty="0">
                <a:solidFill>
                  <a:schemeClr val="bg1"/>
                </a:solidFill>
              </a:rPr>
              <a:t>выполнения </a:t>
            </a:r>
            <a:r>
              <a:rPr lang="ru-RU" sz="2800" dirty="0" smtClean="0">
                <a:solidFill>
                  <a:schemeClr val="bg1"/>
                </a:solidFill>
              </a:rPr>
              <a:t>задач профориентации;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</a:rPr>
              <a:t>отсутствие системы </a:t>
            </a:r>
            <a:r>
              <a:rPr lang="ru-RU" sz="2800" dirty="0">
                <a:solidFill>
                  <a:schemeClr val="bg1"/>
                </a:solidFill>
              </a:rPr>
              <a:t>целенаправленного обучения педагогов содержанию и методам профориентационной </a:t>
            </a:r>
            <a:r>
              <a:rPr lang="ru-RU" sz="2800" dirty="0" smtClean="0">
                <a:solidFill>
                  <a:schemeClr val="bg1"/>
                </a:solidFill>
              </a:rPr>
              <a:t>работы;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большая степень неопределенности и изменчивости, обусловленная высокими темпами развития техники, информационных технологий, </a:t>
            </a:r>
            <a:r>
              <a:rPr lang="ru-RU" sz="2800" dirty="0" smtClean="0">
                <a:solidFill>
                  <a:schemeClr val="bg1"/>
                </a:solidFill>
              </a:rPr>
              <a:t>общества;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неодинаковые образовательные и профессиональные </a:t>
            </a:r>
            <a:r>
              <a:rPr lang="ru-RU" sz="2800" dirty="0" smtClean="0">
                <a:solidFill>
                  <a:schemeClr val="bg1"/>
                </a:solidFill>
              </a:rPr>
              <a:t>возможности для обучающихся.  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Актуальность Единой модели профориентации</a:t>
            </a: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5563" y="1224607"/>
            <a:ext cx="998774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b="1" dirty="0">
                <a:solidFill>
                  <a:schemeClr val="bg1"/>
                </a:solidFill>
              </a:rPr>
              <a:t>Приоритетом для государства является целенаправленное формирование кадрового потенциала, непрерывная профориентация </a:t>
            </a:r>
            <a:r>
              <a:rPr lang="ru-RU" sz="3000" b="1" dirty="0" smtClean="0">
                <a:solidFill>
                  <a:schemeClr val="bg1"/>
                </a:solidFill>
              </a:rPr>
              <a:t>граждан.</a:t>
            </a:r>
          </a:p>
          <a:p>
            <a:pPr algn="just"/>
            <a:endParaRPr lang="ru-RU" sz="30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3000" b="1" dirty="0" smtClean="0"/>
              <a:t>К </a:t>
            </a:r>
            <a:r>
              <a:rPr lang="ru-RU" sz="3000" b="1" dirty="0"/>
              <a:t>2036 году будет сформирована эффективная система выявления, поддержки и развития способностей и талантов у детей и молодежи, основанная на принципах справедливости, всеобщности и направленная на самоопределение и профессиональную ориентацию всех обучающихся.</a:t>
            </a:r>
            <a:endParaRPr lang="ru-RU" sz="3000" dirty="0">
              <a:solidFill>
                <a:schemeClr val="bg1"/>
              </a:solidFill>
            </a:endParaRP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5550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Единая модель </a:t>
            </a:r>
            <a:r>
              <a:rPr lang="ru-RU" b="1" dirty="0"/>
              <a:t>профориентации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531" y="2743200"/>
            <a:ext cx="6021670" cy="3387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82" y="1453415"/>
            <a:ext cx="4698449" cy="32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Нормативные правовые основы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73027" y="803564"/>
            <a:ext cx="63911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Статья </a:t>
            </a:r>
            <a:r>
              <a:rPr lang="ru-RU" sz="2000" dirty="0">
                <a:solidFill>
                  <a:schemeClr val="bg1"/>
                </a:solidFill>
              </a:rPr>
              <a:t>42 Федерального закона № </a:t>
            </a:r>
            <a:r>
              <a:rPr lang="ru-RU" sz="2000" dirty="0" smtClean="0">
                <a:solidFill>
                  <a:schemeClr val="bg1"/>
                </a:solidFill>
              </a:rPr>
              <a:t>273-ФЗ: </a:t>
            </a:r>
            <a:r>
              <a:rPr lang="ru-RU" sz="2000" dirty="0">
                <a:solidFill>
                  <a:schemeClr val="bg1"/>
                </a:solidFill>
              </a:rPr>
              <a:t>психолого-педагогическая, медицинская и социальная помощь включает в себя в том числе помощь обучающимся в профориентации, получении профессии и социальной адаптации.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Статья </a:t>
            </a:r>
            <a:r>
              <a:rPr lang="ru-RU" sz="2000" dirty="0">
                <a:solidFill>
                  <a:schemeClr val="bg1"/>
                </a:solidFill>
              </a:rPr>
              <a:t>66 Федерального закона № </a:t>
            </a:r>
            <a:r>
              <a:rPr lang="ru-RU" sz="2000" dirty="0" smtClean="0">
                <a:solidFill>
                  <a:schemeClr val="bg1"/>
                </a:solidFill>
              </a:rPr>
              <a:t>273-ФЗ: </a:t>
            </a:r>
            <a:r>
              <a:rPr lang="ru-RU" sz="2000" dirty="0">
                <a:solidFill>
                  <a:schemeClr val="bg1"/>
                </a:solidFill>
              </a:rPr>
              <a:t>основное общее образование направлено «на формирование способности обучающегося к социальному и профессиональному самоопределению», а среднее общее образование направлено на «формирование навыков самостоятельной учебной деятельности на основе индивидуализации и профессиональной ориентации содержания среднего общего образования» и на «подготовку обучающегося к началу профессиональной деятельности».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531" y="1720934"/>
            <a:ext cx="4307554" cy="3446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Нормативные правовые основы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41660" y="831272"/>
            <a:ext cx="10645540" cy="504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300" b="1" dirty="0">
                <a:solidFill>
                  <a:schemeClr val="bg1"/>
                </a:solidFill>
              </a:rPr>
              <a:t>Порядок осуществления мероприятий по профессиональной ориентации обучающихся по образовательным программам основного общего и среднего общего образования: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мероприятия по профессиональной ориентации осуществляются образовательными организациями (ОО) в видах и формах воспитательной деятельности по модулю «Профориентация», предусмотренных рабочими программами воспитания;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</a:rPr>
              <a:t>мероприятия по профессиональной ориентации осуществляются ОО в течение учебного года в соответствии с учебным планом, календарным учебным графиком и планом внеурочной деятельности </a:t>
            </a:r>
            <a:r>
              <a:rPr lang="ru-RU" sz="2300" b="1" dirty="0">
                <a:solidFill>
                  <a:schemeClr val="bg1"/>
                </a:solidFill>
              </a:rPr>
              <a:t>(рабочая программа курса внеурочной деятельности «Россия – мои горизонты»).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3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982" y="675347"/>
            <a:ext cx="10515600" cy="46614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Курс внеурочной деятельности «Россия – мои горизонты»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30" y="1583276"/>
            <a:ext cx="8382997" cy="3597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3717" y="5295471"/>
            <a:ext cx="9655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1 час в неделю внеурочной деятельности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dirty="0">
                <a:solidFill>
                  <a:schemeClr val="bg1"/>
                </a:solidFill>
              </a:rPr>
              <a:t>занятия, направленные на удовлетворение профориентационных интересов и потребностей обучающихся.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Цель Единой модели профориентации –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774" y="1122510"/>
            <a:ext cx="3859489" cy="4824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2291" y="1122510"/>
            <a:ext cx="581365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>
                <a:solidFill>
                  <a:schemeClr val="bg1"/>
                </a:solidFill>
              </a:rPr>
              <a:t>формирование единого образовательного и воспитательного пространства в системе основного и среднего общего </a:t>
            </a:r>
            <a:r>
              <a:rPr lang="ru-RU" sz="2600" b="1" dirty="0" smtClean="0">
                <a:solidFill>
                  <a:schemeClr val="bg1"/>
                </a:solidFill>
              </a:rPr>
              <a:t>образования </a:t>
            </a:r>
            <a:r>
              <a:rPr lang="ru-RU" sz="2600" b="1" dirty="0">
                <a:solidFill>
                  <a:schemeClr val="bg1"/>
                </a:solidFill>
              </a:rPr>
              <a:t>Российской Федерации, обеспечивающего готовность выпускников общеобразовательных организаций к профессиональному самоопределению с учетом их потребностей и возможностей, а также </a:t>
            </a:r>
            <a:r>
              <a:rPr lang="ru-RU" sz="2600" b="1" dirty="0" smtClean="0">
                <a:solidFill>
                  <a:schemeClr val="bg1"/>
                </a:solidFill>
              </a:rPr>
              <a:t>социально-экономической </a:t>
            </a:r>
            <a:r>
              <a:rPr lang="ru-RU" sz="2600" b="1" dirty="0">
                <a:solidFill>
                  <a:schemeClr val="bg1"/>
                </a:solidFill>
              </a:rPr>
              <a:t>ситуации на рынке труда и развития современных производств.</a:t>
            </a: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6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Задачи </a:t>
            </a:r>
            <a:r>
              <a:rPr lang="ru-RU" b="1" dirty="0"/>
              <a:t>Единой модели профориентации: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18661" y="914400"/>
            <a:ext cx="101635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Совершенствование нормативного </a:t>
            </a:r>
            <a:r>
              <a:rPr lang="ru-RU" sz="2400" b="1" dirty="0" smtClean="0">
                <a:solidFill>
                  <a:schemeClr val="bg1"/>
                </a:solidFill>
              </a:rPr>
              <a:t>правового обеспечения </a:t>
            </a:r>
            <a:r>
              <a:rPr lang="ru-RU" sz="2400" b="1" dirty="0">
                <a:solidFill>
                  <a:schemeClr val="bg1"/>
                </a:solidFill>
              </a:rPr>
              <a:t>профориентационной деятельности в организациях, реализующих образовательные программы основного общего и среднего общего </a:t>
            </a:r>
            <a:r>
              <a:rPr lang="ru-RU" sz="2400" b="1" dirty="0" smtClean="0">
                <a:solidFill>
                  <a:schemeClr val="bg1"/>
                </a:solidFill>
              </a:rPr>
              <a:t>образования.</a:t>
            </a:r>
            <a:endParaRPr lang="ru-RU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Обеспечение научно обоснованным содержанием профориентационной деятельности, с учетом разных возможностей образовательных организаций.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Обеспечение равенства образовательных возможностей, доступности профориентационных программ вне зависимости от места проживания, уровня доходя и иных факторов.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Осуществление </a:t>
            </a:r>
            <a:r>
              <a:rPr lang="ru-RU" sz="2400" b="1" dirty="0">
                <a:solidFill>
                  <a:schemeClr val="bg1"/>
                </a:solidFill>
              </a:rPr>
              <a:t>профориентационной работы с обучающимися с учетом социально-экономических особенностей конкретного субъекта Российской </a:t>
            </a:r>
            <a:r>
              <a:rPr lang="ru-RU" sz="2400" b="1" dirty="0" smtClean="0">
                <a:solidFill>
                  <a:schemeClr val="bg1"/>
                </a:solidFill>
              </a:rPr>
              <a:t>Федерации.</a:t>
            </a:r>
            <a:endParaRPr lang="ru-RU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С</a:t>
            </a:r>
            <a:r>
              <a:rPr lang="ru-RU" sz="2400" b="1" dirty="0" smtClean="0">
                <a:solidFill>
                  <a:schemeClr val="bg1"/>
                </a:solidFill>
              </a:rPr>
              <a:t>истематизация </a:t>
            </a:r>
            <a:r>
              <a:rPr lang="ru-RU" sz="2400" b="1" dirty="0">
                <a:solidFill>
                  <a:schemeClr val="bg1"/>
                </a:solidFill>
              </a:rPr>
              <a:t>профориентационной работы образовательных </a:t>
            </a:r>
            <a:r>
              <a:rPr lang="ru-RU" sz="2400" b="1" dirty="0" smtClean="0">
                <a:solidFill>
                  <a:schemeClr val="bg1"/>
                </a:solidFill>
              </a:rPr>
              <a:t>организаций.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4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24C89"/>
      </a:accent1>
      <a:accent2>
        <a:srgbClr val="3EBEB2"/>
      </a:accent2>
      <a:accent3>
        <a:srgbClr val="A5A5A5"/>
      </a:accent3>
      <a:accent4>
        <a:srgbClr val="FFC000"/>
      </a:accent4>
      <a:accent5>
        <a:srgbClr val="B1CAE7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756</Words>
  <Application>Microsoft Office PowerPoint</Application>
  <PresentationFormat>Произвольный</PresentationFormat>
  <Paragraphs>77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Правовые и методологические основы создания Единой модели профориентации</vt:lpstr>
      <vt:lpstr>Актуальность Единой модели профориентации </vt:lpstr>
      <vt:lpstr>Актуальность Единой модели профориентации </vt:lpstr>
      <vt:lpstr>Единая модель профориентации</vt:lpstr>
      <vt:lpstr>Нормативные правовые основы</vt:lpstr>
      <vt:lpstr>Нормативные правовые основы</vt:lpstr>
      <vt:lpstr>Курс внеурочной деятельности «Россия – мои горизонты»</vt:lpstr>
      <vt:lpstr>Цель Единой модели профориентации – </vt:lpstr>
      <vt:lpstr> Задачи Единой модели профориентации: </vt:lpstr>
      <vt:lpstr> Задачи Единой модели профориентации: </vt:lpstr>
      <vt:lpstr> Задачи Единой модели профориентации: </vt:lpstr>
      <vt:lpstr> Основные участники </vt:lpstr>
      <vt:lpstr> Методологические основы  </vt:lpstr>
      <vt:lpstr> Основные подходы Единой модели профессиональной ориентации обучающихся </vt:lpstr>
      <vt:lpstr>Принципы реализации Единой модели профориентации</vt:lpstr>
      <vt:lpstr>Профессиональные среды</vt:lpstr>
      <vt:lpstr> Методологические основы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Гимназия-36</cp:lastModifiedBy>
  <cp:revision>54</cp:revision>
  <dcterms:created xsi:type="dcterms:W3CDTF">2023-02-07T21:46:51Z</dcterms:created>
  <dcterms:modified xsi:type="dcterms:W3CDTF">2024-12-16T06:19:14Z</dcterms:modified>
</cp:coreProperties>
</file>