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Default Extension="vml" ContentType="application/vnd.openxmlformats-officedocument.vmlDrawing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71" r:id="rId4"/>
    <p:sldId id="259" r:id="rId5"/>
    <p:sldId id="260" r:id="rId6"/>
    <p:sldId id="300" r:id="rId7"/>
    <p:sldId id="261" r:id="rId8"/>
    <p:sldId id="298" r:id="rId9"/>
    <p:sldId id="299" r:id="rId10"/>
    <p:sldId id="273" r:id="rId11"/>
    <p:sldId id="274" r:id="rId12"/>
    <p:sldId id="270" r:id="rId13"/>
    <p:sldId id="262" r:id="rId14"/>
    <p:sldId id="265" r:id="rId15"/>
    <p:sldId id="275" r:id="rId16"/>
    <p:sldId id="276" r:id="rId17"/>
    <p:sldId id="266" r:id="rId18"/>
    <p:sldId id="277" r:id="rId19"/>
    <p:sldId id="278" r:id="rId20"/>
    <p:sldId id="267" r:id="rId21"/>
    <p:sldId id="268" r:id="rId22"/>
    <p:sldId id="283" r:id="rId23"/>
    <p:sldId id="287" r:id="rId24"/>
    <p:sldId id="288" r:id="rId25"/>
    <p:sldId id="284" r:id="rId26"/>
    <p:sldId id="285" r:id="rId27"/>
    <p:sldId id="286" r:id="rId28"/>
    <p:sldId id="292" r:id="rId29"/>
    <p:sldId id="293" r:id="rId30"/>
    <p:sldId id="294" r:id="rId31"/>
    <p:sldId id="295" r:id="rId32"/>
    <p:sldId id="296" r:id="rId33"/>
    <p:sldId id="297" r:id="rId34"/>
    <p:sldId id="289" r:id="rId35"/>
    <p:sldId id="279" r:id="rId36"/>
    <p:sldId id="282" r:id="rId37"/>
    <p:sldId id="281" r:id="rId38"/>
    <p:sldId id="290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A6115-867A-4981-AA1B-943B41EB6823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A152F-0C03-49D0-847F-9BC724D86B47}">
      <dgm:prSet phldrT="[Текст]" custT="1"/>
      <dgm:spPr/>
      <dgm:t>
        <a:bodyPr/>
        <a:lstStyle/>
        <a:p>
          <a:r>
            <a:rPr lang="ru-RU" sz="5400" dirty="0" smtClean="0">
              <a:latin typeface="Times New Roman" pitchFamily="18" charset="0"/>
              <a:cs typeface="Times New Roman" pitchFamily="18" charset="0"/>
            </a:rPr>
            <a:t>качество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47C9B553-5DC1-48FD-BC66-54F0A687559C}" type="parTrans" cxnId="{D2BA6285-50B0-4330-8F60-20F0B1DCA913}">
      <dgm:prSet/>
      <dgm:spPr/>
      <dgm:t>
        <a:bodyPr/>
        <a:lstStyle/>
        <a:p>
          <a:endParaRPr lang="ru-RU"/>
        </a:p>
      </dgm:t>
    </dgm:pt>
    <dgm:pt modelId="{ECE906A6-0DB4-4E84-9149-3B7F84256B64}" type="sibTrans" cxnId="{D2BA6285-50B0-4330-8F60-20F0B1DCA913}">
      <dgm:prSet/>
      <dgm:spPr/>
      <dgm:t>
        <a:bodyPr/>
        <a:lstStyle/>
        <a:p>
          <a:endParaRPr lang="ru-RU"/>
        </a:p>
      </dgm:t>
    </dgm:pt>
    <dgm:pt modelId="{E37872A6-F607-457F-BDD9-232F3F6FC671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Совокупность свойств </a:t>
          </a:r>
        </a:p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объекта / процесса 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A920238E-38A0-4DF4-9C38-63E2F02071A6}" type="parTrans" cxnId="{A7F88836-E301-4597-AD6C-CC3C2DD1255E}">
      <dgm:prSet/>
      <dgm:spPr/>
      <dgm:t>
        <a:bodyPr/>
        <a:lstStyle/>
        <a:p>
          <a:endParaRPr lang="ru-RU"/>
        </a:p>
      </dgm:t>
    </dgm:pt>
    <dgm:pt modelId="{F4EF6D46-5969-439B-8BE3-8A5E2E97EEC9}" type="sibTrans" cxnId="{A7F88836-E301-4597-AD6C-CC3C2DD1255E}">
      <dgm:prSet/>
      <dgm:spPr/>
      <dgm:t>
        <a:bodyPr/>
        <a:lstStyle/>
        <a:p>
          <a:endParaRPr lang="ru-RU"/>
        </a:p>
      </dgm:t>
    </dgm:pt>
    <dgm:pt modelId="{D4E74D8C-E82B-47D5-B506-E957AE6A9EE7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Оценка свойств</a:t>
          </a:r>
        </a:p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объекта / процесса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CC71948F-DC23-4A8B-B759-A0DFFA9890B4}" type="sibTrans" cxnId="{CAF2C5DB-479D-43DC-A875-E96DD39B66A4}">
      <dgm:prSet/>
      <dgm:spPr/>
      <dgm:t>
        <a:bodyPr/>
        <a:lstStyle/>
        <a:p>
          <a:endParaRPr lang="ru-RU"/>
        </a:p>
      </dgm:t>
    </dgm:pt>
    <dgm:pt modelId="{768A81F0-BBAA-4F7B-9ED0-9BAE9C0872B2}" type="parTrans" cxnId="{CAF2C5DB-479D-43DC-A875-E96DD39B66A4}">
      <dgm:prSet/>
      <dgm:spPr/>
      <dgm:t>
        <a:bodyPr/>
        <a:lstStyle/>
        <a:p>
          <a:endParaRPr lang="ru-RU"/>
        </a:p>
      </dgm:t>
    </dgm:pt>
    <dgm:pt modelId="{531142F6-AF73-463D-84E1-C4E546C2FC41}" type="pres">
      <dgm:prSet presAssocID="{544A6115-867A-4981-AA1B-943B41EB68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6E5C2C-C7F8-44D9-8EA4-F50BD374C0EB}" type="pres">
      <dgm:prSet presAssocID="{B4DA152F-0C03-49D0-847F-9BC724D86B47}" presName="hierRoot1" presStyleCnt="0">
        <dgm:presLayoutVars>
          <dgm:hierBranch val="init"/>
        </dgm:presLayoutVars>
      </dgm:prSet>
      <dgm:spPr/>
    </dgm:pt>
    <dgm:pt modelId="{47017924-AE5D-41A9-A31D-90B6A8EF1FC8}" type="pres">
      <dgm:prSet presAssocID="{B4DA152F-0C03-49D0-847F-9BC724D86B47}" presName="rootComposite1" presStyleCnt="0"/>
      <dgm:spPr/>
    </dgm:pt>
    <dgm:pt modelId="{3187D1A2-E159-4A2D-A069-12F8AC390726}" type="pres">
      <dgm:prSet presAssocID="{B4DA152F-0C03-49D0-847F-9BC724D86B47}" presName="rootText1" presStyleLbl="node0" presStyleIdx="0" presStyleCnt="1" custScaleX="302470" custScaleY="49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C6F48-E3BA-4EB4-A91E-F63D66A4365B}" type="pres">
      <dgm:prSet presAssocID="{B4DA152F-0C03-49D0-847F-9BC724D86B4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091F78C-A95D-4A45-B986-9E44F739DF8D}" type="pres">
      <dgm:prSet presAssocID="{B4DA152F-0C03-49D0-847F-9BC724D86B47}" presName="hierChild2" presStyleCnt="0"/>
      <dgm:spPr/>
    </dgm:pt>
    <dgm:pt modelId="{98B4892F-8958-47B0-B6BA-3FD4186B788E}" type="pres">
      <dgm:prSet presAssocID="{A920238E-38A0-4DF4-9C38-63E2F02071A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066CAFB-E8AB-4501-B3C2-74280A84DD42}" type="pres">
      <dgm:prSet presAssocID="{E37872A6-F607-457F-BDD9-232F3F6FC671}" presName="hierRoot2" presStyleCnt="0">
        <dgm:presLayoutVars>
          <dgm:hierBranch val="init"/>
        </dgm:presLayoutVars>
      </dgm:prSet>
      <dgm:spPr/>
    </dgm:pt>
    <dgm:pt modelId="{2E3E36A6-9893-45F2-A0DD-A0B616361771}" type="pres">
      <dgm:prSet presAssocID="{E37872A6-F607-457F-BDD9-232F3F6FC671}" presName="rootComposite" presStyleCnt="0"/>
      <dgm:spPr/>
    </dgm:pt>
    <dgm:pt modelId="{ECBDF68D-2686-4C72-9205-59F0E67B3AC4}" type="pres">
      <dgm:prSet presAssocID="{E37872A6-F607-457F-BDD9-232F3F6FC671}" presName="rootText" presStyleLbl="node2" presStyleIdx="0" presStyleCnt="2" custScaleX="154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8692EE-E311-4C7E-9AE1-E944B01CB4B6}" type="pres">
      <dgm:prSet presAssocID="{E37872A6-F607-457F-BDD9-232F3F6FC671}" presName="rootConnector" presStyleLbl="node2" presStyleIdx="0" presStyleCnt="2"/>
      <dgm:spPr/>
      <dgm:t>
        <a:bodyPr/>
        <a:lstStyle/>
        <a:p>
          <a:endParaRPr lang="ru-RU"/>
        </a:p>
      </dgm:t>
    </dgm:pt>
    <dgm:pt modelId="{E17CFBAC-29DC-4131-A2AC-14BC1EA9DDD8}" type="pres">
      <dgm:prSet presAssocID="{E37872A6-F607-457F-BDD9-232F3F6FC671}" presName="hierChild4" presStyleCnt="0"/>
      <dgm:spPr/>
    </dgm:pt>
    <dgm:pt modelId="{B2C55CFD-C5E0-468C-BCAA-9C3946A48033}" type="pres">
      <dgm:prSet presAssocID="{E37872A6-F607-457F-BDD9-232F3F6FC671}" presName="hierChild5" presStyleCnt="0"/>
      <dgm:spPr/>
    </dgm:pt>
    <dgm:pt modelId="{1FF6B791-8699-428A-A011-F9408B0859BC}" type="pres">
      <dgm:prSet presAssocID="{768A81F0-BBAA-4F7B-9ED0-9BAE9C0872B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A6B5A30-E0DA-4DEE-8D79-33627EF32EF0}" type="pres">
      <dgm:prSet presAssocID="{D4E74D8C-E82B-47D5-B506-E957AE6A9EE7}" presName="hierRoot2" presStyleCnt="0">
        <dgm:presLayoutVars>
          <dgm:hierBranch val="init"/>
        </dgm:presLayoutVars>
      </dgm:prSet>
      <dgm:spPr/>
    </dgm:pt>
    <dgm:pt modelId="{E5F4D8C7-ABD0-49E1-A5A3-8BEDDDE405E3}" type="pres">
      <dgm:prSet presAssocID="{D4E74D8C-E82B-47D5-B506-E957AE6A9EE7}" presName="rootComposite" presStyleCnt="0"/>
      <dgm:spPr/>
    </dgm:pt>
    <dgm:pt modelId="{45B9EB94-596B-460D-97A1-92D296E688CB}" type="pres">
      <dgm:prSet presAssocID="{D4E74D8C-E82B-47D5-B506-E957AE6A9EE7}" presName="rootText" presStyleLbl="node2" presStyleIdx="1" presStyleCnt="2" custScaleX="133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D3939-4C44-4CEB-A0D2-D9F21082804B}" type="pres">
      <dgm:prSet presAssocID="{D4E74D8C-E82B-47D5-B506-E957AE6A9EE7}" presName="rootConnector" presStyleLbl="node2" presStyleIdx="1" presStyleCnt="2"/>
      <dgm:spPr/>
      <dgm:t>
        <a:bodyPr/>
        <a:lstStyle/>
        <a:p>
          <a:endParaRPr lang="ru-RU"/>
        </a:p>
      </dgm:t>
    </dgm:pt>
    <dgm:pt modelId="{02B5A487-6092-475A-A3DE-F1E8DF506372}" type="pres">
      <dgm:prSet presAssocID="{D4E74D8C-E82B-47D5-B506-E957AE6A9EE7}" presName="hierChild4" presStyleCnt="0"/>
      <dgm:spPr/>
    </dgm:pt>
    <dgm:pt modelId="{EBE9F196-8B29-4E31-8E26-6CD4925106DE}" type="pres">
      <dgm:prSet presAssocID="{D4E74D8C-E82B-47D5-B506-E957AE6A9EE7}" presName="hierChild5" presStyleCnt="0"/>
      <dgm:spPr/>
    </dgm:pt>
    <dgm:pt modelId="{A5CD372B-7947-4D2A-B1A3-7DFD1FB9E838}" type="pres">
      <dgm:prSet presAssocID="{B4DA152F-0C03-49D0-847F-9BC724D86B47}" presName="hierChild3" presStyleCnt="0"/>
      <dgm:spPr/>
    </dgm:pt>
  </dgm:ptLst>
  <dgm:cxnLst>
    <dgm:cxn modelId="{4D18EA37-B492-44D6-BD84-F14DA14BB975}" type="presOf" srcId="{D4E74D8C-E82B-47D5-B506-E957AE6A9EE7}" destId="{771D3939-4C44-4CEB-A0D2-D9F21082804B}" srcOrd="1" destOrd="0" presId="urn:microsoft.com/office/officeart/2005/8/layout/orgChart1"/>
    <dgm:cxn modelId="{D1EDF3AE-9B79-4A90-8CC1-D1F74D4977BC}" type="presOf" srcId="{B4DA152F-0C03-49D0-847F-9BC724D86B47}" destId="{3187D1A2-E159-4A2D-A069-12F8AC390726}" srcOrd="0" destOrd="0" presId="urn:microsoft.com/office/officeart/2005/8/layout/orgChart1"/>
    <dgm:cxn modelId="{00016EC8-F4BB-42A4-B195-E360B285A21F}" type="presOf" srcId="{768A81F0-BBAA-4F7B-9ED0-9BAE9C0872B2}" destId="{1FF6B791-8699-428A-A011-F9408B0859BC}" srcOrd="0" destOrd="0" presId="urn:microsoft.com/office/officeart/2005/8/layout/orgChart1"/>
    <dgm:cxn modelId="{CAF2C5DB-479D-43DC-A875-E96DD39B66A4}" srcId="{B4DA152F-0C03-49D0-847F-9BC724D86B47}" destId="{D4E74D8C-E82B-47D5-B506-E957AE6A9EE7}" srcOrd="1" destOrd="0" parTransId="{768A81F0-BBAA-4F7B-9ED0-9BAE9C0872B2}" sibTransId="{CC71948F-DC23-4A8B-B759-A0DFFA9890B4}"/>
    <dgm:cxn modelId="{E0EA44C2-9C13-4382-BA89-D7E0ED7864C8}" type="presOf" srcId="{A920238E-38A0-4DF4-9C38-63E2F02071A6}" destId="{98B4892F-8958-47B0-B6BA-3FD4186B788E}" srcOrd="0" destOrd="0" presId="urn:microsoft.com/office/officeart/2005/8/layout/orgChart1"/>
    <dgm:cxn modelId="{B574989D-E447-4986-8570-33C560883BD6}" type="presOf" srcId="{544A6115-867A-4981-AA1B-943B41EB6823}" destId="{531142F6-AF73-463D-84E1-C4E546C2FC41}" srcOrd="0" destOrd="0" presId="urn:microsoft.com/office/officeart/2005/8/layout/orgChart1"/>
    <dgm:cxn modelId="{F6A77CA2-7DF5-498D-819C-39E6965BBB63}" type="presOf" srcId="{E37872A6-F607-457F-BDD9-232F3F6FC671}" destId="{C78692EE-E311-4C7E-9AE1-E944B01CB4B6}" srcOrd="1" destOrd="0" presId="urn:microsoft.com/office/officeart/2005/8/layout/orgChart1"/>
    <dgm:cxn modelId="{A7F88836-E301-4597-AD6C-CC3C2DD1255E}" srcId="{B4DA152F-0C03-49D0-847F-9BC724D86B47}" destId="{E37872A6-F607-457F-BDD9-232F3F6FC671}" srcOrd="0" destOrd="0" parTransId="{A920238E-38A0-4DF4-9C38-63E2F02071A6}" sibTransId="{F4EF6D46-5969-439B-8BE3-8A5E2E97EEC9}"/>
    <dgm:cxn modelId="{7D1AFE19-5987-4FD9-A61C-D9A68EDB2B7C}" type="presOf" srcId="{E37872A6-F607-457F-BDD9-232F3F6FC671}" destId="{ECBDF68D-2686-4C72-9205-59F0E67B3AC4}" srcOrd="0" destOrd="0" presId="urn:microsoft.com/office/officeart/2005/8/layout/orgChart1"/>
    <dgm:cxn modelId="{D2BA6285-50B0-4330-8F60-20F0B1DCA913}" srcId="{544A6115-867A-4981-AA1B-943B41EB6823}" destId="{B4DA152F-0C03-49D0-847F-9BC724D86B47}" srcOrd="0" destOrd="0" parTransId="{47C9B553-5DC1-48FD-BC66-54F0A687559C}" sibTransId="{ECE906A6-0DB4-4E84-9149-3B7F84256B64}"/>
    <dgm:cxn modelId="{48A000E1-0455-4325-BFB7-FA7586676439}" type="presOf" srcId="{D4E74D8C-E82B-47D5-B506-E957AE6A9EE7}" destId="{45B9EB94-596B-460D-97A1-92D296E688CB}" srcOrd="0" destOrd="0" presId="urn:microsoft.com/office/officeart/2005/8/layout/orgChart1"/>
    <dgm:cxn modelId="{026964E9-2B9A-4846-BB4C-DE84F8905C64}" type="presOf" srcId="{B4DA152F-0C03-49D0-847F-9BC724D86B47}" destId="{4D7C6F48-E3BA-4EB4-A91E-F63D66A4365B}" srcOrd="1" destOrd="0" presId="urn:microsoft.com/office/officeart/2005/8/layout/orgChart1"/>
    <dgm:cxn modelId="{ADE1F881-5244-4D24-9B72-36E9F8C4C45F}" type="presParOf" srcId="{531142F6-AF73-463D-84E1-C4E546C2FC41}" destId="{E76E5C2C-C7F8-44D9-8EA4-F50BD374C0EB}" srcOrd="0" destOrd="0" presId="urn:microsoft.com/office/officeart/2005/8/layout/orgChart1"/>
    <dgm:cxn modelId="{E854BDC3-FCF7-47FB-8C5C-BE5F29217735}" type="presParOf" srcId="{E76E5C2C-C7F8-44D9-8EA4-F50BD374C0EB}" destId="{47017924-AE5D-41A9-A31D-90B6A8EF1FC8}" srcOrd="0" destOrd="0" presId="urn:microsoft.com/office/officeart/2005/8/layout/orgChart1"/>
    <dgm:cxn modelId="{DC827D42-AAB4-48BB-86D5-A3B9F82123EB}" type="presParOf" srcId="{47017924-AE5D-41A9-A31D-90B6A8EF1FC8}" destId="{3187D1A2-E159-4A2D-A069-12F8AC390726}" srcOrd="0" destOrd="0" presId="urn:microsoft.com/office/officeart/2005/8/layout/orgChart1"/>
    <dgm:cxn modelId="{35BE4B2C-4B6F-409A-AD3B-420E2E3D6186}" type="presParOf" srcId="{47017924-AE5D-41A9-A31D-90B6A8EF1FC8}" destId="{4D7C6F48-E3BA-4EB4-A91E-F63D66A4365B}" srcOrd="1" destOrd="0" presId="urn:microsoft.com/office/officeart/2005/8/layout/orgChart1"/>
    <dgm:cxn modelId="{1A5757A2-49CA-422A-8F17-AD5633F95EF3}" type="presParOf" srcId="{E76E5C2C-C7F8-44D9-8EA4-F50BD374C0EB}" destId="{E091F78C-A95D-4A45-B986-9E44F739DF8D}" srcOrd="1" destOrd="0" presId="urn:microsoft.com/office/officeart/2005/8/layout/orgChart1"/>
    <dgm:cxn modelId="{23F6FDBA-F353-4E08-9C63-23EA2F437739}" type="presParOf" srcId="{E091F78C-A95D-4A45-B986-9E44F739DF8D}" destId="{98B4892F-8958-47B0-B6BA-3FD4186B788E}" srcOrd="0" destOrd="0" presId="urn:microsoft.com/office/officeart/2005/8/layout/orgChart1"/>
    <dgm:cxn modelId="{F4645B28-CC04-454D-87AE-3ADB8621EEB2}" type="presParOf" srcId="{E091F78C-A95D-4A45-B986-9E44F739DF8D}" destId="{8066CAFB-E8AB-4501-B3C2-74280A84DD42}" srcOrd="1" destOrd="0" presId="urn:microsoft.com/office/officeart/2005/8/layout/orgChart1"/>
    <dgm:cxn modelId="{72BAE243-F510-4001-8CD7-5ED86720744A}" type="presParOf" srcId="{8066CAFB-E8AB-4501-B3C2-74280A84DD42}" destId="{2E3E36A6-9893-45F2-A0DD-A0B616361771}" srcOrd="0" destOrd="0" presId="urn:microsoft.com/office/officeart/2005/8/layout/orgChart1"/>
    <dgm:cxn modelId="{2290A049-F883-4581-B06A-A0429A65F7EB}" type="presParOf" srcId="{2E3E36A6-9893-45F2-A0DD-A0B616361771}" destId="{ECBDF68D-2686-4C72-9205-59F0E67B3AC4}" srcOrd="0" destOrd="0" presId="urn:microsoft.com/office/officeart/2005/8/layout/orgChart1"/>
    <dgm:cxn modelId="{90C5DEA5-D3FD-411B-AF1D-07929D2577DC}" type="presParOf" srcId="{2E3E36A6-9893-45F2-A0DD-A0B616361771}" destId="{C78692EE-E311-4C7E-9AE1-E944B01CB4B6}" srcOrd="1" destOrd="0" presId="urn:microsoft.com/office/officeart/2005/8/layout/orgChart1"/>
    <dgm:cxn modelId="{D83FB404-F264-4751-8343-4A8445F4B7E0}" type="presParOf" srcId="{8066CAFB-E8AB-4501-B3C2-74280A84DD42}" destId="{E17CFBAC-29DC-4131-A2AC-14BC1EA9DDD8}" srcOrd="1" destOrd="0" presId="urn:microsoft.com/office/officeart/2005/8/layout/orgChart1"/>
    <dgm:cxn modelId="{53579F17-3051-43B6-88A7-03D1F23425D0}" type="presParOf" srcId="{8066CAFB-E8AB-4501-B3C2-74280A84DD42}" destId="{B2C55CFD-C5E0-468C-BCAA-9C3946A48033}" srcOrd="2" destOrd="0" presId="urn:microsoft.com/office/officeart/2005/8/layout/orgChart1"/>
    <dgm:cxn modelId="{1092A1AD-BC8B-4737-B391-4A4C3B3E00B1}" type="presParOf" srcId="{E091F78C-A95D-4A45-B986-9E44F739DF8D}" destId="{1FF6B791-8699-428A-A011-F9408B0859BC}" srcOrd="2" destOrd="0" presId="urn:microsoft.com/office/officeart/2005/8/layout/orgChart1"/>
    <dgm:cxn modelId="{52B6F109-585F-465E-9F9D-F2DE7B7F6431}" type="presParOf" srcId="{E091F78C-A95D-4A45-B986-9E44F739DF8D}" destId="{4A6B5A30-E0DA-4DEE-8D79-33627EF32EF0}" srcOrd="3" destOrd="0" presId="urn:microsoft.com/office/officeart/2005/8/layout/orgChart1"/>
    <dgm:cxn modelId="{CB3651FE-9225-43CF-ACDD-91C650FB3FF6}" type="presParOf" srcId="{4A6B5A30-E0DA-4DEE-8D79-33627EF32EF0}" destId="{E5F4D8C7-ABD0-49E1-A5A3-8BEDDDE405E3}" srcOrd="0" destOrd="0" presId="urn:microsoft.com/office/officeart/2005/8/layout/orgChart1"/>
    <dgm:cxn modelId="{201F6B6E-8CA7-4EB5-846D-DF91D160B747}" type="presParOf" srcId="{E5F4D8C7-ABD0-49E1-A5A3-8BEDDDE405E3}" destId="{45B9EB94-596B-460D-97A1-92D296E688CB}" srcOrd="0" destOrd="0" presId="urn:microsoft.com/office/officeart/2005/8/layout/orgChart1"/>
    <dgm:cxn modelId="{42D318F6-85B1-451B-987A-67E27BC18C0E}" type="presParOf" srcId="{E5F4D8C7-ABD0-49E1-A5A3-8BEDDDE405E3}" destId="{771D3939-4C44-4CEB-A0D2-D9F21082804B}" srcOrd="1" destOrd="0" presId="urn:microsoft.com/office/officeart/2005/8/layout/orgChart1"/>
    <dgm:cxn modelId="{08CDB77D-3C86-4377-A24D-89C689BA7A89}" type="presParOf" srcId="{4A6B5A30-E0DA-4DEE-8D79-33627EF32EF0}" destId="{02B5A487-6092-475A-A3DE-F1E8DF506372}" srcOrd="1" destOrd="0" presId="urn:microsoft.com/office/officeart/2005/8/layout/orgChart1"/>
    <dgm:cxn modelId="{6EE2F2D1-48B3-4364-BB94-364B297D33D8}" type="presParOf" srcId="{4A6B5A30-E0DA-4DEE-8D79-33627EF32EF0}" destId="{EBE9F196-8B29-4E31-8E26-6CD4925106DE}" srcOrd="2" destOrd="0" presId="urn:microsoft.com/office/officeart/2005/8/layout/orgChart1"/>
    <dgm:cxn modelId="{0F6AF4B2-D2C8-49AB-BA2F-1B33D0012340}" type="presParOf" srcId="{E76E5C2C-C7F8-44D9-8EA4-F50BD374C0EB}" destId="{A5CD372B-7947-4D2A-B1A3-7DFD1FB9E8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FC23E7-F110-420E-A807-D9237FE6A904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F32851A6-6BA4-404C-8666-D250355CFB01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1800" b="1" dirty="0" err="1" smtClean="0"/>
            <a:t>Квалиметрические</a:t>
          </a:r>
          <a:r>
            <a:rPr lang="ru-RU" sz="1800" b="1" dirty="0" smtClean="0"/>
            <a:t> знания </a:t>
          </a:r>
        </a:p>
        <a:p>
          <a:r>
            <a:rPr lang="ru-RU" sz="1600" dirty="0" smtClean="0"/>
            <a:t>(виды заданий, предмет исследования, общепедагогические, правовые, </a:t>
          </a:r>
          <a:r>
            <a:rPr lang="ru-RU" sz="1600" dirty="0" err="1" smtClean="0"/>
            <a:t>педпсихологические</a:t>
          </a:r>
          <a:r>
            <a:rPr lang="ru-RU" sz="1600" dirty="0" smtClean="0"/>
            <a:t> знания)</a:t>
          </a:r>
          <a:endParaRPr lang="ru-RU" sz="1600" dirty="0"/>
        </a:p>
      </dgm:t>
    </dgm:pt>
    <dgm:pt modelId="{E8BE9424-2AE5-4E7D-9D8A-C3620030D1A2}" type="parTrans" cxnId="{3DF14B0D-4758-4745-A091-01CBCC8E80A0}">
      <dgm:prSet/>
      <dgm:spPr/>
      <dgm:t>
        <a:bodyPr/>
        <a:lstStyle/>
        <a:p>
          <a:endParaRPr lang="ru-RU"/>
        </a:p>
      </dgm:t>
    </dgm:pt>
    <dgm:pt modelId="{12635494-F03C-4DA6-9F31-FDB0C52BB762}" type="sibTrans" cxnId="{3DF14B0D-4758-4745-A091-01CBCC8E80A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F5AFA1E-2464-4ADC-B28A-8A528E5B5F82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800" b="1" dirty="0" err="1" smtClean="0"/>
            <a:t>Квалиметрические</a:t>
          </a:r>
          <a:r>
            <a:rPr lang="ru-RU" sz="1800" b="1" dirty="0" smtClean="0"/>
            <a:t> умения </a:t>
          </a:r>
          <a:r>
            <a:rPr lang="ru-RU" sz="1600" dirty="0" smtClean="0"/>
            <a:t>(корректно составить, отнести к уровням, соблюсти психофизиологические, правовые и этические нормы)</a:t>
          </a:r>
          <a:endParaRPr lang="ru-RU" sz="1600" dirty="0"/>
        </a:p>
      </dgm:t>
    </dgm:pt>
    <dgm:pt modelId="{4F5F926E-190D-4B28-BD49-CDD5009C4F84}" type="parTrans" cxnId="{85E1CE1B-05FB-429A-9406-940C7D6569F3}">
      <dgm:prSet/>
      <dgm:spPr/>
      <dgm:t>
        <a:bodyPr/>
        <a:lstStyle/>
        <a:p>
          <a:endParaRPr lang="ru-RU"/>
        </a:p>
      </dgm:t>
    </dgm:pt>
    <dgm:pt modelId="{DACAB810-5B4D-4E81-9CFC-32EA9A43AC6B}" type="sibTrans" cxnId="{85E1CE1B-05FB-429A-9406-940C7D6569F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28C0E10-AC27-421B-9100-4DA03E131E82}">
      <dgm:prSet phldrT="[Текст]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r>
            <a:rPr lang="ru-RU" b="1" dirty="0" smtClean="0"/>
            <a:t>Качество оценивания</a:t>
          </a:r>
          <a:endParaRPr lang="ru-RU" b="1" dirty="0"/>
        </a:p>
      </dgm:t>
    </dgm:pt>
    <dgm:pt modelId="{0BF71CD1-489E-4971-88AC-191A52275F19}" type="parTrans" cxnId="{F120E3E4-E28E-4F04-8486-72FDBE2FA3A3}">
      <dgm:prSet/>
      <dgm:spPr/>
      <dgm:t>
        <a:bodyPr/>
        <a:lstStyle/>
        <a:p>
          <a:endParaRPr lang="ru-RU"/>
        </a:p>
      </dgm:t>
    </dgm:pt>
    <dgm:pt modelId="{40501706-1CB0-455A-9DF1-DCA4674DDA7A}" type="sibTrans" cxnId="{F120E3E4-E28E-4F04-8486-72FDBE2FA3A3}">
      <dgm:prSet/>
      <dgm:spPr/>
      <dgm:t>
        <a:bodyPr/>
        <a:lstStyle/>
        <a:p>
          <a:endParaRPr lang="ru-RU"/>
        </a:p>
      </dgm:t>
    </dgm:pt>
    <dgm:pt modelId="{2FCFBA74-1477-4C05-8E21-6D5BBE664992}" type="pres">
      <dgm:prSet presAssocID="{16FC23E7-F110-420E-A807-D9237FE6A904}" presName="linearFlow" presStyleCnt="0">
        <dgm:presLayoutVars>
          <dgm:dir/>
          <dgm:resizeHandles val="exact"/>
        </dgm:presLayoutVars>
      </dgm:prSet>
      <dgm:spPr/>
    </dgm:pt>
    <dgm:pt modelId="{209ACD61-4108-4AC7-87AC-388B69C6D2A1}" type="pres">
      <dgm:prSet presAssocID="{F32851A6-6BA4-404C-8666-D250355CFB01}" presName="node" presStyleLbl="node1" presStyleIdx="0" presStyleCnt="3" custScaleX="142291" custScaleY="259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34AA9-315F-42A3-A210-7B7FAB1DBA31}" type="pres">
      <dgm:prSet presAssocID="{12635494-F03C-4DA6-9F31-FDB0C52BB762}" presName="spacerL" presStyleCnt="0"/>
      <dgm:spPr/>
    </dgm:pt>
    <dgm:pt modelId="{1D517C47-D3C5-46C1-B45B-928532E62DBD}" type="pres">
      <dgm:prSet presAssocID="{12635494-F03C-4DA6-9F31-FDB0C52BB76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B296A14-ED2A-481A-9E1F-CC17F3565A65}" type="pres">
      <dgm:prSet presAssocID="{12635494-F03C-4DA6-9F31-FDB0C52BB762}" presName="spacerR" presStyleCnt="0"/>
      <dgm:spPr/>
    </dgm:pt>
    <dgm:pt modelId="{20BD5F7F-D347-4510-95F6-6688A01F3342}" type="pres">
      <dgm:prSet presAssocID="{DF5AFA1E-2464-4ADC-B28A-8A528E5B5F82}" presName="node" presStyleLbl="node1" presStyleIdx="1" presStyleCnt="3" custScaleX="143813" custScaleY="252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8A2A3-EC14-47D7-A8B0-61C4B138CEA9}" type="pres">
      <dgm:prSet presAssocID="{DACAB810-5B4D-4E81-9CFC-32EA9A43AC6B}" presName="spacerL" presStyleCnt="0"/>
      <dgm:spPr/>
    </dgm:pt>
    <dgm:pt modelId="{1A627E51-6D92-4DE3-B75E-A7F22A764A9A}" type="pres">
      <dgm:prSet presAssocID="{DACAB810-5B4D-4E81-9CFC-32EA9A43AC6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BE21ED2-C626-41A2-AA5B-D48459A41691}" type="pres">
      <dgm:prSet presAssocID="{DACAB810-5B4D-4E81-9CFC-32EA9A43AC6B}" presName="spacerR" presStyleCnt="0"/>
      <dgm:spPr/>
    </dgm:pt>
    <dgm:pt modelId="{C084C062-D0C7-45D4-96B6-BB0B3EB72506}" type="pres">
      <dgm:prSet presAssocID="{128C0E10-AC27-421B-9100-4DA03E131E82}" presName="node" presStyleLbl="node1" presStyleIdx="2" presStyleCnt="3" custScaleX="64831" custScaleY="322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B80DB-57B7-4CE5-B36F-7EF51F4F2FFA}" type="presOf" srcId="{16FC23E7-F110-420E-A807-D9237FE6A904}" destId="{2FCFBA74-1477-4C05-8E21-6D5BBE664992}" srcOrd="0" destOrd="0" presId="urn:microsoft.com/office/officeart/2005/8/layout/equation1"/>
    <dgm:cxn modelId="{733AD948-21BD-4AA3-A787-25FECC8995F1}" type="presOf" srcId="{DACAB810-5B4D-4E81-9CFC-32EA9A43AC6B}" destId="{1A627E51-6D92-4DE3-B75E-A7F22A764A9A}" srcOrd="0" destOrd="0" presId="urn:microsoft.com/office/officeart/2005/8/layout/equation1"/>
    <dgm:cxn modelId="{7A71DA08-91B9-419B-95C9-FB72B62BE98A}" type="presOf" srcId="{128C0E10-AC27-421B-9100-4DA03E131E82}" destId="{C084C062-D0C7-45D4-96B6-BB0B3EB72506}" srcOrd="0" destOrd="0" presId="urn:microsoft.com/office/officeart/2005/8/layout/equation1"/>
    <dgm:cxn modelId="{85E1CE1B-05FB-429A-9406-940C7D6569F3}" srcId="{16FC23E7-F110-420E-A807-D9237FE6A904}" destId="{DF5AFA1E-2464-4ADC-B28A-8A528E5B5F82}" srcOrd="1" destOrd="0" parTransId="{4F5F926E-190D-4B28-BD49-CDD5009C4F84}" sibTransId="{DACAB810-5B4D-4E81-9CFC-32EA9A43AC6B}"/>
    <dgm:cxn modelId="{3DF14B0D-4758-4745-A091-01CBCC8E80A0}" srcId="{16FC23E7-F110-420E-A807-D9237FE6A904}" destId="{F32851A6-6BA4-404C-8666-D250355CFB01}" srcOrd="0" destOrd="0" parTransId="{E8BE9424-2AE5-4E7D-9D8A-C3620030D1A2}" sibTransId="{12635494-F03C-4DA6-9F31-FDB0C52BB762}"/>
    <dgm:cxn modelId="{FFAB8582-924B-4C34-A775-A07859D44460}" type="presOf" srcId="{DF5AFA1E-2464-4ADC-B28A-8A528E5B5F82}" destId="{20BD5F7F-D347-4510-95F6-6688A01F3342}" srcOrd="0" destOrd="0" presId="urn:microsoft.com/office/officeart/2005/8/layout/equation1"/>
    <dgm:cxn modelId="{64F1F4E4-1080-4B8E-B1D4-3EB6DF6AF6D4}" type="presOf" srcId="{12635494-F03C-4DA6-9F31-FDB0C52BB762}" destId="{1D517C47-D3C5-46C1-B45B-928532E62DBD}" srcOrd="0" destOrd="0" presId="urn:microsoft.com/office/officeart/2005/8/layout/equation1"/>
    <dgm:cxn modelId="{E0346CAC-1FCB-4503-A6D6-9EAC7A534508}" type="presOf" srcId="{F32851A6-6BA4-404C-8666-D250355CFB01}" destId="{209ACD61-4108-4AC7-87AC-388B69C6D2A1}" srcOrd="0" destOrd="0" presId="urn:microsoft.com/office/officeart/2005/8/layout/equation1"/>
    <dgm:cxn modelId="{F120E3E4-E28E-4F04-8486-72FDBE2FA3A3}" srcId="{16FC23E7-F110-420E-A807-D9237FE6A904}" destId="{128C0E10-AC27-421B-9100-4DA03E131E82}" srcOrd="2" destOrd="0" parTransId="{0BF71CD1-489E-4971-88AC-191A52275F19}" sibTransId="{40501706-1CB0-455A-9DF1-DCA4674DDA7A}"/>
    <dgm:cxn modelId="{B5A58921-FB9E-47EE-A833-5421AACB0EBD}" type="presParOf" srcId="{2FCFBA74-1477-4C05-8E21-6D5BBE664992}" destId="{209ACD61-4108-4AC7-87AC-388B69C6D2A1}" srcOrd="0" destOrd="0" presId="urn:microsoft.com/office/officeart/2005/8/layout/equation1"/>
    <dgm:cxn modelId="{40DFC721-1B5B-404F-AC66-4E7CA9E59F5A}" type="presParOf" srcId="{2FCFBA74-1477-4C05-8E21-6D5BBE664992}" destId="{AB534AA9-315F-42A3-A210-7B7FAB1DBA31}" srcOrd="1" destOrd="0" presId="urn:microsoft.com/office/officeart/2005/8/layout/equation1"/>
    <dgm:cxn modelId="{060745CF-828F-4403-8C72-3969B0B1CBE6}" type="presParOf" srcId="{2FCFBA74-1477-4C05-8E21-6D5BBE664992}" destId="{1D517C47-D3C5-46C1-B45B-928532E62DBD}" srcOrd="2" destOrd="0" presId="urn:microsoft.com/office/officeart/2005/8/layout/equation1"/>
    <dgm:cxn modelId="{445CC65F-8396-429D-AEB7-CEF4DB5005EF}" type="presParOf" srcId="{2FCFBA74-1477-4C05-8E21-6D5BBE664992}" destId="{DB296A14-ED2A-481A-9E1F-CC17F3565A65}" srcOrd="3" destOrd="0" presId="urn:microsoft.com/office/officeart/2005/8/layout/equation1"/>
    <dgm:cxn modelId="{AA586AA5-4427-4E53-A1C8-A56A3A5AFFB8}" type="presParOf" srcId="{2FCFBA74-1477-4C05-8E21-6D5BBE664992}" destId="{20BD5F7F-D347-4510-95F6-6688A01F3342}" srcOrd="4" destOrd="0" presId="urn:microsoft.com/office/officeart/2005/8/layout/equation1"/>
    <dgm:cxn modelId="{B89D4186-1E96-4B63-AB08-2D5FC3D4010B}" type="presParOf" srcId="{2FCFBA74-1477-4C05-8E21-6D5BBE664992}" destId="{D5D8A2A3-EC14-47D7-A8B0-61C4B138CEA9}" srcOrd="5" destOrd="0" presId="urn:microsoft.com/office/officeart/2005/8/layout/equation1"/>
    <dgm:cxn modelId="{AFE09259-03FC-432A-B513-2B8A33946972}" type="presParOf" srcId="{2FCFBA74-1477-4C05-8E21-6D5BBE664992}" destId="{1A627E51-6D92-4DE3-B75E-A7F22A764A9A}" srcOrd="6" destOrd="0" presId="urn:microsoft.com/office/officeart/2005/8/layout/equation1"/>
    <dgm:cxn modelId="{A1E42E4F-1756-4D75-A771-C3C143C3AFFF}" type="presParOf" srcId="{2FCFBA74-1477-4C05-8E21-6D5BBE664992}" destId="{3BE21ED2-C626-41A2-AA5B-D48459A41691}" srcOrd="7" destOrd="0" presId="urn:microsoft.com/office/officeart/2005/8/layout/equation1"/>
    <dgm:cxn modelId="{FD7550AF-7C41-4DEE-9682-67040BC183F2}" type="presParOf" srcId="{2FCFBA74-1477-4C05-8E21-6D5BBE664992}" destId="{C084C062-D0C7-45D4-96B6-BB0B3EB7250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81BA30-A96C-4E5C-8016-CE3CBDCE253D}" type="doc">
      <dgm:prSet loTypeId="urn:microsoft.com/office/officeart/2005/8/layout/radial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E5EAD3B-C892-4393-9103-717C45F12DF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Сферы психики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6B5E0EA-8644-4602-89BF-28B42596A0E1}" type="parTrans" cxnId="{5E9B036A-0EF9-487C-8893-61FADF896631}">
      <dgm:prSet/>
      <dgm:spPr/>
      <dgm:t>
        <a:bodyPr/>
        <a:lstStyle/>
        <a:p>
          <a:endParaRPr lang="ru-RU"/>
        </a:p>
      </dgm:t>
    </dgm:pt>
    <dgm:pt modelId="{B4611E7B-AC84-4864-815E-BB8E06B8D9C8}" type="sibTrans" cxnId="{5E9B036A-0EF9-487C-8893-61FADF896631}">
      <dgm:prSet/>
      <dgm:spPr/>
      <dgm:t>
        <a:bodyPr/>
        <a:lstStyle/>
        <a:p>
          <a:endParaRPr lang="ru-RU"/>
        </a:p>
      </dgm:t>
    </dgm:pt>
    <dgm:pt modelId="{42F86417-8E84-47DD-892D-5A885C7A7FC7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мотивационная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27FBD09-EEF1-4425-8D2E-E4D976D5D8C8}" type="parTrans" cxnId="{6AAC8AFD-EF16-4A6C-AF47-DE2CD04FF930}">
      <dgm:prSet/>
      <dgm:spPr/>
      <dgm:t>
        <a:bodyPr/>
        <a:lstStyle/>
        <a:p>
          <a:endParaRPr lang="ru-RU"/>
        </a:p>
      </dgm:t>
    </dgm:pt>
    <dgm:pt modelId="{778CB4F6-3BDF-4B72-9D9D-0403BB96A5EA}" type="sibTrans" cxnId="{6AAC8AFD-EF16-4A6C-AF47-DE2CD04FF930}">
      <dgm:prSet/>
      <dgm:spPr/>
      <dgm:t>
        <a:bodyPr/>
        <a:lstStyle/>
        <a:p>
          <a:endParaRPr lang="ru-RU"/>
        </a:p>
      </dgm:t>
    </dgm:pt>
    <dgm:pt modelId="{406A5BFE-A21A-42E0-B2C6-57E9C16C60F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Интеллектуальная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81F2584-826F-4857-8760-409132E9A204}" type="parTrans" cxnId="{24647E0C-7390-4FE2-86FD-1C4919FBCA02}">
      <dgm:prSet/>
      <dgm:spPr/>
      <dgm:t>
        <a:bodyPr/>
        <a:lstStyle/>
        <a:p>
          <a:endParaRPr lang="ru-RU"/>
        </a:p>
      </dgm:t>
    </dgm:pt>
    <dgm:pt modelId="{EF5EC4E3-7CFF-4344-8E19-EEF320A5BCB3}" type="sibTrans" cxnId="{24647E0C-7390-4FE2-86FD-1C4919FBCA02}">
      <dgm:prSet/>
      <dgm:spPr/>
      <dgm:t>
        <a:bodyPr/>
        <a:lstStyle/>
        <a:p>
          <a:endParaRPr lang="ru-RU"/>
        </a:p>
      </dgm:t>
    </dgm:pt>
    <dgm:pt modelId="{CADB3CA6-49F3-4D10-9BF1-8294D644F3D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эмоциональная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5A4D853-79DE-4554-A135-CF36E0E4B8E9}" type="parTrans" cxnId="{86B817F2-FFFA-4103-8FBE-C0CD4CCA6B0B}">
      <dgm:prSet/>
      <dgm:spPr/>
      <dgm:t>
        <a:bodyPr/>
        <a:lstStyle/>
        <a:p>
          <a:endParaRPr lang="ru-RU"/>
        </a:p>
      </dgm:t>
    </dgm:pt>
    <dgm:pt modelId="{1D0E6B6E-30EE-4702-9264-688C4A384564}" type="sibTrans" cxnId="{86B817F2-FFFA-4103-8FBE-C0CD4CCA6B0B}">
      <dgm:prSet/>
      <dgm:spPr/>
      <dgm:t>
        <a:bodyPr/>
        <a:lstStyle/>
        <a:p>
          <a:endParaRPr lang="ru-RU"/>
        </a:p>
      </dgm:t>
    </dgm:pt>
    <dgm:pt modelId="{E979FE06-AAFF-43A8-965B-DB7BE7A2E80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Волевая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E9B2E82-28FD-438C-9929-9398131EF8AC}" type="parTrans" cxnId="{632612B5-0FF1-448C-9AC0-9E1E7D477432}">
      <dgm:prSet/>
      <dgm:spPr/>
      <dgm:t>
        <a:bodyPr/>
        <a:lstStyle/>
        <a:p>
          <a:endParaRPr lang="ru-RU"/>
        </a:p>
      </dgm:t>
    </dgm:pt>
    <dgm:pt modelId="{790A4C91-F2BB-4F4C-B6DC-CC0924C70DF8}" type="sibTrans" cxnId="{632612B5-0FF1-448C-9AC0-9E1E7D477432}">
      <dgm:prSet/>
      <dgm:spPr/>
      <dgm:t>
        <a:bodyPr/>
        <a:lstStyle/>
        <a:p>
          <a:endParaRPr lang="ru-RU"/>
        </a:p>
      </dgm:t>
    </dgm:pt>
    <dgm:pt modelId="{0624F19C-ACCD-4E38-A192-CA6D5350F05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Предметно-практическая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A2B4C1-819B-49F8-964E-5ACEC6444B56}" type="parTrans" cxnId="{E537EC7E-67C2-4106-BD49-3AC043E7C773}">
      <dgm:prSet/>
      <dgm:spPr/>
      <dgm:t>
        <a:bodyPr/>
        <a:lstStyle/>
        <a:p>
          <a:endParaRPr lang="ru-RU"/>
        </a:p>
      </dgm:t>
    </dgm:pt>
    <dgm:pt modelId="{EF88918E-1575-4659-BF4D-FCDE4852C7D7}" type="sibTrans" cxnId="{E537EC7E-67C2-4106-BD49-3AC043E7C773}">
      <dgm:prSet/>
      <dgm:spPr/>
      <dgm:t>
        <a:bodyPr/>
        <a:lstStyle/>
        <a:p>
          <a:endParaRPr lang="ru-RU"/>
        </a:p>
      </dgm:t>
    </dgm:pt>
    <dgm:pt modelId="{8BAB1474-644D-4C03-8C23-318F3B6D8BB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Экзистенциональная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9FBA4E-B377-4615-85CA-E5FDD254B0F4}" type="parTrans" cxnId="{E2F96EA1-9311-46E8-B42C-B3C9BFEF745D}">
      <dgm:prSet/>
      <dgm:spPr/>
      <dgm:t>
        <a:bodyPr/>
        <a:lstStyle/>
        <a:p>
          <a:endParaRPr lang="ru-RU"/>
        </a:p>
      </dgm:t>
    </dgm:pt>
    <dgm:pt modelId="{668EE6D0-7ABB-4761-A6ED-49A685432A88}" type="sibTrans" cxnId="{E2F96EA1-9311-46E8-B42C-B3C9BFEF745D}">
      <dgm:prSet/>
      <dgm:spPr/>
      <dgm:t>
        <a:bodyPr/>
        <a:lstStyle/>
        <a:p>
          <a:endParaRPr lang="ru-RU"/>
        </a:p>
      </dgm:t>
    </dgm:pt>
    <dgm:pt modelId="{685FBC44-6EB4-4F62-8DCF-DF332EC9633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саморегуляция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39A3F2-F92B-44B0-AB5F-9F7FCF23DE5A}" type="parTrans" cxnId="{B6648F20-7FA6-4347-87C2-7B3B65E2819C}">
      <dgm:prSet/>
      <dgm:spPr/>
      <dgm:t>
        <a:bodyPr/>
        <a:lstStyle/>
        <a:p>
          <a:endParaRPr lang="ru-RU"/>
        </a:p>
      </dgm:t>
    </dgm:pt>
    <dgm:pt modelId="{498F9790-0C2F-4010-8072-8F2260506E67}" type="sibTrans" cxnId="{B6648F20-7FA6-4347-87C2-7B3B65E2819C}">
      <dgm:prSet/>
      <dgm:spPr/>
      <dgm:t>
        <a:bodyPr/>
        <a:lstStyle/>
        <a:p>
          <a:endParaRPr lang="ru-RU"/>
        </a:p>
      </dgm:t>
    </dgm:pt>
    <dgm:pt modelId="{9321D816-8C29-45AE-9031-90390A704A74}" type="pres">
      <dgm:prSet presAssocID="{A481BA30-A96C-4E5C-8016-CE3CBDCE25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37988B-7B60-49B1-807D-8A6B8AE47A4D}" type="pres">
      <dgm:prSet presAssocID="{DE5EAD3B-C892-4393-9103-717C45F12DF3}" presName="centerShape" presStyleLbl="node0" presStyleIdx="0" presStyleCnt="1" custScaleX="150927"/>
      <dgm:spPr/>
      <dgm:t>
        <a:bodyPr/>
        <a:lstStyle/>
        <a:p>
          <a:endParaRPr lang="ru-RU"/>
        </a:p>
      </dgm:t>
    </dgm:pt>
    <dgm:pt modelId="{C2B65450-2EBA-473B-B724-F167D8C7331D}" type="pres">
      <dgm:prSet presAssocID="{227FBD09-EEF1-4425-8D2E-E4D976D5D8C8}" presName="Name9" presStyleLbl="parChTrans1D2" presStyleIdx="0" presStyleCnt="7"/>
      <dgm:spPr/>
      <dgm:t>
        <a:bodyPr/>
        <a:lstStyle/>
        <a:p>
          <a:endParaRPr lang="ru-RU"/>
        </a:p>
      </dgm:t>
    </dgm:pt>
    <dgm:pt modelId="{30AD9ADF-4CF8-4979-BEB6-EBEC85BF4F26}" type="pres">
      <dgm:prSet presAssocID="{227FBD09-EEF1-4425-8D2E-E4D976D5D8C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A07EAC26-A15A-4A2E-B3CF-1DC0213B7B7E}" type="pres">
      <dgm:prSet presAssocID="{42F86417-8E84-47DD-892D-5A885C7A7FC7}" presName="node" presStyleLbl="node1" presStyleIdx="0" presStyleCnt="7" custScaleX="213317" custScaleY="103157" custRadScaleRad="107659" custRadScaleInc="-1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3A113-43B9-4E40-A226-A000AB054733}" type="pres">
      <dgm:prSet presAssocID="{481F2584-826F-4857-8760-409132E9A204}" presName="Name9" presStyleLbl="parChTrans1D2" presStyleIdx="1" presStyleCnt="7"/>
      <dgm:spPr/>
      <dgm:t>
        <a:bodyPr/>
        <a:lstStyle/>
        <a:p>
          <a:endParaRPr lang="ru-RU"/>
        </a:p>
      </dgm:t>
    </dgm:pt>
    <dgm:pt modelId="{5644FF67-2DAC-4AC5-8C3B-621E6FC7583B}" type="pres">
      <dgm:prSet presAssocID="{481F2584-826F-4857-8760-409132E9A204}" presName="connTx" presStyleLbl="parChTrans1D2" presStyleIdx="1" presStyleCnt="7"/>
      <dgm:spPr/>
      <dgm:t>
        <a:bodyPr/>
        <a:lstStyle/>
        <a:p>
          <a:endParaRPr lang="ru-RU"/>
        </a:p>
      </dgm:t>
    </dgm:pt>
    <dgm:pt modelId="{A841EF27-88AA-442B-8830-3304D6D3F642}" type="pres">
      <dgm:prSet presAssocID="{406A5BFE-A21A-42E0-B2C6-57E9C16C60F4}" presName="node" presStyleLbl="node1" presStyleIdx="1" presStyleCnt="7" custScaleX="217183" custScaleY="90058" custRadScaleRad="117856" custRadScaleInc="34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24459-6C56-436E-89DE-F35941E146FC}" type="pres">
      <dgm:prSet presAssocID="{65A4D853-79DE-4554-A135-CF36E0E4B8E9}" presName="Name9" presStyleLbl="parChTrans1D2" presStyleIdx="2" presStyleCnt="7"/>
      <dgm:spPr/>
      <dgm:t>
        <a:bodyPr/>
        <a:lstStyle/>
        <a:p>
          <a:endParaRPr lang="ru-RU"/>
        </a:p>
      </dgm:t>
    </dgm:pt>
    <dgm:pt modelId="{7BD96113-9BA5-4118-AA2E-ADFDEFA97661}" type="pres">
      <dgm:prSet presAssocID="{65A4D853-79DE-4554-A135-CF36E0E4B8E9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EC0FA67-C6F4-403B-9DC0-0C199905E151}" type="pres">
      <dgm:prSet presAssocID="{CADB3CA6-49F3-4D10-9BF1-8294D644F3D4}" presName="node" presStyleLbl="node1" presStyleIdx="2" presStyleCnt="7" custScaleX="157762" custRadScaleRad="117932" custRadScaleInc="-3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EFD72-567A-488B-BB9E-71C87ED9D29A}" type="pres">
      <dgm:prSet presAssocID="{0E9B2E82-28FD-438C-9929-9398131EF8AC}" presName="Name9" presStyleLbl="parChTrans1D2" presStyleIdx="3" presStyleCnt="7"/>
      <dgm:spPr/>
      <dgm:t>
        <a:bodyPr/>
        <a:lstStyle/>
        <a:p>
          <a:endParaRPr lang="ru-RU"/>
        </a:p>
      </dgm:t>
    </dgm:pt>
    <dgm:pt modelId="{414DD58A-FF36-4068-BAC1-21D5B9BEA8B3}" type="pres">
      <dgm:prSet presAssocID="{0E9B2E82-28FD-438C-9929-9398131EF8AC}" presName="connTx" presStyleLbl="parChTrans1D2" presStyleIdx="3" presStyleCnt="7"/>
      <dgm:spPr/>
      <dgm:t>
        <a:bodyPr/>
        <a:lstStyle/>
        <a:p>
          <a:endParaRPr lang="ru-RU"/>
        </a:p>
      </dgm:t>
    </dgm:pt>
    <dgm:pt modelId="{69446C9F-E023-43E2-AADE-17155AFF82E6}" type="pres">
      <dgm:prSet presAssocID="{E979FE06-AAFF-43A8-965B-DB7BE7A2E806}" presName="node" presStyleLbl="node1" presStyleIdx="3" presStyleCnt="7" custScaleX="165460" custRadScaleRad="118145" custRadScaleInc="-57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9CBA2-A995-431C-ACA6-A7949C6534BC}" type="pres">
      <dgm:prSet presAssocID="{A2A2B4C1-819B-49F8-964E-5ACEC6444B56}" presName="Name9" presStyleLbl="parChTrans1D2" presStyleIdx="4" presStyleCnt="7"/>
      <dgm:spPr/>
      <dgm:t>
        <a:bodyPr/>
        <a:lstStyle/>
        <a:p>
          <a:endParaRPr lang="ru-RU"/>
        </a:p>
      </dgm:t>
    </dgm:pt>
    <dgm:pt modelId="{408909E3-3E47-4530-8527-E5BD01135233}" type="pres">
      <dgm:prSet presAssocID="{A2A2B4C1-819B-49F8-964E-5ACEC6444B56}" presName="connTx" presStyleLbl="parChTrans1D2" presStyleIdx="4" presStyleCnt="7"/>
      <dgm:spPr/>
      <dgm:t>
        <a:bodyPr/>
        <a:lstStyle/>
        <a:p>
          <a:endParaRPr lang="ru-RU"/>
        </a:p>
      </dgm:t>
    </dgm:pt>
    <dgm:pt modelId="{EDD7C27F-E8E3-4889-8B76-1AB8E060DE82}" type="pres">
      <dgm:prSet presAssocID="{0624F19C-ACCD-4E38-A192-CA6D5350F05D}" presName="node" presStyleLbl="node1" presStyleIdx="4" presStyleCnt="7" custScaleX="240020" custRadScaleRad="114146" custRadScaleInc="47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2BC31-8285-461E-866B-8EF2C32A88D9}" type="pres">
      <dgm:prSet presAssocID="{049FBA4E-B377-4615-85CA-E5FDD254B0F4}" presName="Name9" presStyleLbl="parChTrans1D2" presStyleIdx="5" presStyleCnt="7"/>
      <dgm:spPr/>
      <dgm:t>
        <a:bodyPr/>
        <a:lstStyle/>
        <a:p>
          <a:endParaRPr lang="ru-RU"/>
        </a:p>
      </dgm:t>
    </dgm:pt>
    <dgm:pt modelId="{D07F9531-D511-4F99-A128-2FBAD7F54996}" type="pres">
      <dgm:prSet presAssocID="{049FBA4E-B377-4615-85CA-E5FDD254B0F4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0FC74BF-8B34-45E5-81D7-00237C54FBF4}" type="pres">
      <dgm:prSet presAssocID="{8BAB1474-644D-4C03-8C23-318F3B6D8BB0}" presName="node" presStyleLbl="node1" presStyleIdx="5" presStyleCnt="7" custScaleX="170057" custRadScaleRad="123721" custRadScaleInc="26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905C7-2D33-4750-B8A3-B6FC69F08AF4}" type="pres">
      <dgm:prSet presAssocID="{0739A3F2-F92B-44B0-AB5F-9F7FCF23DE5A}" presName="Name9" presStyleLbl="parChTrans1D2" presStyleIdx="6" presStyleCnt="7"/>
      <dgm:spPr/>
      <dgm:t>
        <a:bodyPr/>
        <a:lstStyle/>
        <a:p>
          <a:endParaRPr lang="ru-RU"/>
        </a:p>
      </dgm:t>
    </dgm:pt>
    <dgm:pt modelId="{87C6285E-515A-471F-A937-E1F9FC1DB800}" type="pres">
      <dgm:prSet presAssocID="{0739A3F2-F92B-44B0-AB5F-9F7FCF23DE5A}" presName="connTx" presStyleLbl="parChTrans1D2" presStyleIdx="6" presStyleCnt="7"/>
      <dgm:spPr/>
      <dgm:t>
        <a:bodyPr/>
        <a:lstStyle/>
        <a:p>
          <a:endParaRPr lang="ru-RU"/>
        </a:p>
      </dgm:t>
    </dgm:pt>
    <dgm:pt modelId="{DC7FF2B1-A947-4FC7-915F-2F275E933568}" type="pres">
      <dgm:prSet presAssocID="{685FBC44-6EB4-4F62-8DCF-DF332EC9633C}" presName="node" presStyleLbl="node1" presStyleIdx="6" presStyleCnt="7" custScaleX="206004" custRadScaleRad="120854" custRadScaleInc="-37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A2862-3CAF-4E1F-869C-2F7EA0A28F6C}" type="presOf" srcId="{DE5EAD3B-C892-4393-9103-717C45F12DF3}" destId="{6D37988B-7B60-49B1-807D-8A6B8AE47A4D}" srcOrd="0" destOrd="0" presId="urn:microsoft.com/office/officeart/2005/8/layout/radial1"/>
    <dgm:cxn modelId="{6AAC8AFD-EF16-4A6C-AF47-DE2CD04FF930}" srcId="{DE5EAD3B-C892-4393-9103-717C45F12DF3}" destId="{42F86417-8E84-47DD-892D-5A885C7A7FC7}" srcOrd="0" destOrd="0" parTransId="{227FBD09-EEF1-4425-8D2E-E4D976D5D8C8}" sibTransId="{778CB4F6-3BDF-4B72-9D9D-0403BB96A5EA}"/>
    <dgm:cxn modelId="{8E35CD76-C317-4C01-8FE9-1900AEB3F92C}" type="presOf" srcId="{049FBA4E-B377-4615-85CA-E5FDD254B0F4}" destId="{EA62BC31-8285-461E-866B-8EF2C32A88D9}" srcOrd="0" destOrd="0" presId="urn:microsoft.com/office/officeart/2005/8/layout/radial1"/>
    <dgm:cxn modelId="{E1C2AE54-2594-4AA1-8390-B1AEE07551EB}" type="presOf" srcId="{481F2584-826F-4857-8760-409132E9A204}" destId="{5644FF67-2DAC-4AC5-8C3B-621E6FC7583B}" srcOrd="1" destOrd="0" presId="urn:microsoft.com/office/officeart/2005/8/layout/radial1"/>
    <dgm:cxn modelId="{7A7F02F0-2952-416A-A59C-C9FDAB1D4FAB}" type="presOf" srcId="{0739A3F2-F92B-44B0-AB5F-9F7FCF23DE5A}" destId="{6E4905C7-2D33-4750-B8A3-B6FC69F08AF4}" srcOrd="0" destOrd="0" presId="urn:microsoft.com/office/officeart/2005/8/layout/radial1"/>
    <dgm:cxn modelId="{FB9A9529-69DA-4315-9C9D-9FF4E885C429}" type="presOf" srcId="{CADB3CA6-49F3-4D10-9BF1-8294D644F3D4}" destId="{2EC0FA67-C6F4-403B-9DC0-0C199905E151}" srcOrd="0" destOrd="0" presId="urn:microsoft.com/office/officeart/2005/8/layout/radial1"/>
    <dgm:cxn modelId="{85FDC9AB-CDEB-4946-BD49-D389A89B33EE}" type="presOf" srcId="{E979FE06-AAFF-43A8-965B-DB7BE7A2E806}" destId="{69446C9F-E023-43E2-AADE-17155AFF82E6}" srcOrd="0" destOrd="0" presId="urn:microsoft.com/office/officeart/2005/8/layout/radial1"/>
    <dgm:cxn modelId="{E2F96EA1-9311-46E8-B42C-B3C9BFEF745D}" srcId="{DE5EAD3B-C892-4393-9103-717C45F12DF3}" destId="{8BAB1474-644D-4C03-8C23-318F3B6D8BB0}" srcOrd="5" destOrd="0" parTransId="{049FBA4E-B377-4615-85CA-E5FDD254B0F4}" sibTransId="{668EE6D0-7ABB-4761-A6ED-49A685432A88}"/>
    <dgm:cxn modelId="{7C68911A-F507-4DF6-8434-E0DBA4F693F1}" type="presOf" srcId="{A2A2B4C1-819B-49F8-964E-5ACEC6444B56}" destId="{408909E3-3E47-4530-8527-E5BD01135233}" srcOrd="1" destOrd="0" presId="urn:microsoft.com/office/officeart/2005/8/layout/radial1"/>
    <dgm:cxn modelId="{24647E0C-7390-4FE2-86FD-1C4919FBCA02}" srcId="{DE5EAD3B-C892-4393-9103-717C45F12DF3}" destId="{406A5BFE-A21A-42E0-B2C6-57E9C16C60F4}" srcOrd="1" destOrd="0" parTransId="{481F2584-826F-4857-8760-409132E9A204}" sibTransId="{EF5EC4E3-7CFF-4344-8E19-EEF320A5BCB3}"/>
    <dgm:cxn modelId="{E9BF5F00-54C2-4B87-9E2C-9E230FB3D5BF}" type="presOf" srcId="{685FBC44-6EB4-4F62-8DCF-DF332EC9633C}" destId="{DC7FF2B1-A947-4FC7-915F-2F275E933568}" srcOrd="0" destOrd="0" presId="urn:microsoft.com/office/officeart/2005/8/layout/radial1"/>
    <dgm:cxn modelId="{FE4AD77E-5276-4324-B51F-4E2DA26B8FA9}" type="presOf" srcId="{049FBA4E-B377-4615-85CA-E5FDD254B0F4}" destId="{D07F9531-D511-4F99-A128-2FBAD7F54996}" srcOrd="1" destOrd="0" presId="urn:microsoft.com/office/officeart/2005/8/layout/radial1"/>
    <dgm:cxn modelId="{5E9B036A-0EF9-487C-8893-61FADF896631}" srcId="{A481BA30-A96C-4E5C-8016-CE3CBDCE253D}" destId="{DE5EAD3B-C892-4393-9103-717C45F12DF3}" srcOrd="0" destOrd="0" parTransId="{C6B5E0EA-8644-4602-89BF-28B42596A0E1}" sibTransId="{B4611E7B-AC84-4864-815E-BB8E06B8D9C8}"/>
    <dgm:cxn modelId="{BFFFEA3A-BADE-4F99-BE4A-816FDA9C50E2}" type="presOf" srcId="{A2A2B4C1-819B-49F8-964E-5ACEC6444B56}" destId="{6329CBA2-A995-431C-ACA6-A7949C6534BC}" srcOrd="0" destOrd="0" presId="urn:microsoft.com/office/officeart/2005/8/layout/radial1"/>
    <dgm:cxn modelId="{46BFA36B-1A24-4AFC-B701-43CCEC3AAA73}" type="presOf" srcId="{0739A3F2-F92B-44B0-AB5F-9F7FCF23DE5A}" destId="{87C6285E-515A-471F-A937-E1F9FC1DB800}" srcOrd="1" destOrd="0" presId="urn:microsoft.com/office/officeart/2005/8/layout/radial1"/>
    <dgm:cxn modelId="{632612B5-0FF1-448C-9AC0-9E1E7D477432}" srcId="{DE5EAD3B-C892-4393-9103-717C45F12DF3}" destId="{E979FE06-AAFF-43A8-965B-DB7BE7A2E806}" srcOrd="3" destOrd="0" parTransId="{0E9B2E82-28FD-438C-9929-9398131EF8AC}" sibTransId="{790A4C91-F2BB-4F4C-B6DC-CC0924C70DF8}"/>
    <dgm:cxn modelId="{E6A2DD72-1645-4EAF-B43F-89B48BEBBAE5}" type="presOf" srcId="{0E9B2E82-28FD-438C-9929-9398131EF8AC}" destId="{414DD58A-FF36-4068-BAC1-21D5B9BEA8B3}" srcOrd="1" destOrd="0" presId="urn:microsoft.com/office/officeart/2005/8/layout/radial1"/>
    <dgm:cxn modelId="{42A36209-6BAE-456C-8D4D-D8F4C3B7AC17}" type="presOf" srcId="{481F2584-826F-4857-8760-409132E9A204}" destId="{CEC3A113-43B9-4E40-A226-A000AB054733}" srcOrd="0" destOrd="0" presId="urn:microsoft.com/office/officeart/2005/8/layout/radial1"/>
    <dgm:cxn modelId="{C9F18605-2CE8-42F1-8286-F2AEEDBFC1DB}" type="presOf" srcId="{227FBD09-EEF1-4425-8D2E-E4D976D5D8C8}" destId="{C2B65450-2EBA-473B-B724-F167D8C7331D}" srcOrd="0" destOrd="0" presId="urn:microsoft.com/office/officeart/2005/8/layout/radial1"/>
    <dgm:cxn modelId="{B79FC004-0F36-45B5-8880-0B10DFBE1683}" type="presOf" srcId="{A481BA30-A96C-4E5C-8016-CE3CBDCE253D}" destId="{9321D816-8C29-45AE-9031-90390A704A74}" srcOrd="0" destOrd="0" presId="urn:microsoft.com/office/officeart/2005/8/layout/radial1"/>
    <dgm:cxn modelId="{A4840C8F-4781-494F-A40B-1735D7100CA3}" type="presOf" srcId="{227FBD09-EEF1-4425-8D2E-E4D976D5D8C8}" destId="{30AD9ADF-4CF8-4979-BEB6-EBEC85BF4F26}" srcOrd="1" destOrd="0" presId="urn:microsoft.com/office/officeart/2005/8/layout/radial1"/>
    <dgm:cxn modelId="{1930DC6F-C3DC-467A-982E-3D9F82B7A49C}" type="presOf" srcId="{65A4D853-79DE-4554-A135-CF36E0E4B8E9}" destId="{4B024459-6C56-436E-89DE-F35941E146FC}" srcOrd="0" destOrd="0" presId="urn:microsoft.com/office/officeart/2005/8/layout/radial1"/>
    <dgm:cxn modelId="{233795D2-95C4-4E3D-BC53-C48E27836944}" type="presOf" srcId="{0624F19C-ACCD-4E38-A192-CA6D5350F05D}" destId="{EDD7C27F-E8E3-4889-8B76-1AB8E060DE82}" srcOrd="0" destOrd="0" presId="urn:microsoft.com/office/officeart/2005/8/layout/radial1"/>
    <dgm:cxn modelId="{84F88202-B11A-469E-B0C5-65D621CACA07}" type="presOf" srcId="{0E9B2E82-28FD-438C-9929-9398131EF8AC}" destId="{849EFD72-567A-488B-BB9E-71C87ED9D29A}" srcOrd="0" destOrd="0" presId="urn:microsoft.com/office/officeart/2005/8/layout/radial1"/>
    <dgm:cxn modelId="{DB96A0D9-3AC5-4AAE-AADA-5C6EC6207CB0}" type="presOf" srcId="{406A5BFE-A21A-42E0-B2C6-57E9C16C60F4}" destId="{A841EF27-88AA-442B-8830-3304D6D3F642}" srcOrd="0" destOrd="0" presId="urn:microsoft.com/office/officeart/2005/8/layout/radial1"/>
    <dgm:cxn modelId="{500C8398-C825-435C-8381-87331704A411}" type="presOf" srcId="{8BAB1474-644D-4C03-8C23-318F3B6D8BB0}" destId="{30FC74BF-8B34-45E5-81D7-00237C54FBF4}" srcOrd="0" destOrd="0" presId="urn:microsoft.com/office/officeart/2005/8/layout/radial1"/>
    <dgm:cxn modelId="{BE2A98E4-CAEF-4745-A9C6-69AA85BA7CB0}" type="presOf" srcId="{42F86417-8E84-47DD-892D-5A885C7A7FC7}" destId="{A07EAC26-A15A-4A2E-B3CF-1DC0213B7B7E}" srcOrd="0" destOrd="0" presId="urn:microsoft.com/office/officeart/2005/8/layout/radial1"/>
    <dgm:cxn modelId="{86B817F2-FFFA-4103-8FBE-C0CD4CCA6B0B}" srcId="{DE5EAD3B-C892-4393-9103-717C45F12DF3}" destId="{CADB3CA6-49F3-4D10-9BF1-8294D644F3D4}" srcOrd="2" destOrd="0" parTransId="{65A4D853-79DE-4554-A135-CF36E0E4B8E9}" sibTransId="{1D0E6B6E-30EE-4702-9264-688C4A384564}"/>
    <dgm:cxn modelId="{E537EC7E-67C2-4106-BD49-3AC043E7C773}" srcId="{DE5EAD3B-C892-4393-9103-717C45F12DF3}" destId="{0624F19C-ACCD-4E38-A192-CA6D5350F05D}" srcOrd="4" destOrd="0" parTransId="{A2A2B4C1-819B-49F8-964E-5ACEC6444B56}" sibTransId="{EF88918E-1575-4659-BF4D-FCDE4852C7D7}"/>
    <dgm:cxn modelId="{D9FBDDD4-5136-437E-B421-0EAD4AD45CEC}" type="presOf" srcId="{65A4D853-79DE-4554-A135-CF36E0E4B8E9}" destId="{7BD96113-9BA5-4118-AA2E-ADFDEFA97661}" srcOrd="1" destOrd="0" presId="urn:microsoft.com/office/officeart/2005/8/layout/radial1"/>
    <dgm:cxn modelId="{B6648F20-7FA6-4347-87C2-7B3B65E2819C}" srcId="{DE5EAD3B-C892-4393-9103-717C45F12DF3}" destId="{685FBC44-6EB4-4F62-8DCF-DF332EC9633C}" srcOrd="6" destOrd="0" parTransId="{0739A3F2-F92B-44B0-AB5F-9F7FCF23DE5A}" sibTransId="{498F9790-0C2F-4010-8072-8F2260506E67}"/>
    <dgm:cxn modelId="{AADC2DE3-4A23-401F-85DA-96CA594FBFB9}" type="presParOf" srcId="{9321D816-8C29-45AE-9031-90390A704A74}" destId="{6D37988B-7B60-49B1-807D-8A6B8AE47A4D}" srcOrd="0" destOrd="0" presId="urn:microsoft.com/office/officeart/2005/8/layout/radial1"/>
    <dgm:cxn modelId="{FDCBE53E-56BB-4041-ABE5-05ADE73FE121}" type="presParOf" srcId="{9321D816-8C29-45AE-9031-90390A704A74}" destId="{C2B65450-2EBA-473B-B724-F167D8C7331D}" srcOrd="1" destOrd="0" presId="urn:microsoft.com/office/officeart/2005/8/layout/radial1"/>
    <dgm:cxn modelId="{88FFECAF-EF6C-4EA7-BCCF-A7C074083117}" type="presParOf" srcId="{C2B65450-2EBA-473B-B724-F167D8C7331D}" destId="{30AD9ADF-4CF8-4979-BEB6-EBEC85BF4F26}" srcOrd="0" destOrd="0" presId="urn:microsoft.com/office/officeart/2005/8/layout/radial1"/>
    <dgm:cxn modelId="{8B09496C-0D11-4864-9E62-62B2C0804734}" type="presParOf" srcId="{9321D816-8C29-45AE-9031-90390A704A74}" destId="{A07EAC26-A15A-4A2E-B3CF-1DC0213B7B7E}" srcOrd="2" destOrd="0" presId="urn:microsoft.com/office/officeart/2005/8/layout/radial1"/>
    <dgm:cxn modelId="{E6D17E3B-01F3-48FB-BD41-B710504BEA7B}" type="presParOf" srcId="{9321D816-8C29-45AE-9031-90390A704A74}" destId="{CEC3A113-43B9-4E40-A226-A000AB054733}" srcOrd="3" destOrd="0" presId="urn:microsoft.com/office/officeart/2005/8/layout/radial1"/>
    <dgm:cxn modelId="{284BC823-13F4-4190-AE8B-DFE4AAB3FC3B}" type="presParOf" srcId="{CEC3A113-43B9-4E40-A226-A000AB054733}" destId="{5644FF67-2DAC-4AC5-8C3B-621E6FC7583B}" srcOrd="0" destOrd="0" presId="urn:microsoft.com/office/officeart/2005/8/layout/radial1"/>
    <dgm:cxn modelId="{331A1B97-7F7F-445D-AE82-47EA7642F731}" type="presParOf" srcId="{9321D816-8C29-45AE-9031-90390A704A74}" destId="{A841EF27-88AA-442B-8830-3304D6D3F642}" srcOrd="4" destOrd="0" presId="urn:microsoft.com/office/officeart/2005/8/layout/radial1"/>
    <dgm:cxn modelId="{F325C6BA-B9D5-4038-94A0-FCCF2AFF1E14}" type="presParOf" srcId="{9321D816-8C29-45AE-9031-90390A704A74}" destId="{4B024459-6C56-436E-89DE-F35941E146FC}" srcOrd="5" destOrd="0" presId="urn:microsoft.com/office/officeart/2005/8/layout/radial1"/>
    <dgm:cxn modelId="{2BDC2CD4-4F55-4A8A-9394-F5C89F1B0C26}" type="presParOf" srcId="{4B024459-6C56-436E-89DE-F35941E146FC}" destId="{7BD96113-9BA5-4118-AA2E-ADFDEFA97661}" srcOrd="0" destOrd="0" presId="urn:microsoft.com/office/officeart/2005/8/layout/radial1"/>
    <dgm:cxn modelId="{7C1F6598-419E-41F9-AABA-233F4EDF5DF9}" type="presParOf" srcId="{9321D816-8C29-45AE-9031-90390A704A74}" destId="{2EC0FA67-C6F4-403B-9DC0-0C199905E151}" srcOrd="6" destOrd="0" presId="urn:microsoft.com/office/officeart/2005/8/layout/radial1"/>
    <dgm:cxn modelId="{1B04FA39-BD00-424C-A193-E87906906AE6}" type="presParOf" srcId="{9321D816-8C29-45AE-9031-90390A704A74}" destId="{849EFD72-567A-488B-BB9E-71C87ED9D29A}" srcOrd="7" destOrd="0" presId="urn:microsoft.com/office/officeart/2005/8/layout/radial1"/>
    <dgm:cxn modelId="{F298CC97-BB95-4C8B-BEB3-FDE8C4A79967}" type="presParOf" srcId="{849EFD72-567A-488B-BB9E-71C87ED9D29A}" destId="{414DD58A-FF36-4068-BAC1-21D5B9BEA8B3}" srcOrd="0" destOrd="0" presId="urn:microsoft.com/office/officeart/2005/8/layout/radial1"/>
    <dgm:cxn modelId="{B1DE15B9-D9C6-49EE-A8EC-98CDAAB0AB7C}" type="presParOf" srcId="{9321D816-8C29-45AE-9031-90390A704A74}" destId="{69446C9F-E023-43E2-AADE-17155AFF82E6}" srcOrd="8" destOrd="0" presId="urn:microsoft.com/office/officeart/2005/8/layout/radial1"/>
    <dgm:cxn modelId="{D31ED0EC-E931-47C2-86B2-5C498BB08C93}" type="presParOf" srcId="{9321D816-8C29-45AE-9031-90390A704A74}" destId="{6329CBA2-A995-431C-ACA6-A7949C6534BC}" srcOrd="9" destOrd="0" presId="urn:microsoft.com/office/officeart/2005/8/layout/radial1"/>
    <dgm:cxn modelId="{8D380B51-7D00-406A-A728-10B0488F4082}" type="presParOf" srcId="{6329CBA2-A995-431C-ACA6-A7949C6534BC}" destId="{408909E3-3E47-4530-8527-E5BD01135233}" srcOrd="0" destOrd="0" presId="urn:microsoft.com/office/officeart/2005/8/layout/radial1"/>
    <dgm:cxn modelId="{DF1EDA91-A2DE-4D61-8EB9-2C1524615D37}" type="presParOf" srcId="{9321D816-8C29-45AE-9031-90390A704A74}" destId="{EDD7C27F-E8E3-4889-8B76-1AB8E060DE82}" srcOrd="10" destOrd="0" presId="urn:microsoft.com/office/officeart/2005/8/layout/radial1"/>
    <dgm:cxn modelId="{6E103510-B106-4323-A86B-168791883690}" type="presParOf" srcId="{9321D816-8C29-45AE-9031-90390A704A74}" destId="{EA62BC31-8285-461E-866B-8EF2C32A88D9}" srcOrd="11" destOrd="0" presId="urn:microsoft.com/office/officeart/2005/8/layout/radial1"/>
    <dgm:cxn modelId="{896C86C8-FE84-48CD-9D4B-3C317F19FE92}" type="presParOf" srcId="{EA62BC31-8285-461E-866B-8EF2C32A88D9}" destId="{D07F9531-D511-4F99-A128-2FBAD7F54996}" srcOrd="0" destOrd="0" presId="urn:microsoft.com/office/officeart/2005/8/layout/radial1"/>
    <dgm:cxn modelId="{76813F64-3A43-45FA-B045-43FCAA5DC011}" type="presParOf" srcId="{9321D816-8C29-45AE-9031-90390A704A74}" destId="{30FC74BF-8B34-45E5-81D7-00237C54FBF4}" srcOrd="12" destOrd="0" presId="urn:microsoft.com/office/officeart/2005/8/layout/radial1"/>
    <dgm:cxn modelId="{82478EAD-B7C6-4B8D-BBF1-CDF178B6255C}" type="presParOf" srcId="{9321D816-8C29-45AE-9031-90390A704A74}" destId="{6E4905C7-2D33-4750-B8A3-B6FC69F08AF4}" srcOrd="13" destOrd="0" presId="urn:microsoft.com/office/officeart/2005/8/layout/radial1"/>
    <dgm:cxn modelId="{53718ED6-C13E-467A-B158-9C297C357B78}" type="presParOf" srcId="{6E4905C7-2D33-4750-B8A3-B6FC69F08AF4}" destId="{87C6285E-515A-471F-A937-E1F9FC1DB800}" srcOrd="0" destOrd="0" presId="urn:microsoft.com/office/officeart/2005/8/layout/radial1"/>
    <dgm:cxn modelId="{0F16FCF9-C635-4D29-84C6-574DD9547CB1}" type="presParOf" srcId="{9321D816-8C29-45AE-9031-90390A704A74}" destId="{DC7FF2B1-A947-4FC7-915F-2F275E93356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F07062-65A0-4D00-A556-0AF011DD3FFD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C3675E8A-A722-49B4-9C84-2F430A7752E9}">
      <dgm:prSet phldrT="[Текст]" custT="1"/>
      <dgm:spPr/>
      <dgm:t>
        <a:bodyPr/>
        <a:lstStyle/>
        <a:p>
          <a:r>
            <a:rPr lang="ru-RU" sz="1600" dirty="0" smtClean="0"/>
            <a:t>Постановка</a:t>
          </a:r>
        </a:p>
        <a:p>
          <a:r>
            <a:rPr lang="ru-RU" sz="1600" dirty="0" smtClean="0"/>
            <a:t> целей </a:t>
          </a:r>
          <a:endParaRPr lang="ru-RU" sz="1600" dirty="0"/>
        </a:p>
      </dgm:t>
    </dgm:pt>
    <dgm:pt modelId="{B90EFC42-6C37-4481-B429-DB2723C74924}" type="parTrans" cxnId="{DB5CD8B4-E67E-4CCF-9B90-BDF2D8D30D5B}">
      <dgm:prSet/>
      <dgm:spPr/>
      <dgm:t>
        <a:bodyPr/>
        <a:lstStyle/>
        <a:p>
          <a:endParaRPr lang="ru-RU"/>
        </a:p>
      </dgm:t>
    </dgm:pt>
    <dgm:pt modelId="{727F2FFA-38D7-4D5C-8687-BA5C00D502BF}" type="sibTrans" cxnId="{DB5CD8B4-E67E-4CCF-9B90-BDF2D8D30D5B}">
      <dgm:prSet/>
      <dgm:spPr/>
      <dgm:t>
        <a:bodyPr/>
        <a:lstStyle/>
        <a:p>
          <a:endParaRPr lang="ru-RU"/>
        </a:p>
      </dgm:t>
    </dgm:pt>
    <dgm:pt modelId="{6E76BA79-354A-416B-9F53-FE8FFDEDC774}">
      <dgm:prSet phldrT="[Текст]" custT="1"/>
      <dgm:spPr/>
      <dgm:t>
        <a:bodyPr/>
        <a:lstStyle/>
        <a:p>
          <a:r>
            <a:rPr lang="ru-RU" sz="1600" dirty="0" smtClean="0"/>
            <a:t>Планирование действий</a:t>
          </a:r>
          <a:endParaRPr lang="ru-RU" sz="1600" dirty="0"/>
        </a:p>
      </dgm:t>
    </dgm:pt>
    <dgm:pt modelId="{071D8F5E-E7CA-4F13-B2ED-AB942280407D}" type="parTrans" cxnId="{959DFECD-154C-4DD0-B625-D55085BC6FE2}">
      <dgm:prSet/>
      <dgm:spPr/>
      <dgm:t>
        <a:bodyPr/>
        <a:lstStyle/>
        <a:p>
          <a:endParaRPr lang="ru-RU"/>
        </a:p>
      </dgm:t>
    </dgm:pt>
    <dgm:pt modelId="{F0EB1146-436A-418C-B38D-E10C933A226E}" type="sibTrans" cxnId="{959DFECD-154C-4DD0-B625-D55085BC6FE2}">
      <dgm:prSet/>
      <dgm:spPr/>
      <dgm:t>
        <a:bodyPr/>
        <a:lstStyle/>
        <a:p>
          <a:endParaRPr lang="ru-RU"/>
        </a:p>
      </dgm:t>
    </dgm:pt>
    <dgm:pt modelId="{93BF956C-3362-4390-878F-64A83D9BB6A6}">
      <dgm:prSet phldrT="[Текст]"/>
      <dgm:spPr/>
      <dgm:t>
        <a:bodyPr/>
        <a:lstStyle/>
        <a:p>
          <a:r>
            <a:rPr lang="ru-RU" dirty="0" smtClean="0"/>
            <a:t>Оценивание</a:t>
          </a:r>
          <a:endParaRPr lang="ru-RU" dirty="0"/>
        </a:p>
      </dgm:t>
    </dgm:pt>
    <dgm:pt modelId="{60BFA012-B32B-449D-A24C-F65EDF59092E}" type="parTrans" cxnId="{E16FED73-DBDB-46DC-96DD-BACAEBD3F946}">
      <dgm:prSet/>
      <dgm:spPr/>
      <dgm:t>
        <a:bodyPr/>
        <a:lstStyle/>
        <a:p>
          <a:endParaRPr lang="ru-RU"/>
        </a:p>
      </dgm:t>
    </dgm:pt>
    <dgm:pt modelId="{24CC0598-DC59-44CC-874C-B54CED7AD921}" type="sibTrans" cxnId="{E16FED73-DBDB-46DC-96DD-BACAEBD3F946}">
      <dgm:prSet/>
      <dgm:spPr/>
      <dgm:t>
        <a:bodyPr/>
        <a:lstStyle/>
        <a:p>
          <a:endParaRPr lang="ru-RU"/>
        </a:p>
      </dgm:t>
    </dgm:pt>
    <dgm:pt modelId="{140AD1FB-A29B-4E1A-9616-7F8FF1261827}">
      <dgm:prSet phldrT="[Текст]" custT="1"/>
      <dgm:spPr/>
      <dgm:t>
        <a:bodyPr/>
        <a:lstStyle/>
        <a:p>
          <a:r>
            <a:rPr lang="ru-RU" sz="1400" dirty="0" smtClean="0"/>
            <a:t>Выполнение действий</a:t>
          </a:r>
          <a:endParaRPr lang="ru-RU" sz="1400" dirty="0"/>
        </a:p>
      </dgm:t>
    </dgm:pt>
    <dgm:pt modelId="{A4C734D8-A31E-4B25-B51D-1F44E1F9C324}" type="parTrans" cxnId="{7640ECC8-582A-4497-A670-A0C1EE6A1D09}">
      <dgm:prSet/>
      <dgm:spPr/>
      <dgm:t>
        <a:bodyPr/>
        <a:lstStyle/>
        <a:p>
          <a:endParaRPr lang="ru-RU"/>
        </a:p>
      </dgm:t>
    </dgm:pt>
    <dgm:pt modelId="{7D3CB8D6-E614-4F41-B233-BD2DFD542525}" type="sibTrans" cxnId="{7640ECC8-582A-4497-A670-A0C1EE6A1D09}">
      <dgm:prSet/>
      <dgm:spPr/>
      <dgm:t>
        <a:bodyPr/>
        <a:lstStyle/>
        <a:p>
          <a:endParaRPr lang="ru-RU"/>
        </a:p>
      </dgm:t>
    </dgm:pt>
    <dgm:pt modelId="{8DE7274E-299C-4784-93C7-59376B103EAB}">
      <dgm:prSet phldrT="[Текст]" custT="1"/>
      <dgm:spPr/>
      <dgm:t>
        <a:bodyPr/>
        <a:lstStyle/>
        <a:p>
          <a:r>
            <a:rPr lang="ru-RU" sz="1600" dirty="0" smtClean="0"/>
            <a:t>Контроль/</a:t>
          </a:r>
        </a:p>
        <a:p>
          <a:r>
            <a:rPr lang="ru-RU" sz="1600" dirty="0" smtClean="0"/>
            <a:t>коррекция</a:t>
          </a:r>
          <a:endParaRPr lang="ru-RU" sz="1600" dirty="0"/>
        </a:p>
      </dgm:t>
    </dgm:pt>
    <dgm:pt modelId="{A1EE946F-2F91-4B30-B1A9-302E9BE8669C}" type="parTrans" cxnId="{89D3BA67-130C-48BF-B11F-79292512B3E6}">
      <dgm:prSet/>
      <dgm:spPr/>
      <dgm:t>
        <a:bodyPr/>
        <a:lstStyle/>
        <a:p>
          <a:endParaRPr lang="ru-RU"/>
        </a:p>
      </dgm:t>
    </dgm:pt>
    <dgm:pt modelId="{6C68D8C2-053D-4793-B4A5-71389DF3E5DF}" type="sibTrans" cxnId="{89D3BA67-130C-48BF-B11F-79292512B3E6}">
      <dgm:prSet/>
      <dgm:spPr/>
      <dgm:t>
        <a:bodyPr/>
        <a:lstStyle/>
        <a:p>
          <a:endParaRPr lang="ru-RU"/>
        </a:p>
      </dgm:t>
    </dgm:pt>
    <dgm:pt modelId="{C9980A94-D67A-417F-A7AB-2A7A7797EAEB}">
      <dgm:prSet phldrT="[Текст]" custT="1"/>
      <dgm:spPr/>
      <dgm:t>
        <a:bodyPr/>
        <a:lstStyle/>
        <a:p>
          <a:r>
            <a:rPr lang="ru-RU" sz="1600" dirty="0" smtClean="0"/>
            <a:t>рефлексия</a:t>
          </a:r>
          <a:endParaRPr lang="ru-RU" sz="1600" dirty="0"/>
        </a:p>
      </dgm:t>
    </dgm:pt>
    <dgm:pt modelId="{BE71DAF0-270B-4EE9-A2DE-9C29132A0F8E}" type="parTrans" cxnId="{93514430-CB6B-4829-9D36-8C265E70DFD1}">
      <dgm:prSet/>
      <dgm:spPr/>
      <dgm:t>
        <a:bodyPr/>
        <a:lstStyle/>
        <a:p>
          <a:endParaRPr lang="ru-RU"/>
        </a:p>
      </dgm:t>
    </dgm:pt>
    <dgm:pt modelId="{37DAA351-D8C5-47CE-8527-810C563EEEAF}" type="sibTrans" cxnId="{93514430-CB6B-4829-9D36-8C265E70DFD1}">
      <dgm:prSet/>
      <dgm:spPr/>
      <dgm:t>
        <a:bodyPr/>
        <a:lstStyle/>
        <a:p>
          <a:endParaRPr lang="ru-RU"/>
        </a:p>
      </dgm:t>
    </dgm:pt>
    <dgm:pt modelId="{0F21E9FB-1ACB-4CA5-8BAD-AD060ACB4BD0}" type="pres">
      <dgm:prSet presAssocID="{99F07062-65A0-4D00-A556-0AF011DD3FFD}" presName="CompostProcess" presStyleCnt="0">
        <dgm:presLayoutVars>
          <dgm:dir/>
          <dgm:resizeHandles val="exact"/>
        </dgm:presLayoutVars>
      </dgm:prSet>
      <dgm:spPr/>
    </dgm:pt>
    <dgm:pt modelId="{061A13F2-C637-4F9B-83FF-DB290342EC09}" type="pres">
      <dgm:prSet presAssocID="{99F07062-65A0-4D00-A556-0AF011DD3FFD}" presName="arrow" presStyleLbl="bgShp" presStyleIdx="0" presStyleCnt="1"/>
      <dgm:spPr/>
    </dgm:pt>
    <dgm:pt modelId="{4A294C4A-0B8E-4A91-8931-7B009C0CDBE7}" type="pres">
      <dgm:prSet presAssocID="{99F07062-65A0-4D00-A556-0AF011DD3FFD}" presName="linearProcess" presStyleCnt="0"/>
      <dgm:spPr/>
    </dgm:pt>
    <dgm:pt modelId="{68B2C195-E15F-428F-A52C-2FFA82931DD9}" type="pres">
      <dgm:prSet presAssocID="{C3675E8A-A722-49B4-9C84-2F430A7752E9}" presName="textNode" presStyleLbl="node1" presStyleIdx="0" presStyleCnt="6" custScaleY="14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72B20-9F2B-44DF-96EE-1909EE950654}" type="pres">
      <dgm:prSet presAssocID="{727F2FFA-38D7-4D5C-8687-BA5C00D502BF}" presName="sibTrans" presStyleCnt="0"/>
      <dgm:spPr/>
    </dgm:pt>
    <dgm:pt modelId="{61B3BAE0-C2FF-4859-9244-A2C220F5E6BD}" type="pres">
      <dgm:prSet presAssocID="{6E76BA79-354A-416B-9F53-FE8FFDEDC774}" presName="textNode" presStyleLbl="node1" presStyleIdx="1" presStyleCnt="6" custScaleY="140998" custLinFactNeighborX="13921" custLinFactNeighborY="1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71A57-0F50-4DA1-9AE6-7F1EA50D4897}" type="pres">
      <dgm:prSet presAssocID="{F0EB1146-436A-418C-B38D-E10C933A226E}" presName="sibTrans" presStyleCnt="0"/>
      <dgm:spPr/>
    </dgm:pt>
    <dgm:pt modelId="{329FB93D-AE40-43FA-AE56-822FF0B738F3}" type="pres">
      <dgm:prSet presAssocID="{140AD1FB-A29B-4E1A-9616-7F8FF1261827}" presName="textNode" presStyleLbl="node1" presStyleIdx="2" presStyleCnt="6" custScaleY="140998" custLinFactNeighborX="-30832" custLinFactNeighborY="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BECA8-01F9-41B1-ACF5-D16C774092B3}" type="pres">
      <dgm:prSet presAssocID="{7D3CB8D6-E614-4F41-B233-BD2DFD542525}" presName="sibTrans" presStyleCnt="0"/>
      <dgm:spPr/>
    </dgm:pt>
    <dgm:pt modelId="{322FE33C-C23C-401A-B781-47DD7383E9EB}" type="pres">
      <dgm:prSet presAssocID="{8DE7274E-299C-4784-93C7-59376B103EAB}" presName="textNode" presStyleLbl="node1" presStyleIdx="3" presStyleCnt="6" custScaleY="14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CED6A-0ECE-418B-A2B5-8E359DBDB583}" type="pres">
      <dgm:prSet presAssocID="{6C68D8C2-053D-4793-B4A5-71389DF3E5DF}" presName="sibTrans" presStyleCnt="0"/>
      <dgm:spPr/>
    </dgm:pt>
    <dgm:pt modelId="{5D1B318C-64D1-4386-B208-E86AD3B45699}" type="pres">
      <dgm:prSet presAssocID="{93BF956C-3362-4390-878F-64A83D9BB6A6}" presName="textNode" presStyleLbl="node1" presStyleIdx="4" presStyleCnt="6" custScaleY="14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D11E7-80EE-4CC4-AD88-81907D4ADC5D}" type="pres">
      <dgm:prSet presAssocID="{24CC0598-DC59-44CC-874C-B54CED7AD921}" presName="sibTrans" presStyleCnt="0"/>
      <dgm:spPr/>
    </dgm:pt>
    <dgm:pt modelId="{90942214-D733-44DF-A0AB-BEBD71342B80}" type="pres">
      <dgm:prSet presAssocID="{C9980A94-D67A-417F-A7AB-2A7A7797EAEB}" presName="textNode" presStyleLbl="node1" presStyleIdx="5" presStyleCnt="6" custScaleY="14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40ECC8-582A-4497-A670-A0C1EE6A1D09}" srcId="{99F07062-65A0-4D00-A556-0AF011DD3FFD}" destId="{140AD1FB-A29B-4E1A-9616-7F8FF1261827}" srcOrd="2" destOrd="0" parTransId="{A4C734D8-A31E-4B25-B51D-1F44E1F9C324}" sibTransId="{7D3CB8D6-E614-4F41-B233-BD2DFD542525}"/>
    <dgm:cxn modelId="{0FF043B3-4D17-4EA5-9301-311ADCDFEE01}" type="presOf" srcId="{C9980A94-D67A-417F-A7AB-2A7A7797EAEB}" destId="{90942214-D733-44DF-A0AB-BEBD71342B80}" srcOrd="0" destOrd="0" presId="urn:microsoft.com/office/officeart/2005/8/layout/hProcess9"/>
    <dgm:cxn modelId="{254BAC58-39BE-40C0-80C9-D4B221D8CC1C}" type="presOf" srcId="{8DE7274E-299C-4784-93C7-59376B103EAB}" destId="{322FE33C-C23C-401A-B781-47DD7383E9EB}" srcOrd="0" destOrd="0" presId="urn:microsoft.com/office/officeart/2005/8/layout/hProcess9"/>
    <dgm:cxn modelId="{DB5CD8B4-E67E-4CCF-9B90-BDF2D8D30D5B}" srcId="{99F07062-65A0-4D00-A556-0AF011DD3FFD}" destId="{C3675E8A-A722-49B4-9C84-2F430A7752E9}" srcOrd="0" destOrd="0" parTransId="{B90EFC42-6C37-4481-B429-DB2723C74924}" sibTransId="{727F2FFA-38D7-4D5C-8687-BA5C00D502BF}"/>
    <dgm:cxn modelId="{C5C63B6B-04AC-467C-A37C-ADB84C81FECA}" type="presOf" srcId="{6E76BA79-354A-416B-9F53-FE8FFDEDC774}" destId="{61B3BAE0-C2FF-4859-9244-A2C220F5E6BD}" srcOrd="0" destOrd="0" presId="urn:microsoft.com/office/officeart/2005/8/layout/hProcess9"/>
    <dgm:cxn modelId="{89D3BA67-130C-48BF-B11F-79292512B3E6}" srcId="{99F07062-65A0-4D00-A556-0AF011DD3FFD}" destId="{8DE7274E-299C-4784-93C7-59376B103EAB}" srcOrd="3" destOrd="0" parTransId="{A1EE946F-2F91-4B30-B1A9-302E9BE8669C}" sibTransId="{6C68D8C2-053D-4793-B4A5-71389DF3E5DF}"/>
    <dgm:cxn modelId="{93514430-CB6B-4829-9D36-8C265E70DFD1}" srcId="{99F07062-65A0-4D00-A556-0AF011DD3FFD}" destId="{C9980A94-D67A-417F-A7AB-2A7A7797EAEB}" srcOrd="5" destOrd="0" parTransId="{BE71DAF0-270B-4EE9-A2DE-9C29132A0F8E}" sibTransId="{37DAA351-D8C5-47CE-8527-810C563EEEAF}"/>
    <dgm:cxn modelId="{269D7A64-C927-465B-98EA-4DFDF18CA192}" type="presOf" srcId="{99F07062-65A0-4D00-A556-0AF011DD3FFD}" destId="{0F21E9FB-1ACB-4CA5-8BAD-AD060ACB4BD0}" srcOrd="0" destOrd="0" presId="urn:microsoft.com/office/officeart/2005/8/layout/hProcess9"/>
    <dgm:cxn modelId="{43550A03-C74F-46DC-ADF7-DC36DF657F8B}" type="presOf" srcId="{140AD1FB-A29B-4E1A-9616-7F8FF1261827}" destId="{329FB93D-AE40-43FA-AE56-822FF0B738F3}" srcOrd="0" destOrd="0" presId="urn:microsoft.com/office/officeart/2005/8/layout/hProcess9"/>
    <dgm:cxn modelId="{959DFECD-154C-4DD0-B625-D55085BC6FE2}" srcId="{99F07062-65A0-4D00-A556-0AF011DD3FFD}" destId="{6E76BA79-354A-416B-9F53-FE8FFDEDC774}" srcOrd="1" destOrd="0" parTransId="{071D8F5E-E7CA-4F13-B2ED-AB942280407D}" sibTransId="{F0EB1146-436A-418C-B38D-E10C933A226E}"/>
    <dgm:cxn modelId="{94D34AC3-D4B1-4F67-9A8F-3EC5C69067C9}" type="presOf" srcId="{93BF956C-3362-4390-878F-64A83D9BB6A6}" destId="{5D1B318C-64D1-4386-B208-E86AD3B45699}" srcOrd="0" destOrd="0" presId="urn:microsoft.com/office/officeart/2005/8/layout/hProcess9"/>
    <dgm:cxn modelId="{E16FED73-DBDB-46DC-96DD-BACAEBD3F946}" srcId="{99F07062-65A0-4D00-A556-0AF011DD3FFD}" destId="{93BF956C-3362-4390-878F-64A83D9BB6A6}" srcOrd="4" destOrd="0" parTransId="{60BFA012-B32B-449D-A24C-F65EDF59092E}" sibTransId="{24CC0598-DC59-44CC-874C-B54CED7AD921}"/>
    <dgm:cxn modelId="{8A891848-1474-4644-8B74-97F72309EA68}" type="presOf" srcId="{C3675E8A-A722-49B4-9C84-2F430A7752E9}" destId="{68B2C195-E15F-428F-A52C-2FFA82931DD9}" srcOrd="0" destOrd="0" presId="urn:microsoft.com/office/officeart/2005/8/layout/hProcess9"/>
    <dgm:cxn modelId="{A1770C56-3345-4B81-81C7-DD5D0FC1F5D4}" type="presParOf" srcId="{0F21E9FB-1ACB-4CA5-8BAD-AD060ACB4BD0}" destId="{061A13F2-C637-4F9B-83FF-DB290342EC09}" srcOrd="0" destOrd="0" presId="urn:microsoft.com/office/officeart/2005/8/layout/hProcess9"/>
    <dgm:cxn modelId="{6124DA59-2B67-4D57-9DAA-765AF75013DA}" type="presParOf" srcId="{0F21E9FB-1ACB-4CA5-8BAD-AD060ACB4BD0}" destId="{4A294C4A-0B8E-4A91-8931-7B009C0CDBE7}" srcOrd="1" destOrd="0" presId="urn:microsoft.com/office/officeart/2005/8/layout/hProcess9"/>
    <dgm:cxn modelId="{E40A35CD-E3B1-4B45-97C1-5E2A639453BE}" type="presParOf" srcId="{4A294C4A-0B8E-4A91-8931-7B009C0CDBE7}" destId="{68B2C195-E15F-428F-A52C-2FFA82931DD9}" srcOrd="0" destOrd="0" presId="urn:microsoft.com/office/officeart/2005/8/layout/hProcess9"/>
    <dgm:cxn modelId="{D89A3DE7-D42B-4030-AFC5-28DBED2CD689}" type="presParOf" srcId="{4A294C4A-0B8E-4A91-8931-7B009C0CDBE7}" destId="{31D72B20-9F2B-44DF-96EE-1909EE950654}" srcOrd="1" destOrd="0" presId="urn:microsoft.com/office/officeart/2005/8/layout/hProcess9"/>
    <dgm:cxn modelId="{862AAEAC-0025-4330-9177-06FB4D264721}" type="presParOf" srcId="{4A294C4A-0B8E-4A91-8931-7B009C0CDBE7}" destId="{61B3BAE0-C2FF-4859-9244-A2C220F5E6BD}" srcOrd="2" destOrd="0" presId="urn:microsoft.com/office/officeart/2005/8/layout/hProcess9"/>
    <dgm:cxn modelId="{787C045E-05B5-49EF-B32E-E95E80D559F5}" type="presParOf" srcId="{4A294C4A-0B8E-4A91-8931-7B009C0CDBE7}" destId="{19F71A57-0F50-4DA1-9AE6-7F1EA50D4897}" srcOrd="3" destOrd="0" presId="urn:microsoft.com/office/officeart/2005/8/layout/hProcess9"/>
    <dgm:cxn modelId="{5A29D745-FB4F-473B-97E2-C413BFADC965}" type="presParOf" srcId="{4A294C4A-0B8E-4A91-8931-7B009C0CDBE7}" destId="{329FB93D-AE40-43FA-AE56-822FF0B738F3}" srcOrd="4" destOrd="0" presId="urn:microsoft.com/office/officeart/2005/8/layout/hProcess9"/>
    <dgm:cxn modelId="{C96360E7-0FC3-4D27-ADEF-8E5F13CCE413}" type="presParOf" srcId="{4A294C4A-0B8E-4A91-8931-7B009C0CDBE7}" destId="{60EBECA8-01F9-41B1-ACF5-D16C774092B3}" srcOrd="5" destOrd="0" presId="urn:microsoft.com/office/officeart/2005/8/layout/hProcess9"/>
    <dgm:cxn modelId="{B8533884-D977-4091-9338-0E6FF4C28167}" type="presParOf" srcId="{4A294C4A-0B8E-4A91-8931-7B009C0CDBE7}" destId="{322FE33C-C23C-401A-B781-47DD7383E9EB}" srcOrd="6" destOrd="0" presId="urn:microsoft.com/office/officeart/2005/8/layout/hProcess9"/>
    <dgm:cxn modelId="{D2DE8DFC-B159-4727-8A64-486B5757AB72}" type="presParOf" srcId="{4A294C4A-0B8E-4A91-8931-7B009C0CDBE7}" destId="{272CED6A-0ECE-418B-A2B5-8E359DBDB583}" srcOrd="7" destOrd="0" presId="urn:microsoft.com/office/officeart/2005/8/layout/hProcess9"/>
    <dgm:cxn modelId="{195E810F-696C-442B-889C-9502EF1908A7}" type="presParOf" srcId="{4A294C4A-0B8E-4A91-8931-7B009C0CDBE7}" destId="{5D1B318C-64D1-4386-B208-E86AD3B45699}" srcOrd="8" destOrd="0" presId="urn:microsoft.com/office/officeart/2005/8/layout/hProcess9"/>
    <dgm:cxn modelId="{DE8ADAD7-C73F-42FC-AAE0-60F8E13D22CC}" type="presParOf" srcId="{4A294C4A-0B8E-4A91-8931-7B009C0CDBE7}" destId="{4BBD11E7-80EE-4CC4-AD88-81907D4ADC5D}" srcOrd="9" destOrd="0" presId="urn:microsoft.com/office/officeart/2005/8/layout/hProcess9"/>
    <dgm:cxn modelId="{8ECFD075-EE4B-4B9F-AB05-6D37805F849F}" type="presParOf" srcId="{4A294C4A-0B8E-4A91-8931-7B009C0CDBE7}" destId="{90942214-D733-44DF-A0AB-BEBD71342B8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462F28-FD6A-4F46-AC00-4AC849680223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7537B8-480B-47DD-A874-3C073140DE8D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3200" dirty="0" smtClean="0"/>
            <a:t>Квалитативная культура педагога</a:t>
          </a:r>
          <a:endParaRPr lang="ru-RU" sz="3200" dirty="0"/>
        </a:p>
      </dgm:t>
    </dgm:pt>
    <dgm:pt modelId="{1F960EF2-B312-45B9-80DA-CC36D40AC8BB}" type="parTrans" cxnId="{A2719C89-3892-42F6-9D45-EE1DFA963A97}">
      <dgm:prSet/>
      <dgm:spPr/>
      <dgm:t>
        <a:bodyPr/>
        <a:lstStyle/>
        <a:p>
          <a:endParaRPr lang="ru-RU"/>
        </a:p>
      </dgm:t>
    </dgm:pt>
    <dgm:pt modelId="{24CBBB60-ACD6-4529-9E4D-9CE2D2072077}" type="sibTrans" cxnId="{A2719C89-3892-42F6-9D45-EE1DFA963A97}">
      <dgm:prSet/>
      <dgm:spPr/>
      <dgm:t>
        <a:bodyPr/>
        <a:lstStyle/>
        <a:p>
          <a:endParaRPr lang="ru-RU"/>
        </a:p>
      </dgm:t>
    </dgm:pt>
    <dgm:pt modelId="{ED19D47D-1522-400F-8F1C-55A9AC7BBA95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Профессиональная компетентность</a:t>
          </a:r>
        </a:p>
        <a:p>
          <a:r>
            <a:rPr lang="ru-RU" dirty="0" smtClean="0"/>
            <a:t>(знания, умения, навыки, опыт  в профессиональной сфере)</a:t>
          </a:r>
          <a:endParaRPr lang="ru-RU" dirty="0"/>
        </a:p>
      </dgm:t>
    </dgm:pt>
    <dgm:pt modelId="{5094A8D3-ED79-4650-8C3A-AFC910C19BE3}" type="parTrans" cxnId="{716073FB-FABD-42E7-91DF-8B157C2A4BCF}">
      <dgm:prSet/>
      <dgm:spPr/>
      <dgm:t>
        <a:bodyPr/>
        <a:lstStyle/>
        <a:p>
          <a:endParaRPr lang="ru-RU"/>
        </a:p>
      </dgm:t>
    </dgm:pt>
    <dgm:pt modelId="{262EE03F-4894-4C16-82D7-55231A26FA7D}" type="sibTrans" cxnId="{716073FB-FABD-42E7-91DF-8B157C2A4BCF}">
      <dgm:prSet/>
      <dgm:spPr/>
      <dgm:t>
        <a:bodyPr/>
        <a:lstStyle/>
        <a:p>
          <a:endParaRPr lang="ru-RU"/>
        </a:p>
      </dgm:t>
    </dgm:pt>
    <dgm:pt modelId="{EFF38FC6-F9CC-4B42-80B0-B0A7DA5F73AE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Квалитативная компетентность</a:t>
          </a:r>
        </a:p>
        <a:p>
          <a:r>
            <a:rPr lang="ru-RU" dirty="0" smtClean="0">
              <a:solidFill>
                <a:schemeClr val="tx1"/>
              </a:solidFill>
            </a:rPr>
            <a:t>(знания, умения, навыки и опыт использования многопараметрической системы показателей оценки качества труда педагога )</a:t>
          </a:r>
          <a:endParaRPr lang="ru-RU" dirty="0">
            <a:solidFill>
              <a:schemeClr val="tx1"/>
            </a:solidFill>
          </a:endParaRPr>
        </a:p>
      </dgm:t>
    </dgm:pt>
    <dgm:pt modelId="{C6CB4152-B378-42C8-97C6-4D43FAE3E23E}" type="parTrans" cxnId="{19CCF3AD-EE16-4A88-B8D8-29C97AB6F7CD}">
      <dgm:prSet/>
      <dgm:spPr/>
      <dgm:t>
        <a:bodyPr/>
        <a:lstStyle/>
        <a:p>
          <a:endParaRPr lang="ru-RU"/>
        </a:p>
      </dgm:t>
    </dgm:pt>
    <dgm:pt modelId="{8E47BDB1-9E4A-43A5-9E58-21A03BAA13C3}" type="sibTrans" cxnId="{19CCF3AD-EE16-4A88-B8D8-29C97AB6F7CD}">
      <dgm:prSet/>
      <dgm:spPr/>
      <dgm:t>
        <a:bodyPr/>
        <a:lstStyle/>
        <a:p>
          <a:endParaRPr lang="ru-RU"/>
        </a:p>
      </dgm:t>
    </dgm:pt>
    <dgm:pt modelId="{2B42C013-896E-4E21-A029-AF66B9D8D786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Личностные</a:t>
          </a:r>
        </a:p>
        <a:p>
          <a:r>
            <a:rPr lang="ru-RU" dirty="0" smtClean="0">
              <a:solidFill>
                <a:schemeClr val="tx1"/>
              </a:solidFill>
            </a:rPr>
            <a:t>(нравственно-волевые, регулятивные качества педагога, стремление к саморазвитию)</a:t>
          </a:r>
          <a:endParaRPr lang="ru-RU" dirty="0">
            <a:solidFill>
              <a:schemeClr val="tx1"/>
            </a:solidFill>
          </a:endParaRPr>
        </a:p>
      </dgm:t>
    </dgm:pt>
    <dgm:pt modelId="{AC069F7A-3AA0-4519-AB59-F3F3D9F4C5DC}" type="parTrans" cxnId="{E6A9751F-3CAC-44D5-A6B6-CC2F44E815CC}">
      <dgm:prSet/>
      <dgm:spPr/>
      <dgm:t>
        <a:bodyPr/>
        <a:lstStyle/>
        <a:p>
          <a:endParaRPr lang="ru-RU"/>
        </a:p>
      </dgm:t>
    </dgm:pt>
    <dgm:pt modelId="{19AA5897-DD16-42F8-AF4A-E49CF2F1B092}" type="sibTrans" cxnId="{E6A9751F-3CAC-44D5-A6B6-CC2F44E815CC}">
      <dgm:prSet/>
      <dgm:spPr/>
      <dgm:t>
        <a:bodyPr/>
        <a:lstStyle/>
        <a:p>
          <a:endParaRPr lang="ru-RU"/>
        </a:p>
      </dgm:t>
    </dgm:pt>
    <dgm:pt modelId="{22A1E359-97A2-40EE-9B46-D085FF32BBF0}" type="pres">
      <dgm:prSet presAssocID="{0B462F28-FD6A-4F46-AC00-4AC8496802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CCC83A-A9A0-4DCE-8E7E-A456F431BCEB}" type="pres">
      <dgm:prSet presAssocID="{9C7537B8-480B-47DD-A874-3C073140DE8D}" presName="hierRoot1" presStyleCnt="0">
        <dgm:presLayoutVars>
          <dgm:hierBranch val="init"/>
        </dgm:presLayoutVars>
      </dgm:prSet>
      <dgm:spPr/>
    </dgm:pt>
    <dgm:pt modelId="{4AFA6658-BC4A-47AB-AF70-CECA176FFF11}" type="pres">
      <dgm:prSet presAssocID="{9C7537B8-480B-47DD-A874-3C073140DE8D}" presName="rootComposite1" presStyleCnt="0"/>
      <dgm:spPr/>
    </dgm:pt>
    <dgm:pt modelId="{6F711C8E-9F5B-49F2-B9CB-4AC3F01A012F}" type="pres">
      <dgm:prSet presAssocID="{9C7537B8-480B-47DD-A874-3C073140DE8D}" presName="rootText1" presStyleLbl="node0" presStyleIdx="0" presStyleCnt="1" custScaleX="277100" custLinFactY="-10086" custLinFactNeighborX="-387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B64132-08B6-44D9-B3AB-915EA5DD73BF}" type="pres">
      <dgm:prSet presAssocID="{9C7537B8-480B-47DD-A874-3C073140DE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9F9B96-A22F-4086-A7D8-D84E06718733}" type="pres">
      <dgm:prSet presAssocID="{9C7537B8-480B-47DD-A874-3C073140DE8D}" presName="hierChild2" presStyleCnt="0"/>
      <dgm:spPr/>
    </dgm:pt>
    <dgm:pt modelId="{DF6F87B7-BB66-41C1-AE21-144AE3D373A2}" type="pres">
      <dgm:prSet presAssocID="{5094A8D3-ED79-4650-8C3A-AFC910C19BE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E014633-84BD-48C9-8F72-D9C51F65B0ED}" type="pres">
      <dgm:prSet presAssocID="{ED19D47D-1522-400F-8F1C-55A9AC7BBA95}" presName="hierRoot2" presStyleCnt="0">
        <dgm:presLayoutVars>
          <dgm:hierBranch val="init"/>
        </dgm:presLayoutVars>
      </dgm:prSet>
      <dgm:spPr/>
    </dgm:pt>
    <dgm:pt modelId="{B7CCCD19-665E-4546-BA73-3060BC5E0F25}" type="pres">
      <dgm:prSet presAssocID="{ED19D47D-1522-400F-8F1C-55A9AC7BBA95}" presName="rootComposite" presStyleCnt="0"/>
      <dgm:spPr/>
    </dgm:pt>
    <dgm:pt modelId="{C1F14D38-25D4-42F0-9A53-39E79E696502}" type="pres">
      <dgm:prSet presAssocID="{ED19D47D-1522-400F-8F1C-55A9AC7BBA95}" presName="rootText" presStyleLbl="node2" presStyleIdx="0" presStyleCnt="3" custScaleY="331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B753C5-9EB4-4483-B00A-25E84C7EDA65}" type="pres">
      <dgm:prSet presAssocID="{ED19D47D-1522-400F-8F1C-55A9AC7BBA95}" presName="rootConnector" presStyleLbl="node2" presStyleIdx="0" presStyleCnt="3"/>
      <dgm:spPr/>
      <dgm:t>
        <a:bodyPr/>
        <a:lstStyle/>
        <a:p>
          <a:endParaRPr lang="ru-RU"/>
        </a:p>
      </dgm:t>
    </dgm:pt>
    <dgm:pt modelId="{938E8285-D6F3-4AA7-A63B-EF8A0F3E6772}" type="pres">
      <dgm:prSet presAssocID="{ED19D47D-1522-400F-8F1C-55A9AC7BBA95}" presName="hierChild4" presStyleCnt="0"/>
      <dgm:spPr/>
    </dgm:pt>
    <dgm:pt modelId="{A6115866-4C47-468A-8655-33087476B0D5}" type="pres">
      <dgm:prSet presAssocID="{ED19D47D-1522-400F-8F1C-55A9AC7BBA95}" presName="hierChild5" presStyleCnt="0"/>
      <dgm:spPr/>
    </dgm:pt>
    <dgm:pt modelId="{C6AE4B80-75CD-4B57-B383-91C3A5747902}" type="pres">
      <dgm:prSet presAssocID="{C6CB4152-B378-42C8-97C6-4D43FAE3E23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C487AAD-8EAD-4A9F-B7F8-93BE05345DA3}" type="pres">
      <dgm:prSet presAssocID="{EFF38FC6-F9CC-4B42-80B0-B0A7DA5F73AE}" presName="hierRoot2" presStyleCnt="0">
        <dgm:presLayoutVars>
          <dgm:hierBranch val="init"/>
        </dgm:presLayoutVars>
      </dgm:prSet>
      <dgm:spPr/>
    </dgm:pt>
    <dgm:pt modelId="{A9BE8798-32D0-45D2-B4E0-4A362EB22C4B}" type="pres">
      <dgm:prSet presAssocID="{EFF38FC6-F9CC-4B42-80B0-B0A7DA5F73AE}" presName="rootComposite" presStyleCnt="0"/>
      <dgm:spPr/>
    </dgm:pt>
    <dgm:pt modelId="{7478191A-DCD4-4819-9E6B-3990B67E1137}" type="pres">
      <dgm:prSet presAssocID="{EFF38FC6-F9CC-4B42-80B0-B0A7DA5F73AE}" presName="rootText" presStyleLbl="node2" presStyleIdx="1" presStyleCnt="3" custScaleY="319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3A1F7B-2855-4BAC-86BB-2BA789F9EBEA}" type="pres">
      <dgm:prSet presAssocID="{EFF38FC6-F9CC-4B42-80B0-B0A7DA5F73AE}" presName="rootConnector" presStyleLbl="node2" presStyleIdx="1" presStyleCnt="3"/>
      <dgm:spPr/>
      <dgm:t>
        <a:bodyPr/>
        <a:lstStyle/>
        <a:p>
          <a:endParaRPr lang="ru-RU"/>
        </a:p>
      </dgm:t>
    </dgm:pt>
    <dgm:pt modelId="{290E16C2-CBFE-495F-BE6B-E6EB9808C599}" type="pres">
      <dgm:prSet presAssocID="{EFF38FC6-F9CC-4B42-80B0-B0A7DA5F73AE}" presName="hierChild4" presStyleCnt="0"/>
      <dgm:spPr/>
    </dgm:pt>
    <dgm:pt modelId="{6C1861F2-98B8-40D2-9DC9-89F1C5FA5B2F}" type="pres">
      <dgm:prSet presAssocID="{EFF38FC6-F9CC-4B42-80B0-B0A7DA5F73AE}" presName="hierChild5" presStyleCnt="0"/>
      <dgm:spPr/>
    </dgm:pt>
    <dgm:pt modelId="{14DEA2BA-8F6D-4EAE-A403-F2BD53BFC6ED}" type="pres">
      <dgm:prSet presAssocID="{AC069F7A-3AA0-4519-AB59-F3F3D9F4C5D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773D808-AAD3-4900-8E9D-0653DCCE2E09}" type="pres">
      <dgm:prSet presAssocID="{2B42C013-896E-4E21-A029-AF66B9D8D786}" presName="hierRoot2" presStyleCnt="0">
        <dgm:presLayoutVars>
          <dgm:hierBranch val="init"/>
        </dgm:presLayoutVars>
      </dgm:prSet>
      <dgm:spPr/>
    </dgm:pt>
    <dgm:pt modelId="{5C1CC310-9315-499D-B1BE-231CAA406FB4}" type="pres">
      <dgm:prSet presAssocID="{2B42C013-896E-4E21-A029-AF66B9D8D786}" presName="rootComposite" presStyleCnt="0"/>
      <dgm:spPr/>
    </dgm:pt>
    <dgm:pt modelId="{F4C5B456-8AE4-4CC3-A815-9D1CB9596558}" type="pres">
      <dgm:prSet presAssocID="{2B42C013-896E-4E21-A029-AF66B9D8D786}" presName="rootText" presStyleLbl="node2" presStyleIdx="2" presStyleCnt="3" custScaleY="321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336E5-C894-4C18-87DE-BC2D619E95DE}" type="pres">
      <dgm:prSet presAssocID="{2B42C013-896E-4E21-A029-AF66B9D8D786}" presName="rootConnector" presStyleLbl="node2" presStyleIdx="2" presStyleCnt="3"/>
      <dgm:spPr/>
      <dgm:t>
        <a:bodyPr/>
        <a:lstStyle/>
        <a:p>
          <a:endParaRPr lang="ru-RU"/>
        </a:p>
      </dgm:t>
    </dgm:pt>
    <dgm:pt modelId="{A763A15E-48D4-4AD0-A82D-0BED52309AB3}" type="pres">
      <dgm:prSet presAssocID="{2B42C013-896E-4E21-A029-AF66B9D8D786}" presName="hierChild4" presStyleCnt="0"/>
      <dgm:spPr/>
    </dgm:pt>
    <dgm:pt modelId="{3041C1B7-9843-4241-B16A-91828F350DC1}" type="pres">
      <dgm:prSet presAssocID="{2B42C013-896E-4E21-A029-AF66B9D8D786}" presName="hierChild5" presStyleCnt="0"/>
      <dgm:spPr/>
    </dgm:pt>
    <dgm:pt modelId="{983306CA-5939-44FA-9CE4-9B3216363406}" type="pres">
      <dgm:prSet presAssocID="{9C7537B8-480B-47DD-A874-3C073140DE8D}" presName="hierChild3" presStyleCnt="0"/>
      <dgm:spPr/>
    </dgm:pt>
  </dgm:ptLst>
  <dgm:cxnLst>
    <dgm:cxn modelId="{739D47F2-1B83-4316-9719-91AEADFF1776}" type="presOf" srcId="{EFF38FC6-F9CC-4B42-80B0-B0A7DA5F73AE}" destId="{603A1F7B-2855-4BAC-86BB-2BA789F9EBEA}" srcOrd="1" destOrd="0" presId="urn:microsoft.com/office/officeart/2005/8/layout/orgChart1"/>
    <dgm:cxn modelId="{C1600C70-19DD-4E18-B786-D06444106B22}" type="presOf" srcId="{5094A8D3-ED79-4650-8C3A-AFC910C19BE3}" destId="{DF6F87B7-BB66-41C1-AE21-144AE3D373A2}" srcOrd="0" destOrd="0" presId="urn:microsoft.com/office/officeart/2005/8/layout/orgChart1"/>
    <dgm:cxn modelId="{F0124400-6379-41B2-A724-647D287897D9}" type="presOf" srcId="{2B42C013-896E-4E21-A029-AF66B9D8D786}" destId="{8D8336E5-C894-4C18-87DE-BC2D619E95DE}" srcOrd="1" destOrd="0" presId="urn:microsoft.com/office/officeart/2005/8/layout/orgChart1"/>
    <dgm:cxn modelId="{0403477A-AE0B-4589-860F-EE9828794C48}" type="presOf" srcId="{0B462F28-FD6A-4F46-AC00-4AC849680223}" destId="{22A1E359-97A2-40EE-9B46-D085FF32BBF0}" srcOrd="0" destOrd="0" presId="urn:microsoft.com/office/officeart/2005/8/layout/orgChart1"/>
    <dgm:cxn modelId="{BD895992-A521-457A-8B09-4794200843E8}" type="presOf" srcId="{ED19D47D-1522-400F-8F1C-55A9AC7BBA95}" destId="{88B753C5-9EB4-4483-B00A-25E84C7EDA65}" srcOrd="1" destOrd="0" presId="urn:microsoft.com/office/officeart/2005/8/layout/orgChart1"/>
    <dgm:cxn modelId="{A2719C89-3892-42F6-9D45-EE1DFA963A97}" srcId="{0B462F28-FD6A-4F46-AC00-4AC849680223}" destId="{9C7537B8-480B-47DD-A874-3C073140DE8D}" srcOrd="0" destOrd="0" parTransId="{1F960EF2-B312-45B9-80DA-CC36D40AC8BB}" sibTransId="{24CBBB60-ACD6-4529-9E4D-9CE2D2072077}"/>
    <dgm:cxn modelId="{E6A9751F-3CAC-44D5-A6B6-CC2F44E815CC}" srcId="{9C7537B8-480B-47DD-A874-3C073140DE8D}" destId="{2B42C013-896E-4E21-A029-AF66B9D8D786}" srcOrd="2" destOrd="0" parTransId="{AC069F7A-3AA0-4519-AB59-F3F3D9F4C5DC}" sibTransId="{19AA5897-DD16-42F8-AF4A-E49CF2F1B092}"/>
    <dgm:cxn modelId="{D13992AA-23EA-4530-AF43-126F14F73DE1}" type="presOf" srcId="{AC069F7A-3AA0-4519-AB59-F3F3D9F4C5DC}" destId="{14DEA2BA-8F6D-4EAE-A403-F2BD53BFC6ED}" srcOrd="0" destOrd="0" presId="urn:microsoft.com/office/officeart/2005/8/layout/orgChart1"/>
    <dgm:cxn modelId="{8847A310-9F1A-46C4-A1B1-5FB18F8B41A4}" type="presOf" srcId="{2B42C013-896E-4E21-A029-AF66B9D8D786}" destId="{F4C5B456-8AE4-4CC3-A815-9D1CB9596558}" srcOrd="0" destOrd="0" presId="urn:microsoft.com/office/officeart/2005/8/layout/orgChart1"/>
    <dgm:cxn modelId="{716073FB-FABD-42E7-91DF-8B157C2A4BCF}" srcId="{9C7537B8-480B-47DD-A874-3C073140DE8D}" destId="{ED19D47D-1522-400F-8F1C-55A9AC7BBA95}" srcOrd="0" destOrd="0" parTransId="{5094A8D3-ED79-4650-8C3A-AFC910C19BE3}" sibTransId="{262EE03F-4894-4C16-82D7-55231A26FA7D}"/>
    <dgm:cxn modelId="{A239EC6D-0712-463F-A193-68AEAD55953F}" type="presOf" srcId="{C6CB4152-B378-42C8-97C6-4D43FAE3E23E}" destId="{C6AE4B80-75CD-4B57-B383-91C3A5747902}" srcOrd="0" destOrd="0" presId="urn:microsoft.com/office/officeart/2005/8/layout/orgChart1"/>
    <dgm:cxn modelId="{77146FAC-F756-42D4-AE9A-361650AD18C8}" type="presOf" srcId="{9C7537B8-480B-47DD-A874-3C073140DE8D}" destId="{54B64132-08B6-44D9-B3AB-915EA5DD73BF}" srcOrd="1" destOrd="0" presId="urn:microsoft.com/office/officeart/2005/8/layout/orgChart1"/>
    <dgm:cxn modelId="{698CD0B5-5FBE-4EFC-B259-9171090A54F5}" type="presOf" srcId="{9C7537B8-480B-47DD-A874-3C073140DE8D}" destId="{6F711C8E-9F5B-49F2-B9CB-4AC3F01A012F}" srcOrd="0" destOrd="0" presId="urn:microsoft.com/office/officeart/2005/8/layout/orgChart1"/>
    <dgm:cxn modelId="{19CCF3AD-EE16-4A88-B8D8-29C97AB6F7CD}" srcId="{9C7537B8-480B-47DD-A874-3C073140DE8D}" destId="{EFF38FC6-F9CC-4B42-80B0-B0A7DA5F73AE}" srcOrd="1" destOrd="0" parTransId="{C6CB4152-B378-42C8-97C6-4D43FAE3E23E}" sibTransId="{8E47BDB1-9E4A-43A5-9E58-21A03BAA13C3}"/>
    <dgm:cxn modelId="{6726F983-0A94-4EAE-BE60-1E06BBB0667D}" type="presOf" srcId="{ED19D47D-1522-400F-8F1C-55A9AC7BBA95}" destId="{C1F14D38-25D4-42F0-9A53-39E79E696502}" srcOrd="0" destOrd="0" presId="urn:microsoft.com/office/officeart/2005/8/layout/orgChart1"/>
    <dgm:cxn modelId="{A50085CD-CF2E-49AB-A7A8-ECB40D86053C}" type="presOf" srcId="{EFF38FC6-F9CC-4B42-80B0-B0A7DA5F73AE}" destId="{7478191A-DCD4-4819-9E6B-3990B67E1137}" srcOrd="0" destOrd="0" presId="urn:microsoft.com/office/officeart/2005/8/layout/orgChart1"/>
    <dgm:cxn modelId="{E8477B76-5EA3-4646-A23D-1DF21D770513}" type="presParOf" srcId="{22A1E359-97A2-40EE-9B46-D085FF32BBF0}" destId="{BBCCC83A-A9A0-4DCE-8E7E-A456F431BCEB}" srcOrd="0" destOrd="0" presId="urn:microsoft.com/office/officeart/2005/8/layout/orgChart1"/>
    <dgm:cxn modelId="{F0BF7323-6678-4646-B3C4-43CF8BE6DD17}" type="presParOf" srcId="{BBCCC83A-A9A0-4DCE-8E7E-A456F431BCEB}" destId="{4AFA6658-BC4A-47AB-AF70-CECA176FFF11}" srcOrd="0" destOrd="0" presId="urn:microsoft.com/office/officeart/2005/8/layout/orgChart1"/>
    <dgm:cxn modelId="{B169C502-A2F6-461D-AB26-60729404FA92}" type="presParOf" srcId="{4AFA6658-BC4A-47AB-AF70-CECA176FFF11}" destId="{6F711C8E-9F5B-49F2-B9CB-4AC3F01A012F}" srcOrd="0" destOrd="0" presId="urn:microsoft.com/office/officeart/2005/8/layout/orgChart1"/>
    <dgm:cxn modelId="{28E67803-0BEE-4FF4-B7D4-F2049C2AF41D}" type="presParOf" srcId="{4AFA6658-BC4A-47AB-AF70-CECA176FFF11}" destId="{54B64132-08B6-44D9-B3AB-915EA5DD73BF}" srcOrd="1" destOrd="0" presId="urn:microsoft.com/office/officeart/2005/8/layout/orgChart1"/>
    <dgm:cxn modelId="{9BB38D84-B7AC-4A4C-8858-051838D5749F}" type="presParOf" srcId="{BBCCC83A-A9A0-4DCE-8E7E-A456F431BCEB}" destId="{239F9B96-A22F-4086-A7D8-D84E06718733}" srcOrd="1" destOrd="0" presId="urn:microsoft.com/office/officeart/2005/8/layout/orgChart1"/>
    <dgm:cxn modelId="{8A16ED09-8230-4F6A-99E7-329B8C17743A}" type="presParOf" srcId="{239F9B96-A22F-4086-A7D8-D84E06718733}" destId="{DF6F87B7-BB66-41C1-AE21-144AE3D373A2}" srcOrd="0" destOrd="0" presId="urn:microsoft.com/office/officeart/2005/8/layout/orgChart1"/>
    <dgm:cxn modelId="{2FFCC59E-C2B3-44FC-AA3C-97F649D3C722}" type="presParOf" srcId="{239F9B96-A22F-4086-A7D8-D84E06718733}" destId="{2E014633-84BD-48C9-8F72-D9C51F65B0ED}" srcOrd="1" destOrd="0" presId="urn:microsoft.com/office/officeart/2005/8/layout/orgChart1"/>
    <dgm:cxn modelId="{10F7492D-DC5B-4096-BB6A-50197C47B287}" type="presParOf" srcId="{2E014633-84BD-48C9-8F72-D9C51F65B0ED}" destId="{B7CCCD19-665E-4546-BA73-3060BC5E0F25}" srcOrd="0" destOrd="0" presId="urn:microsoft.com/office/officeart/2005/8/layout/orgChart1"/>
    <dgm:cxn modelId="{2CEA4D88-AC17-45E5-8CFD-D5A2CDC9C7F0}" type="presParOf" srcId="{B7CCCD19-665E-4546-BA73-3060BC5E0F25}" destId="{C1F14D38-25D4-42F0-9A53-39E79E696502}" srcOrd="0" destOrd="0" presId="urn:microsoft.com/office/officeart/2005/8/layout/orgChart1"/>
    <dgm:cxn modelId="{4279A012-0BCC-461C-893A-FA90EE099A41}" type="presParOf" srcId="{B7CCCD19-665E-4546-BA73-3060BC5E0F25}" destId="{88B753C5-9EB4-4483-B00A-25E84C7EDA65}" srcOrd="1" destOrd="0" presId="urn:microsoft.com/office/officeart/2005/8/layout/orgChart1"/>
    <dgm:cxn modelId="{CB36F43E-CF9F-49F5-8ACF-1BD46E140461}" type="presParOf" srcId="{2E014633-84BD-48C9-8F72-D9C51F65B0ED}" destId="{938E8285-D6F3-4AA7-A63B-EF8A0F3E6772}" srcOrd="1" destOrd="0" presId="urn:microsoft.com/office/officeart/2005/8/layout/orgChart1"/>
    <dgm:cxn modelId="{47DF726A-8B0A-423A-84B8-FD530A4955CB}" type="presParOf" srcId="{2E014633-84BD-48C9-8F72-D9C51F65B0ED}" destId="{A6115866-4C47-468A-8655-33087476B0D5}" srcOrd="2" destOrd="0" presId="urn:microsoft.com/office/officeart/2005/8/layout/orgChart1"/>
    <dgm:cxn modelId="{DEEE932B-55BD-4330-A748-3D06FC5A9C8D}" type="presParOf" srcId="{239F9B96-A22F-4086-A7D8-D84E06718733}" destId="{C6AE4B80-75CD-4B57-B383-91C3A5747902}" srcOrd="2" destOrd="0" presId="urn:microsoft.com/office/officeart/2005/8/layout/orgChart1"/>
    <dgm:cxn modelId="{0D0DE6EA-C636-4FA2-96B0-EAB4DCC23D32}" type="presParOf" srcId="{239F9B96-A22F-4086-A7D8-D84E06718733}" destId="{EC487AAD-8EAD-4A9F-B7F8-93BE05345DA3}" srcOrd="3" destOrd="0" presId="urn:microsoft.com/office/officeart/2005/8/layout/orgChart1"/>
    <dgm:cxn modelId="{2B97A9F2-7F64-4327-A279-D58D997F216E}" type="presParOf" srcId="{EC487AAD-8EAD-4A9F-B7F8-93BE05345DA3}" destId="{A9BE8798-32D0-45D2-B4E0-4A362EB22C4B}" srcOrd="0" destOrd="0" presId="urn:microsoft.com/office/officeart/2005/8/layout/orgChart1"/>
    <dgm:cxn modelId="{107D73ED-2267-41D9-ACB4-06A6BF8AE214}" type="presParOf" srcId="{A9BE8798-32D0-45D2-B4E0-4A362EB22C4B}" destId="{7478191A-DCD4-4819-9E6B-3990B67E1137}" srcOrd="0" destOrd="0" presId="urn:microsoft.com/office/officeart/2005/8/layout/orgChart1"/>
    <dgm:cxn modelId="{9D51728C-3E54-4BAA-B861-748AE5D74AF1}" type="presParOf" srcId="{A9BE8798-32D0-45D2-B4E0-4A362EB22C4B}" destId="{603A1F7B-2855-4BAC-86BB-2BA789F9EBEA}" srcOrd="1" destOrd="0" presId="urn:microsoft.com/office/officeart/2005/8/layout/orgChart1"/>
    <dgm:cxn modelId="{6EB7DEF3-A42E-49EB-A43A-C1A48E053CB5}" type="presParOf" srcId="{EC487AAD-8EAD-4A9F-B7F8-93BE05345DA3}" destId="{290E16C2-CBFE-495F-BE6B-E6EB9808C599}" srcOrd="1" destOrd="0" presId="urn:microsoft.com/office/officeart/2005/8/layout/orgChart1"/>
    <dgm:cxn modelId="{BE1753BE-05FE-4F3D-8488-1BB194B279BA}" type="presParOf" srcId="{EC487AAD-8EAD-4A9F-B7F8-93BE05345DA3}" destId="{6C1861F2-98B8-40D2-9DC9-89F1C5FA5B2F}" srcOrd="2" destOrd="0" presId="urn:microsoft.com/office/officeart/2005/8/layout/orgChart1"/>
    <dgm:cxn modelId="{8B35D632-6618-495E-BFCB-A9B93D4F074D}" type="presParOf" srcId="{239F9B96-A22F-4086-A7D8-D84E06718733}" destId="{14DEA2BA-8F6D-4EAE-A403-F2BD53BFC6ED}" srcOrd="4" destOrd="0" presId="urn:microsoft.com/office/officeart/2005/8/layout/orgChart1"/>
    <dgm:cxn modelId="{B14B6BCC-E10E-4623-B3D7-5A0BAEDC240F}" type="presParOf" srcId="{239F9B96-A22F-4086-A7D8-D84E06718733}" destId="{0773D808-AAD3-4900-8E9D-0653DCCE2E09}" srcOrd="5" destOrd="0" presId="urn:microsoft.com/office/officeart/2005/8/layout/orgChart1"/>
    <dgm:cxn modelId="{A534E2AB-05DE-41E4-A8BD-9A0F6609BE6D}" type="presParOf" srcId="{0773D808-AAD3-4900-8E9D-0653DCCE2E09}" destId="{5C1CC310-9315-499D-B1BE-231CAA406FB4}" srcOrd="0" destOrd="0" presId="urn:microsoft.com/office/officeart/2005/8/layout/orgChart1"/>
    <dgm:cxn modelId="{0C98CA06-4AA3-4C1D-9897-9BC54ABAA5F4}" type="presParOf" srcId="{5C1CC310-9315-499D-B1BE-231CAA406FB4}" destId="{F4C5B456-8AE4-4CC3-A815-9D1CB9596558}" srcOrd="0" destOrd="0" presId="urn:microsoft.com/office/officeart/2005/8/layout/orgChart1"/>
    <dgm:cxn modelId="{03028271-F9B6-497C-BCE8-4A4571E76756}" type="presParOf" srcId="{5C1CC310-9315-499D-B1BE-231CAA406FB4}" destId="{8D8336E5-C894-4C18-87DE-BC2D619E95DE}" srcOrd="1" destOrd="0" presId="urn:microsoft.com/office/officeart/2005/8/layout/orgChart1"/>
    <dgm:cxn modelId="{B4F7D4F4-1616-473D-8C1B-4AB275FFB85D}" type="presParOf" srcId="{0773D808-AAD3-4900-8E9D-0653DCCE2E09}" destId="{A763A15E-48D4-4AD0-A82D-0BED52309AB3}" srcOrd="1" destOrd="0" presId="urn:microsoft.com/office/officeart/2005/8/layout/orgChart1"/>
    <dgm:cxn modelId="{7D6E757D-B37E-43E3-AE1C-BBB115E6DE29}" type="presParOf" srcId="{0773D808-AAD3-4900-8E9D-0653DCCE2E09}" destId="{3041C1B7-9843-4241-B16A-91828F350DC1}" srcOrd="2" destOrd="0" presId="urn:microsoft.com/office/officeart/2005/8/layout/orgChart1"/>
    <dgm:cxn modelId="{3592F4DF-94A0-4773-8E1D-7A6A1507DF12}" type="presParOf" srcId="{BBCCC83A-A9A0-4DCE-8E7E-A456F431BCEB}" destId="{983306CA-5939-44FA-9CE4-9B32163634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F3EB05-173F-4255-9E6D-0F66AF16F1AE}" type="doc">
      <dgm:prSet loTypeId="urn:microsoft.com/office/officeart/2005/8/layout/funne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DECD1-8870-4E56-87D1-4DB8000CC09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Квалитативность в профессии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AC45E60-83A9-44D2-BD2C-CAED75AADAB9}" type="parTrans" cxnId="{4468CA4C-55FD-4C77-B967-21843776DDD5}">
      <dgm:prSet/>
      <dgm:spPr/>
      <dgm:t>
        <a:bodyPr/>
        <a:lstStyle/>
        <a:p>
          <a:endParaRPr lang="ru-RU"/>
        </a:p>
      </dgm:t>
    </dgm:pt>
    <dgm:pt modelId="{5C34244C-8277-48B0-A8A4-CFCCD9731ED9}" type="sibTrans" cxnId="{4468CA4C-55FD-4C77-B967-21843776DDD5}">
      <dgm:prSet/>
      <dgm:spPr/>
      <dgm:t>
        <a:bodyPr/>
        <a:lstStyle/>
        <a:p>
          <a:endParaRPr lang="ru-RU"/>
        </a:p>
      </dgm:t>
    </dgm:pt>
    <dgm:pt modelId="{D347D530-859A-43ED-9FE2-F7B5624E7EA9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Квалитативност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профразвитии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CF5869E-F7A2-4B47-BD46-647E9AF4F15E}" type="parTrans" cxnId="{8C4E1B7A-8B2A-4768-84B4-16C845B11FB6}">
      <dgm:prSet/>
      <dgm:spPr/>
      <dgm:t>
        <a:bodyPr/>
        <a:lstStyle/>
        <a:p>
          <a:endParaRPr lang="ru-RU"/>
        </a:p>
      </dgm:t>
    </dgm:pt>
    <dgm:pt modelId="{D2160B74-1F2C-4624-83C7-BFC8412AC867}" type="sibTrans" cxnId="{8C4E1B7A-8B2A-4768-84B4-16C845B11FB6}">
      <dgm:prSet/>
      <dgm:spPr/>
      <dgm:t>
        <a:bodyPr/>
        <a:lstStyle/>
        <a:p>
          <a:endParaRPr lang="ru-RU"/>
        </a:p>
      </dgm:t>
    </dgm:pt>
    <dgm:pt modelId="{750FF691-375D-452A-8798-558839DB969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Квалитативность в личной жизни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22F427-929E-446C-A774-85B0E8DD56BC}" type="parTrans" cxnId="{DC9788DB-32D2-4256-B493-1E939A5FECB4}">
      <dgm:prSet/>
      <dgm:spPr/>
      <dgm:t>
        <a:bodyPr/>
        <a:lstStyle/>
        <a:p>
          <a:endParaRPr lang="ru-RU"/>
        </a:p>
      </dgm:t>
    </dgm:pt>
    <dgm:pt modelId="{A9779235-6795-40D3-B807-9344E7D797B9}" type="sibTrans" cxnId="{DC9788DB-32D2-4256-B493-1E939A5FECB4}">
      <dgm:prSet/>
      <dgm:spPr/>
      <dgm:t>
        <a:bodyPr/>
        <a:lstStyle/>
        <a:p>
          <a:endParaRPr lang="ru-RU"/>
        </a:p>
      </dgm:t>
    </dgm:pt>
    <dgm:pt modelId="{3B8B5FCA-F3C1-45A3-98D1-DD7A067D757D}">
      <dgm:prSet phldrT="[Текст]"/>
      <dgm:spPr/>
      <dgm:t>
        <a:bodyPr/>
        <a:lstStyle/>
        <a:p>
          <a:r>
            <a:rPr lang="ru-RU" b="1" dirty="0" smtClean="0"/>
            <a:t>Повышение качества жизни личности и общества</a:t>
          </a:r>
          <a:endParaRPr lang="ru-RU" b="1" dirty="0"/>
        </a:p>
      </dgm:t>
    </dgm:pt>
    <dgm:pt modelId="{0B5D8BD8-66F9-4939-832D-F4E66CFCC475}" type="parTrans" cxnId="{FAE69A98-4643-4A51-8F64-51330FF3DE9D}">
      <dgm:prSet/>
      <dgm:spPr/>
      <dgm:t>
        <a:bodyPr/>
        <a:lstStyle/>
        <a:p>
          <a:endParaRPr lang="ru-RU"/>
        </a:p>
      </dgm:t>
    </dgm:pt>
    <dgm:pt modelId="{72880E14-4CC8-4199-AB35-727C2FF8012D}" type="sibTrans" cxnId="{FAE69A98-4643-4A51-8F64-51330FF3DE9D}">
      <dgm:prSet/>
      <dgm:spPr/>
      <dgm:t>
        <a:bodyPr/>
        <a:lstStyle/>
        <a:p>
          <a:endParaRPr lang="ru-RU"/>
        </a:p>
      </dgm:t>
    </dgm:pt>
    <dgm:pt modelId="{D92663B7-5DC5-4282-A606-9399F519492D}" type="pres">
      <dgm:prSet presAssocID="{68F3EB05-173F-4255-9E6D-0F66AF16F1A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C8082-6A49-497C-9C9B-5B950536217A}" type="pres">
      <dgm:prSet presAssocID="{68F3EB05-173F-4255-9E6D-0F66AF16F1AE}" presName="ellipse" presStyleLbl="trBgShp" presStyleIdx="0" presStyleCnt="1" custScaleX="147257"/>
      <dgm:spPr/>
      <dgm:t>
        <a:bodyPr/>
        <a:lstStyle/>
        <a:p>
          <a:endParaRPr lang="ru-RU"/>
        </a:p>
      </dgm:t>
    </dgm:pt>
    <dgm:pt modelId="{47F04A80-314C-4C73-B7CF-D4F3F6913D7C}" type="pres">
      <dgm:prSet presAssocID="{68F3EB05-173F-4255-9E6D-0F66AF16F1AE}" presName="arrow1" presStyleLbl="fgShp" presStyleIdx="0" presStyleCnt="1"/>
      <dgm:spPr/>
      <dgm:t>
        <a:bodyPr/>
        <a:lstStyle/>
        <a:p>
          <a:endParaRPr lang="ru-RU"/>
        </a:p>
      </dgm:t>
    </dgm:pt>
    <dgm:pt modelId="{A0F7E3B7-1F2B-47CD-B330-6C217A43DD93}" type="pres">
      <dgm:prSet presAssocID="{68F3EB05-173F-4255-9E6D-0F66AF16F1AE}" presName="rectangle" presStyleLbl="revTx" presStyleIdx="0" presStyleCnt="1" custScaleX="196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E81C1-C092-4698-90F0-4E278173B440}" type="pres">
      <dgm:prSet presAssocID="{D347D530-859A-43ED-9FE2-F7B5624E7EA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51808-6AB3-4935-B71B-12A822C55B7B}" type="pres">
      <dgm:prSet presAssocID="{750FF691-375D-452A-8798-558839DB9693}" presName="item2" presStyleLbl="node1" presStyleIdx="1" presStyleCnt="3" custScaleX="186009" custLinFactNeighborX="-56509" custLinFactNeighborY="14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26DCC-89D9-402C-9823-E884DEFFF9B9}" type="pres">
      <dgm:prSet presAssocID="{3B8B5FCA-F3C1-45A3-98D1-DD7A067D757D}" presName="item3" presStyleLbl="node1" presStyleIdx="2" presStyleCnt="3" custScaleX="236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EE455-BB3C-4193-856D-6312C0277926}" type="pres">
      <dgm:prSet presAssocID="{68F3EB05-173F-4255-9E6D-0F66AF16F1AE}" presName="funnel" presStyleLbl="trAlignAcc1" presStyleIdx="0" presStyleCnt="1" custScaleX="188715"/>
      <dgm:spPr/>
      <dgm:t>
        <a:bodyPr/>
        <a:lstStyle/>
        <a:p>
          <a:endParaRPr lang="ru-RU"/>
        </a:p>
      </dgm:t>
    </dgm:pt>
  </dgm:ptLst>
  <dgm:cxnLst>
    <dgm:cxn modelId="{FAE69A98-4643-4A51-8F64-51330FF3DE9D}" srcId="{68F3EB05-173F-4255-9E6D-0F66AF16F1AE}" destId="{3B8B5FCA-F3C1-45A3-98D1-DD7A067D757D}" srcOrd="3" destOrd="0" parTransId="{0B5D8BD8-66F9-4939-832D-F4E66CFCC475}" sibTransId="{72880E14-4CC8-4199-AB35-727C2FF8012D}"/>
    <dgm:cxn modelId="{4468CA4C-55FD-4C77-B967-21843776DDD5}" srcId="{68F3EB05-173F-4255-9E6D-0F66AF16F1AE}" destId="{04CDECD1-8870-4E56-87D1-4DB8000CC09B}" srcOrd="0" destOrd="0" parTransId="{6AC45E60-83A9-44D2-BD2C-CAED75AADAB9}" sibTransId="{5C34244C-8277-48B0-A8A4-CFCCD9731ED9}"/>
    <dgm:cxn modelId="{EFDC975A-4AA4-4BC5-853D-2E1A59713449}" type="presOf" srcId="{68F3EB05-173F-4255-9E6D-0F66AF16F1AE}" destId="{D92663B7-5DC5-4282-A606-9399F519492D}" srcOrd="0" destOrd="0" presId="urn:microsoft.com/office/officeart/2005/8/layout/funnel1"/>
    <dgm:cxn modelId="{A5B0EA61-2A07-407B-84AC-9DD5FEA8345B}" type="presOf" srcId="{D347D530-859A-43ED-9FE2-F7B5624E7EA9}" destId="{16151808-6AB3-4935-B71B-12A822C55B7B}" srcOrd="0" destOrd="0" presId="urn:microsoft.com/office/officeart/2005/8/layout/funnel1"/>
    <dgm:cxn modelId="{13450B3C-8DC0-43BD-BA1B-38AF88CCB9D2}" type="presOf" srcId="{750FF691-375D-452A-8798-558839DB9693}" destId="{BB1E81C1-C092-4698-90F0-4E278173B440}" srcOrd="0" destOrd="0" presId="urn:microsoft.com/office/officeart/2005/8/layout/funnel1"/>
    <dgm:cxn modelId="{DC9788DB-32D2-4256-B493-1E939A5FECB4}" srcId="{68F3EB05-173F-4255-9E6D-0F66AF16F1AE}" destId="{750FF691-375D-452A-8798-558839DB9693}" srcOrd="2" destOrd="0" parTransId="{DD22F427-929E-446C-A774-85B0E8DD56BC}" sibTransId="{A9779235-6795-40D3-B807-9344E7D797B9}"/>
    <dgm:cxn modelId="{8C4E1B7A-8B2A-4768-84B4-16C845B11FB6}" srcId="{68F3EB05-173F-4255-9E6D-0F66AF16F1AE}" destId="{D347D530-859A-43ED-9FE2-F7B5624E7EA9}" srcOrd="1" destOrd="0" parTransId="{ACF5869E-F7A2-4B47-BD46-647E9AF4F15E}" sibTransId="{D2160B74-1F2C-4624-83C7-BFC8412AC867}"/>
    <dgm:cxn modelId="{A5FD6686-B64D-42B9-887C-96369FD5EABA}" type="presOf" srcId="{3B8B5FCA-F3C1-45A3-98D1-DD7A067D757D}" destId="{A0F7E3B7-1F2B-47CD-B330-6C217A43DD93}" srcOrd="0" destOrd="0" presId="urn:microsoft.com/office/officeart/2005/8/layout/funnel1"/>
    <dgm:cxn modelId="{D8A9E9F9-5B84-4030-B283-50B44818F750}" type="presOf" srcId="{04CDECD1-8870-4E56-87D1-4DB8000CC09B}" destId="{F5026DCC-89D9-402C-9823-E884DEFFF9B9}" srcOrd="0" destOrd="0" presId="urn:microsoft.com/office/officeart/2005/8/layout/funnel1"/>
    <dgm:cxn modelId="{169773A8-E411-446E-9056-F2D038C29BC1}" type="presParOf" srcId="{D92663B7-5DC5-4282-A606-9399F519492D}" destId="{AB4C8082-6A49-497C-9C9B-5B950536217A}" srcOrd="0" destOrd="0" presId="urn:microsoft.com/office/officeart/2005/8/layout/funnel1"/>
    <dgm:cxn modelId="{DA518798-03A9-474C-9023-3015C6CC3C04}" type="presParOf" srcId="{D92663B7-5DC5-4282-A606-9399F519492D}" destId="{47F04A80-314C-4C73-B7CF-D4F3F6913D7C}" srcOrd="1" destOrd="0" presId="urn:microsoft.com/office/officeart/2005/8/layout/funnel1"/>
    <dgm:cxn modelId="{5A880337-A5DA-4ED3-8A53-C9F802AA6BA7}" type="presParOf" srcId="{D92663B7-5DC5-4282-A606-9399F519492D}" destId="{A0F7E3B7-1F2B-47CD-B330-6C217A43DD93}" srcOrd="2" destOrd="0" presId="urn:microsoft.com/office/officeart/2005/8/layout/funnel1"/>
    <dgm:cxn modelId="{01FB20EA-0315-4EE7-AF37-241E4D6B4E5B}" type="presParOf" srcId="{D92663B7-5DC5-4282-A606-9399F519492D}" destId="{BB1E81C1-C092-4698-90F0-4E278173B440}" srcOrd="3" destOrd="0" presId="urn:microsoft.com/office/officeart/2005/8/layout/funnel1"/>
    <dgm:cxn modelId="{5107E851-0077-42A5-9C46-57CE63CE36D9}" type="presParOf" srcId="{D92663B7-5DC5-4282-A606-9399F519492D}" destId="{16151808-6AB3-4935-B71B-12A822C55B7B}" srcOrd="4" destOrd="0" presId="urn:microsoft.com/office/officeart/2005/8/layout/funnel1"/>
    <dgm:cxn modelId="{0E4DD4DF-6DB4-4CF3-8E96-1553A62E157C}" type="presParOf" srcId="{D92663B7-5DC5-4282-A606-9399F519492D}" destId="{F5026DCC-89D9-402C-9823-E884DEFFF9B9}" srcOrd="5" destOrd="0" presId="urn:microsoft.com/office/officeart/2005/8/layout/funnel1"/>
    <dgm:cxn modelId="{B58872B0-3E58-4268-8E6B-CC0CCC1E8DEA}" type="presParOf" srcId="{D92663B7-5DC5-4282-A606-9399F519492D}" destId="{353EE455-BB3C-4193-856D-6312C027792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81F7D-1280-4F7E-86A8-F992D205D70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FCCC31-F1E7-46F8-AF09-3A704207AA23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Качественные изменения в обществе</a:t>
          </a:r>
          <a:endParaRPr lang="ru-RU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0E630AE8-49E9-4B95-A5F9-646CBE92E16C}" type="parTrans" cxnId="{EA893D81-C372-415D-9E03-199AD0993065}">
      <dgm:prSet/>
      <dgm:spPr/>
      <dgm:t>
        <a:bodyPr/>
        <a:lstStyle/>
        <a:p>
          <a:endParaRPr lang="ru-RU"/>
        </a:p>
      </dgm:t>
    </dgm:pt>
    <dgm:pt modelId="{1851AE6C-79CD-4049-960F-890DCD56E5E4}" type="sibTrans" cxnId="{EA893D81-C372-415D-9E03-199AD0993065}">
      <dgm:prSet/>
      <dgm:spPr/>
      <dgm:t>
        <a:bodyPr/>
        <a:lstStyle/>
        <a:p>
          <a:endParaRPr lang="ru-RU"/>
        </a:p>
      </dgm:t>
    </dgm:pt>
    <dgm:pt modelId="{97E94AD5-0595-478A-8105-C24D891EF667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Информационное общество</a:t>
          </a:r>
        </a:p>
        <a:p>
          <a:r>
            <a:rPr lang="ru-RU" dirty="0" smtClean="0"/>
            <a:t>Электронно-технологическая среда обитания</a:t>
          </a:r>
          <a:endParaRPr lang="ru-RU" dirty="0"/>
        </a:p>
      </dgm:t>
    </dgm:pt>
    <dgm:pt modelId="{44EF5BE0-E3D0-4731-A19D-3BE6D939E4C3}" type="parTrans" cxnId="{688CC865-3A86-4E5C-8CD3-7956E9B2AE7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A8FC024-8215-46D6-8C80-706C1EE14A9B}" type="sibTrans" cxnId="{688CC865-3A86-4E5C-8CD3-7956E9B2AE72}">
      <dgm:prSet/>
      <dgm:spPr/>
      <dgm:t>
        <a:bodyPr/>
        <a:lstStyle/>
        <a:p>
          <a:endParaRPr lang="ru-RU"/>
        </a:p>
      </dgm:t>
    </dgm:pt>
    <dgm:pt modelId="{D6FDB713-E560-4F24-B44C-C4DF535431CA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Психофизиологические изменения </a:t>
          </a:r>
          <a:endParaRPr lang="ru-RU" dirty="0"/>
        </a:p>
      </dgm:t>
    </dgm:pt>
    <dgm:pt modelId="{09FE4055-C856-44CF-9C92-FBA5CD174652}" type="parTrans" cxnId="{727D10E4-8D61-499E-BADA-0B1E6C3F946F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00901F1-CA5F-42EA-9341-D018E0A76E93}" type="sibTrans" cxnId="{727D10E4-8D61-499E-BADA-0B1E6C3F946F}">
      <dgm:prSet/>
      <dgm:spPr/>
      <dgm:t>
        <a:bodyPr/>
        <a:lstStyle/>
        <a:p>
          <a:endParaRPr lang="ru-RU"/>
        </a:p>
      </dgm:t>
    </dgm:pt>
    <dgm:pt modelId="{39A7EE46-19A8-401C-91BB-0F9816A88659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Россия – страна-цивилизация</a:t>
          </a:r>
          <a:endParaRPr lang="ru-RU" dirty="0"/>
        </a:p>
      </dgm:t>
    </dgm:pt>
    <dgm:pt modelId="{156504C3-ED86-49FE-A687-3F73D50E57F9}" type="parTrans" cxnId="{523D6AF3-8920-4F33-AD24-E3DA32C391B1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F36C9F9-EAE2-4582-8366-8BED78EB769A}" type="sibTrans" cxnId="{523D6AF3-8920-4F33-AD24-E3DA32C391B1}">
      <dgm:prSet/>
      <dgm:spPr/>
      <dgm:t>
        <a:bodyPr/>
        <a:lstStyle/>
        <a:p>
          <a:endParaRPr lang="ru-RU"/>
        </a:p>
      </dgm:t>
    </dgm:pt>
    <dgm:pt modelId="{0FEFA259-6610-4108-A707-FF8F45D9B462}" type="pres">
      <dgm:prSet presAssocID="{00D81F7D-1280-4F7E-86A8-F992D205D7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367241-EEC7-4E29-AAD2-39A296573193}" type="pres">
      <dgm:prSet presAssocID="{B7FCCC31-F1E7-46F8-AF09-3A704207AA23}" presName="root" presStyleCnt="0"/>
      <dgm:spPr/>
    </dgm:pt>
    <dgm:pt modelId="{178CD50C-9969-4A64-AC3A-37C584BB3EEC}" type="pres">
      <dgm:prSet presAssocID="{B7FCCC31-F1E7-46F8-AF09-3A704207AA23}" presName="rootComposite" presStyleCnt="0"/>
      <dgm:spPr/>
    </dgm:pt>
    <dgm:pt modelId="{DB717322-4E61-4FE7-8EB1-534AB126591D}" type="pres">
      <dgm:prSet presAssocID="{B7FCCC31-F1E7-46F8-AF09-3A704207AA23}" presName="rootText" presStyleLbl="node1" presStyleIdx="0" presStyleCnt="1" custScaleX="338861"/>
      <dgm:spPr/>
      <dgm:t>
        <a:bodyPr/>
        <a:lstStyle/>
        <a:p>
          <a:endParaRPr lang="ru-RU"/>
        </a:p>
      </dgm:t>
    </dgm:pt>
    <dgm:pt modelId="{037C8FC3-25C7-4776-AC78-3A82611C5F2D}" type="pres">
      <dgm:prSet presAssocID="{B7FCCC31-F1E7-46F8-AF09-3A704207AA2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B9D0C33-91AC-45AC-AED9-70E3AF96F847}" type="pres">
      <dgm:prSet presAssocID="{B7FCCC31-F1E7-46F8-AF09-3A704207AA23}" presName="childShape" presStyleCnt="0"/>
      <dgm:spPr/>
    </dgm:pt>
    <dgm:pt modelId="{3BC7E2D8-7C1D-49D3-A1AB-0C68780C9634}" type="pres">
      <dgm:prSet presAssocID="{44EF5BE0-E3D0-4731-A19D-3BE6D939E4C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27D9907-6C68-48AF-A7CF-EC0A55DFD696}" type="pres">
      <dgm:prSet presAssocID="{97E94AD5-0595-478A-8105-C24D891EF667}" presName="childText" presStyleLbl="bgAcc1" presStyleIdx="0" presStyleCnt="3" custScaleX="360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5D3BF-1025-4FF0-8D08-511E3E673082}" type="pres">
      <dgm:prSet presAssocID="{09FE4055-C856-44CF-9C92-FBA5CD17465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9924F30-0D5D-412C-9532-4D50BC869985}" type="pres">
      <dgm:prSet presAssocID="{D6FDB713-E560-4F24-B44C-C4DF535431CA}" presName="childText" presStyleLbl="bgAcc1" presStyleIdx="1" presStyleCnt="3" custScaleX="38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ED826-FF4B-4AB9-90B2-546F1A3EE9BB}" type="pres">
      <dgm:prSet presAssocID="{156504C3-ED86-49FE-A687-3F73D50E57F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E520386-0212-470D-806D-E27A538191B2}" type="pres">
      <dgm:prSet presAssocID="{39A7EE46-19A8-401C-91BB-0F9816A88659}" presName="childText" presStyleLbl="bgAcc1" presStyleIdx="2" presStyleCnt="3" custScaleX="38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379B9-8092-4F00-91BA-2433566E9947}" type="presOf" srcId="{156504C3-ED86-49FE-A687-3F73D50E57F9}" destId="{0ABED826-FF4B-4AB9-90B2-546F1A3EE9BB}" srcOrd="0" destOrd="0" presId="urn:microsoft.com/office/officeart/2005/8/layout/hierarchy3"/>
    <dgm:cxn modelId="{AE8DE2BC-CE60-43B3-91CE-8C0C6F40C3C8}" type="presOf" srcId="{39A7EE46-19A8-401C-91BB-0F9816A88659}" destId="{9E520386-0212-470D-806D-E27A538191B2}" srcOrd="0" destOrd="0" presId="urn:microsoft.com/office/officeart/2005/8/layout/hierarchy3"/>
    <dgm:cxn modelId="{B62A476E-4FBB-4342-8C1B-BFA78A131C5C}" type="presOf" srcId="{B7FCCC31-F1E7-46F8-AF09-3A704207AA23}" destId="{037C8FC3-25C7-4776-AC78-3A82611C5F2D}" srcOrd="1" destOrd="0" presId="urn:microsoft.com/office/officeart/2005/8/layout/hierarchy3"/>
    <dgm:cxn modelId="{4EC8FBF5-58DD-47FF-B970-7A0B37652051}" type="presOf" srcId="{D6FDB713-E560-4F24-B44C-C4DF535431CA}" destId="{A9924F30-0D5D-412C-9532-4D50BC869985}" srcOrd="0" destOrd="0" presId="urn:microsoft.com/office/officeart/2005/8/layout/hierarchy3"/>
    <dgm:cxn modelId="{2147E9D7-62EF-48F6-A6BF-31C2C34AA654}" type="presOf" srcId="{B7FCCC31-F1E7-46F8-AF09-3A704207AA23}" destId="{DB717322-4E61-4FE7-8EB1-534AB126591D}" srcOrd="0" destOrd="0" presId="urn:microsoft.com/office/officeart/2005/8/layout/hierarchy3"/>
    <dgm:cxn modelId="{688CC865-3A86-4E5C-8CD3-7956E9B2AE72}" srcId="{B7FCCC31-F1E7-46F8-AF09-3A704207AA23}" destId="{97E94AD5-0595-478A-8105-C24D891EF667}" srcOrd="0" destOrd="0" parTransId="{44EF5BE0-E3D0-4731-A19D-3BE6D939E4C3}" sibTransId="{AA8FC024-8215-46D6-8C80-706C1EE14A9B}"/>
    <dgm:cxn modelId="{523D6AF3-8920-4F33-AD24-E3DA32C391B1}" srcId="{B7FCCC31-F1E7-46F8-AF09-3A704207AA23}" destId="{39A7EE46-19A8-401C-91BB-0F9816A88659}" srcOrd="2" destOrd="0" parTransId="{156504C3-ED86-49FE-A687-3F73D50E57F9}" sibTransId="{2F36C9F9-EAE2-4582-8366-8BED78EB769A}"/>
    <dgm:cxn modelId="{22818640-2E28-4D02-A4A2-1877E05FBFFC}" type="presOf" srcId="{09FE4055-C856-44CF-9C92-FBA5CD174652}" destId="{73D5D3BF-1025-4FF0-8D08-511E3E673082}" srcOrd="0" destOrd="0" presId="urn:microsoft.com/office/officeart/2005/8/layout/hierarchy3"/>
    <dgm:cxn modelId="{92D3EBD1-8818-4D11-ADCB-57EFC6C73BD4}" type="presOf" srcId="{00D81F7D-1280-4F7E-86A8-F992D205D701}" destId="{0FEFA259-6610-4108-A707-FF8F45D9B462}" srcOrd="0" destOrd="0" presId="urn:microsoft.com/office/officeart/2005/8/layout/hierarchy3"/>
    <dgm:cxn modelId="{C3AFAD84-1AAD-44E2-A704-396698A42143}" type="presOf" srcId="{44EF5BE0-E3D0-4731-A19D-3BE6D939E4C3}" destId="{3BC7E2D8-7C1D-49D3-A1AB-0C68780C9634}" srcOrd="0" destOrd="0" presId="urn:microsoft.com/office/officeart/2005/8/layout/hierarchy3"/>
    <dgm:cxn modelId="{727D10E4-8D61-499E-BADA-0B1E6C3F946F}" srcId="{B7FCCC31-F1E7-46F8-AF09-3A704207AA23}" destId="{D6FDB713-E560-4F24-B44C-C4DF535431CA}" srcOrd="1" destOrd="0" parTransId="{09FE4055-C856-44CF-9C92-FBA5CD174652}" sibTransId="{A00901F1-CA5F-42EA-9341-D018E0A76E93}"/>
    <dgm:cxn modelId="{A84AE556-148F-4189-A290-050646D7AAB6}" type="presOf" srcId="{97E94AD5-0595-478A-8105-C24D891EF667}" destId="{527D9907-6C68-48AF-A7CF-EC0A55DFD696}" srcOrd="0" destOrd="0" presId="urn:microsoft.com/office/officeart/2005/8/layout/hierarchy3"/>
    <dgm:cxn modelId="{EA893D81-C372-415D-9E03-199AD0993065}" srcId="{00D81F7D-1280-4F7E-86A8-F992D205D701}" destId="{B7FCCC31-F1E7-46F8-AF09-3A704207AA23}" srcOrd="0" destOrd="0" parTransId="{0E630AE8-49E9-4B95-A5F9-646CBE92E16C}" sibTransId="{1851AE6C-79CD-4049-960F-890DCD56E5E4}"/>
    <dgm:cxn modelId="{5ADDF05E-C6E9-457B-BC11-22C78A928DA7}" type="presParOf" srcId="{0FEFA259-6610-4108-A707-FF8F45D9B462}" destId="{58367241-EEC7-4E29-AAD2-39A296573193}" srcOrd="0" destOrd="0" presId="urn:microsoft.com/office/officeart/2005/8/layout/hierarchy3"/>
    <dgm:cxn modelId="{DB1EC96A-09CE-4AE6-A976-3CA4DC8FBB8E}" type="presParOf" srcId="{58367241-EEC7-4E29-AAD2-39A296573193}" destId="{178CD50C-9969-4A64-AC3A-37C584BB3EEC}" srcOrd="0" destOrd="0" presId="urn:microsoft.com/office/officeart/2005/8/layout/hierarchy3"/>
    <dgm:cxn modelId="{A4C4BF39-EE2F-4594-A7C2-B27E354262AF}" type="presParOf" srcId="{178CD50C-9969-4A64-AC3A-37C584BB3EEC}" destId="{DB717322-4E61-4FE7-8EB1-534AB126591D}" srcOrd="0" destOrd="0" presId="urn:microsoft.com/office/officeart/2005/8/layout/hierarchy3"/>
    <dgm:cxn modelId="{902C1A6B-FEB3-4F30-889A-E063484BA946}" type="presParOf" srcId="{178CD50C-9969-4A64-AC3A-37C584BB3EEC}" destId="{037C8FC3-25C7-4776-AC78-3A82611C5F2D}" srcOrd="1" destOrd="0" presId="urn:microsoft.com/office/officeart/2005/8/layout/hierarchy3"/>
    <dgm:cxn modelId="{24E66196-A0B1-4B20-A4D7-CAC913079408}" type="presParOf" srcId="{58367241-EEC7-4E29-AAD2-39A296573193}" destId="{1B9D0C33-91AC-45AC-AED9-70E3AF96F847}" srcOrd="1" destOrd="0" presId="urn:microsoft.com/office/officeart/2005/8/layout/hierarchy3"/>
    <dgm:cxn modelId="{9D8BF48B-B941-4450-94C5-C7055CBFD9AC}" type="presParOf" srcId="{1B9D0C33-91AC-45AC-AED9-70E3AF96F847}" destId="{3BC7E2D8-7C1D-49D3-A1AB-0C68780C9634}" srcOrd="0" destOrd="0" presId="urn:microsoft.com/office/officeart/2005/8/layout/hierarchy3"/>
    <dgm:cxn modelId="{ACEB0DA0-3D0D-4380-84BE-2A6F01D5267A}" type="presParOf" srcId="{1B9D0C33-91AC-45AC-AED9-70E3AF96F847}" destId="{527D9907-6C68-48AF-A7CF-EC0A55DFD696}" srcOrd="1" destOrd="0" presId="urn:microsoft.com/office/officeart/2005/8/layout/hierarchy3"/>
    <dgm:cxn modelId="{DA2E7BF0-5CD2-45D7-B8C3-26676D643F1F}" type="presParOf" srcId="{1B9D0C33-91AC-45AC-AED9-70E3AF96F847}" destId="{73D5D3BF-1025-4FF0-8D08-511E3E673082}" srcOrd="2" destOrd="0" presId="urn:microsoft.com/office/officeart/2005/8/layout/hierarchy3"/>
    <dgm:cxn modelId="{D81FA53B-E85B-43FF-9951-721C5F095AA7}" type="presParOf" srcId="{1B9D0C33-91AC-45AC-AED9-70E3AF96F847}" destId="{A9924F30-0D5D-412C-9532-4D50BC869985}" srcOrd="3" destOrd="0" presId="urn:microsoft.com/office/officeart/2005/8/layout/hierarchy3"/>
    <dgm:cxn modelId="{4F203524-6458-42B0-82E6-DA70E9E0A8E3}" type="presParOf" srcId="{1B9D0C33-91AC-45AC-AED9-70E3AF96F847}" destId="{0ABED826-FF4B-4AB9-90B2-546F1A3EE9BB}" srcOrd="4" destOrd="0" presId="urn:microsoft.com/office/officeart/2005/8/layout/hierarchy3"/>
    <dgm:cxn modelId="{14E2600F-28B0-4F33-A4E1-DFDD85BCB07B}" type="presParOf" srcId="{1B9D0C33-91AC-45AC-AED9-70E3AF96F847}" destId="{9E520386-0212-470D-806D-E27A538191B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223B5-1870-4F64-9A3F-A8CB75FA57D0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21239C-013C-4995-A7C5-63DD03F65C2C}">
      <dgm:prSet phldrT="[Текст]"/>
      <dgm:spPr/>
      <dgm:t>
        <a:bodyPr vert="vert270"/>
        <a:lstStyle/>
        <a:p>
          <a:r>
            <a:rPr lang="ru-RU" dirty="0" smtClean="0"/>
            <a:t>Квалитативная революция</a:t>
          </a:r>
          <a:endParaRPr lang="ru-RU" dirty="0"/>
        </a:p>
      </dgm:t>
    </dgm:pt>
    <dgm:pt modelId="{C4DA81E6-3C66-4978-8336-6599E6C06736}" type="parTrans" cxnId="{78DF2864-A71C-4618-A6B3-7B99680CB03C}">
      <dgm:prSet/>
      <dgm:spPr/>
      <dgm:t>
        <a:bodyPr/>
        <a:lstStyle/>
        <a:p>
          <a:endParaRPr lang="ru-RU"/>
        </a:p>
      </dgm:t>
    </dgm:pt>
    <dgm:pt modelId="{D441DCE9-7F1C-48EA-B521-D92EBE210B76}" type="sibTrans" cxnId="{78DF2864-A71C-4618-A6B3-7B99680CB03C}">
      <dgm:prSet/>
      <dgm:spPr/>
      <dgm:t>
        <a:bodyPr/>
        <a:lstStyle/>
        <a:p>
          <a:endParaRPr lang="ru-RU"/>
        </a:p>
      </dgm:t>
    </dgm:pt>
    <dgm:pt modelId="{37D9281C-D6E1-47BD-A85C-B64C54BFD99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системная революция</a:t>
          </a:r>
        </a:p>
      </dgm:t>
    </dgm:pt>
    <dgm:pt modelId="{244612A6-0CD9-4A40-8BBB-568EFA5D4CB8}" type="parTrans" cxnId="{58802A57-9D73-4D8E-813D-DBD35E33D5A8}">
      <dgm:prSet/>
      <dgm:spPr/>
      <dgm:t>
        <a:bodyPr/>
        <a:lstStyle/>
        <a:p>
          <a:endParaRPr lang="ru-RU"/>
        </a:p>
      </dgm:t>
    </dgm:pt>
    <dgm:pt modelId="{5FBA836F-4997-43D2-9FBE-EFCD8BDE4982}" type="sibTrans" cxnId="{58802A57-9D73-4D8E-813D-DBD35E33D5A8}">
      <dgm:prSet/>
      <dgm:spPr/>
      <dgm:t>
        <a:bodyPr/>
        <a:lstStyle/>
        <a:p>
          <a:endParaRPr lang="ru-RU"/>
        </a:p>
      </dgm:t>
    </dgm:pt>
    <dgm:pt modelId="{B23D9BE9-B399-482A-A5F8-D55D01D98AF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человеческая революция </a:t>
          </a:r>
        </a:p>
      </dgm:t>
    </dgm:pt>
    <dgm:pt modelId="{B2121544-721F-4BF8-816C-53ED0BDA565A}" type="parTrans" cxnId="{B9CEB104-218F-4F9E-9384-C6027C6AF5E7}">
      <dgm:prSet/>
      <dgm:spPr/>
      <dgm:t>
        <a:bodyPr/>
        <a:lstStyle/>
        <a:p>
          <a:endParaRPr lang="ru-RU"/>
        </a:p>
      </dgm:t>
    </dgm:pt>
    <dgm:pt modelId="{858DA647-9DF4-4D79-AD89-400F49D18C4C}" type="sibTrans" cxnId="{B9CEB104-218F-4F9E-9384-C6027C6AF5E7}">
      <dgm:prSet/>
      <dgm:spPr/>
      <dgm:t>
        <a:bodyPr/>
        <a:lstStyle/>
        <a:p>
          <a:endParaRPr lang="ru-RU"/>
        </a:p>
      </dgm:t>
    </dgm:pt>
    <dgm:pt modelId="{C56D7B0A-4C93-4113-A0ED-B8CFA193D9E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i="1" dirty="0" err="1" smtClean="0">
              <a:solidFill>
                <a:schemeClr val="accent1">
                  <a:lumMod val="50000"/>
                </a:schemeClr>
              </a:solidFill>
            </a:rPr>
            <a:t>интеллектно-инновационная</a:t>
          </a:r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</a:rPr>
            <a:t> революция 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FE037D40-6A57-44A9-AE2E-2E4395F6F464}" type="parTrans" cxnId="{0C0D30FD-2878-45DB-85F7-BE02C53CDE18}">
      <dgm:prSet/>
      <dgm:spPr/>
      <dgm:t>
        <a:bodyPr/>
        <a:lstStyle/>
        <a:p>
          <a:endParaRPr lang="ru-RU"/>
        </a:p>
      </dgm:t>
    </dgm:pt>
    <dgm:pt modelId="{D6CD154F-2F4F-4128-9489-AAD5E8FB2B20}" type="sibTrans" cxnId="{0C0D30FD-2878-45DB-85F7-BE02C53CDE18}">
      <dgm:prSet/>
      <dgm:spPr/>
      <dgm:t>
        <a:bodyPr/>
        <a:lstStyle/>
        <a:p>
          <a:endParaRPr lang="ru-RU"/>
        </a:p>
      </dgm:t>
    </dgm:pt>
    <dgm:pt modelId="{4789D8CB-C661-4CB1-9418-3D4CFC13B8D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рефлексивно-методологическая революция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E12040F3-28E9-47ED-B09C-D027D0442FB9}" type="parTrans" cxnId="{CA9A63B4-6F41-476F-A34D-32058F6A67EE}">
      <dgm:prSet/>
      <dgm:spPr/>
      <dgm:t>
        <a:bodyPr/>
        <a:lstStyle/>
        <a:p>
          <a:endParaRPr lang="ru-RU"/>
        </a:p>
      </dgm:t>
    </dgm:pt>
    <dgm:pt modelId="{B9C5848F-4591-4010-A5D4-71E870CAA167}" type="sibTrans" cxnId="{CA9A63B4-6F41-476F-A34D-32058F6A67EE}">
      <dgm:prSet/>
      <dgm:spPr/>
      <dgm:t>
        <a:bodyPr/>
        <a:lstStyle/>
        <a:p>
          <a:endParaRPr lang="ru-RU"/>
        </a:p>
      </dgm:t>
    </dgm:pt>
    <dgm:pt modelId="{1C86F688-D3AC-4984-A55A-46D52224AD31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образовательная революция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2253F557-5B9F-4573-8658-50E1A50FFBDF}" type="sibTrans" cxnId="{E6BD82EF-707C-4E54-A1D6-8F88BB3740DE}">
      <dgm:prSet/>
      <dgm:spPr/>
      <dgm:t>
        <a:bodyPr/>
        <a:lstStyle/>
        <a:p>
          <a:endParaRPr lang="ru-RU"/>
        </a:p>
      </dgm:t>
    </dgm:pt>
    <dgm:pt modelId="{A7EB42A4-65FC-4543-BF46-169264B45CD8}" type="parTrans" cxnId="{E6BD82EF-707C-4E54-A1D6-8F88BB3740DE}">
      <dgm:prSet/>
      <dgm:spPr/>
      <dgm:t>
        <a:bodyPr/>
        <a:lstStyle/>
        <a:p>
          <a:endParaRPr lang="ru-RU"/>
        </a:p>
      </dgm:t>
    </dgm:pt>
    <dgm:pt modelId="{09E4BB6F-DE49-4E81-8043-1502A665C520}" type="pres">
      <dgm:prSet presAssocID="{F53223B5-1870-4F64-9A3F-A8CB75FA57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5BDFBB-AA2F-4458-BB41-4B1C1E9980D1}" type="pres">
      <dgm:prSet presAssocID="{4521239C-013C-4995-A7C5-63DD03F65C2C}" presName="root1" presStyleCnt="0"/>
      <dgm:spPr/>
    </dgm:pt>
    <dgm:pt modelId="{FD03A4BC-69A3-494E-BE20-6109DB778E0B}" type="pres">
      <dgm:prSet presAssocID="{4521239C-013C-4995-A7C5-63DD03F65C2C}" presName="LevelOneTextNode" presStyleLbl="node0" presStyleIdx="0" presStyleCnt="1" custScaleX="32308" custScaleY="542277" custLinFactNeighborX="-24851" custLinFactNeighborY="-2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09EE3D-279E-4151-BF00-CB1CF2FC6B17}" type="pres">
      <dgm:prSet presAssocID="{4521239C-013C-4995-A7C5-63DD03F65C2C}" presName="level2hierChild" presStyleCnt="0"/>
      <dgm:spPr/>
    </dgm:pt>
    <dgm:pt modelId="{CC2F89EC-7B03-4C1B-8BF5-9A1139DDA9F4}" type="pres">
      <dgm:prSet presAssocID="{244612A6-0CD9-4A40-8BBB-568EFA5D4CB8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E274F4F5-D6DE-425D-960D-2EE3EBA8971A}" type="pres">
      <dgm:prSet presAssocID="{244612A6-0CD9-4A40-8BBB-568EFA5D4CB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2159F33-EBA8-4BEB-AA23-8DA2AC46A075}" type="pres">
      <dgm:prSet presAssocID="{37D9281C-D6E1-47BD-A85C-B64C54BFD996}" presName="root2" presStyleCnt="0"/>
      <dgm:spPr/>
    </dgm:pt>
    <dgm:pt modelId="{0F704EE3-C07A-4139-AF36-2E1995D77FCF}" type="pres">
      <dgm:prSet presAssocID="{37D9281C-D6E1-47BD-A85C-B64C54BFD996}" presName="LevelTwoTextNode" presStyleLbl="node2" presStyleIdx="0" presStyleCnt="5" custScaleX="382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56337-490A-475A-B6A9-10FA47AF59B3}" type="pres">
      <dgm:prSet presAssocID="{37D9281C-D6E1-47BD-A85C-B64C54BFD996}" presName="level3hierChild" presStyleCnt="0"/>
      <dgm:spPr/>
    </dgm:pt>
    <dgm:pt modelId="{308ECCD4-464C-4BAD-B655-D998E3FF66B9}" type="pres">
      <dgm:prSet presAssocID="{B2121544-721F-4BF8-816C-53ED0BDA565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62E0F131-C686-41A1-8ED4-3F8D98543281}" type="pres">
      <dgm:prSet presAssocID="{B2121544-721F-4BF8-816C-53ED0BDA565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32E52DB-AAC7-4DE0-8C99-1916DDEC4D03}" type="pres">
      <dgm:prSet presAssocID="{B23D9BE9-B399-482A-A5F8-D55D01D98AF6}" presName="root2" presStyleCnt="0"/>
      <dgm:spPr/>
    </dgm:pt>
    <dgm:pt modelId="{79E6BAC6-A0B5-4078-8A04-51EFAF6A01CC}" type="pres">
      <dgm:prSet presAssocID="{B23D9BE9-B399-482A-A5F8-D55D01D98AF6}" presName="LevelTwoTextNode" presStyleLbl="node2" presStyleIdx="1" presStyleCnt="5" custScaleX="380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8844F2-7AFC-4AC2-B71A-07D2A27D02EB}" type="pres">
      <dgm:prSet presAssocID="{B23D9BE9-B399-482A-A5F8-D55D01D98AF6}" presName="level3hierChild" presStyleCnt="0"/>
      <dgm:spPr/>
    </dgm:pt>
    <dgm:pt modelId="{38C05942-E489-4F2B-8A6D-823C425862CA}" type="pres">
      <dgm:prSet presAssocID="{FE037D40-6A57-44A9-AE2E-2E4395F6F46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C6821C0-892F-418B-9CEB-7818170E6338}" type="pres">
      <dgm:prSet presAssocID="{FE037D40-6A57-44A9-AE2E-2E4395F6F46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0D9C7F5-CEDE-4A79-831F-874BBE837AEE}" type="pres">
      <dgm:prSet presAssocID="{C56D7B0A-4C93-4113-A0ED-B8CFA193D9E9}" presName="root2" presStyleCnt="0"/>
      <dgm:spPr/>
    </dgm:pt>
    <dgm:pt modelId="{0A3818C5-3D38-4821-9DF2-E556A6DEF331}" type="pres">
      <dgm:prSet presAssocID="{C56D7B0A-4C93-4113-A0ED-B8CFA193D9E9}" presName="LevelTwoTextNode" presStyleLbl="node2" presStyleIdx="2" presStyleCnt="5" custScaleX="382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6F2C3F-5E3E-4451-8FEC-5E72308B5943}" type="pres">
      <dgm:prSet presAssocID="{C56D7B0A-4C93-4113-A0ED-B8CFA193D9E9}" presName="level3hierChild" presStyleCnt="0"/>
      <dgm:spPr/>
    </dgm:pt>
    <dgm:pt modelId="{64F5D9E8-ED97-44B2-A4C3-74F38D511BB9}" type="pres">
      <dgm:prSet presAssocID="{E12040F3-28E9-47ED-B09C-D027D0442FB9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BD92937F-B588-489C-8ED6-CBC1921DCE6A}" type="pres">
      <dgm:prSet presAssocID="{E12040F3-28E9-47ED-B09C-D027D0442FB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CA3A8DA-D40D-4BCA-9D65-A45B56777A38}" type="pres">
      <dgm:prSet presAssocID="{4789D8CB-C661-4CB1-9418-3D4CFC13B8D9}" presName="root2" presStyleCnt="0"/>
      <dgm:spPr/>
    </dgm:pt>
    <dgm:pt modelId="{1CEC9021-DBB8-44B3-AA67-DA92E25C228B}" type="pres">
      <dgm:prSet presAssocID="{4789D8CB-C661-4CB1-9418-3D4CFC13B8D9}" presName="LevelTwoTextNode" presStyleLbl="node2" presStyleIdx="3" presStyleCnt="5" custScaleX="378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14704-98D7-4865-9BAE-E74017993149}" type="pres">
      <dgm:prSet presAssocID="{4789D8CB-C661-4CB1-9418-3D4CFC13B8D9}" presName="level3hierChild" presStyleCnt="0"/>
      <dgm:spPr/>
    </dgm:pt>
    <dgm:pt modelId="{5197960B-B15B-4EB9-9226-291610C48583}" type="pres">
      <dgm:prSet presAssocID="{A7EB42A4-65FC-4543-BF46-169264B45CD8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1BD40207-669F-4ADD-8B93-52D3EA093F85}" type="pres">
      <dgm:prSet presAssocID="{A7EB42A4-65FC-4543-BF46-169264B45CD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9B92546-59CC-4669-8A4A-904103990A1E}" type="pres">
      <dgm:prSet presAssocID="{1C86F688-D3AC-4984-A55A-46D52224AD31}" presName="root2" presStyleCnt="0"/>
      <dgm:spPr/>
    </dgm:pt>
    <dgm:pt modelId="{E365999B-E44B-40BC-90A5-DF66D97522EB}" type="pres">
      <dgm:prSet presAssocID="{1C86F688-D3AC-4984-A55A-46D52224AD31}" presName="LevelTwoTextNode" presStyleLbl="node2" presStyleIdx="4" presStyleCnt="5" custScaleX="378105" custLinFactNeighborX="-1178" custLinFactNeighborY="-2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F6CE4A-CE25-4CA6-AF4F-EF2200582D8D}" type="pres">
      <dgm:prSet presAssocID="{1C86F688-D3AC-4984-A55A-46D52224AD31}" presName="level3hierChild" presStyleCnt="0"/>
      <dgm:spPr/>
    </dgm:pt>
  </dgm:ptLst>
  <dgm:cxnLst>
    <dgm:cxn modelId="{4E2CBFDC-25B7-4323-8936-786BDF4F53F9}" type="presOf" srcId="{244612A6-0CD9-4A40-8BBB-568EFA5D4CB8}" destId="{CC2F89EC-7B03-4C1B-8BF5-9A1139DDA9F4}" srcOrd="0" destOrd="0" presId="urn:microsoft.com/office/officeart/2005/8/layout/hierarchy2"/>
    <dgm:cxn modelId="{F5C7B1DD-ED4A-46CA-98BE-888CB1E32F37}" type="presOf" srcId="{A7EB42A4-65FC-4543-BF46-169264B45CD8}" destId="{5197960B-B15B-4EB9-9226-291610C48583}" srcOrd="0" destOrd="0" presId="urn:microsoft.com/office/officeart/2005/8/layout/hierarchy2"/>
    <dgm:cxn modelId="{4F57C22E-A2C2-4982-8797-A2E80797FC89}" type="presOf" srcId="{4521239C-013C-4995-A7C5-63DD03F65C2C}" destId="{FD03A4BC-69A3-494E-BE20-6109DB778E0B}" srcOrd="0" destOrd="0" presId="urn:microsoft.com/office/officeart/2005/8/layout/hierarchy2"/>
    <dgm:cxn modelId="{78DF2864-A71C-4618-A6B3-7B99680CB03C}" srcId="{F53223B5-1870-4F64-9A3F-A8CB75FA57D0}" destId="{4521239C-013C-4995-A7C5-63DD03F65C2C}" srcOrd="0" destOrd="0" parTransId="{C4DA81E6-3C66-4978-8336-6599E6C06736}" sibTransId="{D441DCE9-7F1C-48EA-B521-D92EBE210B76}"/>
    <dgm:cxn modelId="{7E47E85D-CBD6-4689-96ED-0F0726F1EFC7}" type="presOf" srcId="{A7EB42A4-65FC-4543-BF46-169264B45CD8}" destId="{1BD40207-669F-4ADD-8B93-52D3EA093F85}" srcOrd="1" destOrd="0" presId="urn:microsoft.com/office/officeart/2005/8/layout/hierarchy2"/>
    <dgm:cxn modelId="{319D5805-D694-4404-8BE7-F47110121138}" type="presOf" srcId="{F53223B5-1870-4F64-9A3F-A8CB75FA57D0}" destId="{09E4BB6F-DE49-4E81-8043-1502A665C520}" srcOrd="0" destOrd="0" presId="urn:microsoft.com/office/officeart/2005/8/layout/hierarchy2"/>
    <dgm:cxn modelId="{B9CEB104-218F-4F9E-9384-C6027C6AF5E7}" srcId="{4521239C-013C-4995-A7C5-63DD03F65C2C}" destId="{B23D9BE9-B399-482A-A5F8-D55D01D98AF6}" srcOrd="1" destOrd="0" parTransId="{B2121544-721F-4BF8-816C-53ED0BDA565A}" sibTransId="{858DA647-9DF4-4D79-AD89-400F49D18C4C}"/>
    <dgm:cxn modelId="{48D03B9A-BF75-403D-8DA3-DFD6B9E05AF3}" type="presOf" srcId="{C56D7B0A-4C93-4113-A0ED-B8CFA193D9E9}" destId="{0A3818C5-3D38-4821-9DF2-E556A6DEF331}" srcOrd="0" destOrd="0" presId="urn:microsoft.com/office/officeart/2005/8/layout/hierarchy2"/>
    <dgm:cxn modelId="{CA9A63B4-6F41-476F-A34D-32058F6A67EE}" srcId="{4521239C-013C-4995-A7C5-63DD03F65C2C}" destId="{4789D8CB-C661-4CB1-9418-3D4CFC13B8D9}" srcOrd="3" destOrd="0" parTransId="{E12040F3-28E9-47ED-B09C-D027D0442FB9}" sibTransId="{B9C5848F-4591-4010-A5D4-71E870CAA167}"/>
    <dgm:cxn modelId="{9277519D-03D5-4A17-81C8-10E2E684E09C}" type="presOf" srcId="{37D9281C-D6E1-47BD-A85C-B64C54BFD996}" destId="{0F704EE3-C07A-4139-AF36-2E1995D77FCF}" srcOrd="0" destOrd="0" presId="urn:microsoft.com/office/officeart/2005/8/layout/hierarchy2"/>
    <dgm:cxn modelId="{11C63541-67E3-4944-B6DA-73F53344CC5C}" type="presOf" srcId="{B2121544-721F-4BF8-816C-53ED0BDA565A}" destId="{62E0F131-C686-41A1-8ED4-3F8D98543281}" srcOrd="1" destOrd="0" presId="urn:microsoft.com/office/officeart/2005/8/layout/hierarchy2"/>
    <dgm:cxn modelId="{BFE51AAB-0ADC-4F9B-92F5-F1792CA0AA01}" type="presOf" srcId="{FE037D40-6A57-44A9-AE2E-2E4395F6F464}" destId="{38C05942-E489-4F2B-8A6D-823C425862CA}" srcOrd="0" destOrd="0" presId="urn:microsoft.com/office/officeart/2005/8/layout/hierarchy2"/>
    <dgm:cxn modelId="{DB86273C-EB9D-4A4C-AC6C-F9994EEFCC6E}" type="presOf" srcId="{4789D8CB-C661-4CB1-9418-3D4CFC13B8D9}" destId="{1CEC9021-DBB8-44B3-AA67-DA92E25C228B}" srcOrd="0" destOrd="0" presId="urn:microsoft.com/office/officeart/2005/8/layout/hierarchy2"/>
    <dgm:cxn modelId="{98A5EBF8-90EB-4AA5-8150-7E731134D45E}" type="presOf" srcId="{E12040F3-28E9-47ED-B09C-D027D0442FB9}" destId="{64F5D9E8-ED97-44B2-A4C3-74F38D511BB9}" srcOrd="0" destOrd="0" presId="urn:microsoft.com/office/officeart/2005/8/layout/hierarchy2"/>
    <dgm:cxn modelId="{E77A4544-19EA-4187-921F-6C53A88F58A3}" type="presOf" srcId="{B23D9BE9-B399-482A-A5F8-D55D01D98AF6}" destId="{79E6BAC6-A0B5-4078-8A04-51EFAF6A01CC}" srcOrd="0" destOrd="0" presId="urn:microsoft.com/office/officeart/2005/8/layout/hierarchy2"/>
    <dgm:cxn modelId="{58802A57-9D73-4D8E-813D-DBD35E33D5A8}" srcId="{4521239C-013C-4995-A7C5-63DD03F65C2C}" destId="{37D9281C-D6E1-47BD-A85C-B64C54BFD996}" srcOrd="0" destOrd="0" parTransId="{244612A6-0CD9-4A40-8BBB-568EFA5D4CB8}" sibTransId="{5FBA836F-4997-43D2-9FBE-EFCD8BDE4982}"/>
    <dgm:cxn modelId="{6059E98D-4EB8-4B45-9308-F903226205D6}" type="presOf" srcId="{E12040F3-28E9-47ED-B09C-D027D0442FB9}" destId="{BD92937F-B588-489C-8ED6-CBC1921DCE6A}" srcOrd="1" destOrd="0" presId="urn:microsoft.com/office/officeart/2005/8/layout/hierarchy2"/>
    <dgm:cxn modelId="{0C0D30FD-2878-45DB-85F7-BE02C53CDE18}" srcId="{4521239C-013C-4995-A7C5-63DD03F65C2C}" destId="{C56D7B0A-4C93-4113-A0ED-B8CFA193D9E9}" srcOrd="2" destOrd="0" parTransId="{FE037D40-6A57-44A9-AE2E-2E4395F6F464}" sibTransId="{D6CD154F-2F4F-4128-9489-AAD5E8FB2B20}"/>
    <dgm:cxn modelId="{CA5AF77B-1F77-4439-BFD1-D2055BFCAD40}" type="presOf" srcId="{244612A6-0CD9-4A40-8BBB-568EFA5D4CB8}" destId="{E274F4F5-D6DE-425D-960D-2EE3EBA8971A}" srcOrd="1" destOrd="0" presId="urn:microsoft.com/office/officeart/2005/8/layout/hierarchy2"/>
    <dgm:cxn modelId="{24E3DA99-8969-40BF-B21D-17FEB42825B2}" type="presOf" srcId="{FE037D40-6A57-44A9-AE2E-2E4395F6F464}" destId="{DC6821C0-892F-418B-9CEB-7818170E6338}" srcOrd="1" destOrd="0" presId="urn:microsoft.com/office/officeart/2005/8/layout/hierarchy2"/>
    <dgm:cxn modelId="{ED418FF1-1832-4D59-B5F5-24598A2866A9}" type="presOf" srcId="{1C86F688-D3AC-4984-A55A-46D52224AD31}" destId="{E365999B-E44B-40BC-90A5-DF66D97522EB}" srcOrd="0" destOrd="0" presId="urn:microsoft.com/office/officeart/2005/8/layout/hierarchy2"/>
    <dgm:cxn modelId="{E13E53AB-1744-47E6-93C5-820E9739F2CC}" type="presOf" srcId="{B2121544-721F-4BF8-816C-53ED0BDA565A}" destId="{308ECCD4-464C-4BAD-B655-D998E3FF66B9}" srcOrd="0" destOrd="0" presId="urn:microsoft.com/office/officeart/2005/8/layout/hierarchy2"/>
    <dgm:cxn modelId="{E6BD82EF-707C-4E54-A1D6-8F88BB3740DE}" srcId="{4521239C-013C-4995-A7C5-63DD03F65C2C}" destId="{1C86F688-D3AC-4984-A55A-46D52224AD31}" srcOrd="4" destOrd="0" parTransId="{A7EB42A4-65FC-4543-BF46-169264B45CD8}" sibTransId="{2253F557-5B9F-4573-8658-50E1A50FFBDF}"/>
    <dgm:cxn modelId="{5DB96DA4-7E1A-4680-9528-908DF459F74D}" type="presParOf" srcId="{09E4BB6F-DE49-4E81-8043-1502A665C520}" destId="{CA5BDFBB-AA2F-4458-BB41-4B1C1E9980D1}" srcOrd="0" destOrd="0" presId="urn:microsoft.com/office/officeart/2005/8/layout/hierarchy2"/>
    <dgm:cxn modelId="{457D440D-EB6E-4E29-934A-2CCF62D42873}" type="presParOf" srcId="{CA5BDFBB-AA2F-4458-BB41-4B1C1E9980D1}" destId="{FD03A4BC-69A3-494E-BE20-6109DB778E0B}" srcOrd="0" destOrd="0" presId="urn:microsoft.com/office/officeart/2005/8/layout/hierarchy2"/>
    <dgm:cxn modelId="{3C5EF90D-B509-403B-98E6-103DA2B116F0}" type="presParOf" srcId="{CA5BDFBB-AA2F-4458-BB41-4B1C1E9980D1}" destId="{2809EE3D-279E-4151-BF00-CB1CF2FC6B17}" srcOrd="1" destOrd="0" presId="urn:microsoft.com/office/officeart/2005/8/layout/hierarchy2"/>
    <dgm:cxn modelId="{7E485468-8C0B-4607-B10D-D32A6335E8EA}" type="presParOf" srcId="{2809EE3D-279E-4151-BF00-CB1CF2FC6B17}" destId="{CC2F89EC-7B03-4C1B-8BF5-9A1139DDA9F4}" srcOrd="0" destOrd="0" presId="urn:microsoft.com/office/officeart/2005/8/layout/hierarchy2"/>
    <dgm:cxn modelId="{C97772E2-015F-4A47-88EA-A9751C6CA9D1}" type="presParOf" srcId="{CC2F89EC-7B03-4C1B-8BF5-9A1139DDA9F4}" destId="{E274F4F5-D6DE-425D-960D-2EE3EBA8971A}" srcOrd="0" destOrd="0" presId="urn:microsoft.com/office/officeart/2005/8/layout/hierarchy2"/>
    <dgm:cxn modelId="{82271409-F108-412B-88A9-0C8D524A56B3}" type="presParOf" srcId="{2809EE3D-279E-4151-BF00-CB1CF2FC6B17}" destId="{32159F33-EBA8-4BEB-AA23-8DA2AC46A075}" srcOrd="1" destOrd="0" presId="urn:microsoft.com/office/officeart/2005/8/layout/hierarchy2"/>
    <dgm:cxn modelId="{1EAA4211-FB93-462F-B527-00CC2B082CDF}" type="presParOf" srcId="{32159F33-EBA8-4BEB-AA23-8DA2AC46A075}" destId="{0F704EE3-C07A-4139-AF36-2E1995D77FCF}" srcOrd="0" destOrd="0" presId="urn:microsoft.com/office/officeart/2005/8/layout/hierarchy2"/>
    <dgm:cxn modelId="{FD4F50FE-994A-4BF1-8E91-54355F9325A6}" type="presParOf" srcId="{32159F33-EBA8-4BEB-AA23-8DA2AC46A075}" destId="{04656337-490A-475A-B6A9-10FA47AF59B3}" srcOrd="1" destOrd="0" presId="urn:microsoft.com/office/officeart/2005/8/layout/hierarchy2"/>
    <dgm:cxn modelId="{7188C883-0E24-4E77-807F-B6A1F13A8735}" type="presParOf" srcId="{2809EE3D-279E-4151-BF00-CB1CF2FC6B17}" destId="{308ECCD4-464C-4BAD-B655-D998E3FF66B9}" srcOrd="2" destOrd="0" presId="urn:microsoft.com/office/officeart/2005/8/layout/hierarchy2"/>
    <dgm:cxn modelId="{B98A8B17-BF86-4038-8762-8D53FEFE6EE4}" type="presParOf" srcId="{308ECCD4-464C-4BAD-B655-D998E3FF66B9}" destId="{62E0F131-C686-41A1-8ED4-3F8D98543281}" srcOrd="0" destOrd="0" presId="urn:microsoft.com/office/officeart/2005/8/layout/hierarchy2"/>
    <dgm:cxn modelId="{659666BA-2873-4208-8C52-0D967AFF5598}" type="presParOf" srcId="{2809EE3D-279E-4151-BF00-CB1CF2FC6B17}" destId="{532E52DB-AAC7-4DE0-8C99-1916DDEC4D03}" srcOrd="3" destOrd="0" presId="urn:microsoft.com/office/officeart/2005/8/layout/hierarchy2"/>
    <dgm:cxn modelId="{CEAB779E-389D-4181-9070-B6913A5C0B2B}" type="presParOf" srcId="{532E52DB-AAC7-4DE0-8C99-1916DDEC4D03}" destId="{79E6BAC6-A0B5-4078-8A04-51EFAF6A01CC}" srcOrd="0" destOrd="0" presId="urn:microsoft.com/office/officeart/2005/8/layout/hierarchy2"/>
    <dgm:cxn modelId="{F0CA4769-FFF0-4EF3-9557-27666B6AD1B2}" type="presParOf" srcId="{532E52DB-AAC7-4DE0-8C99-1916DDEC4D03}" destId="{908844F2-7AFC-4AC2-B71A-07D2A27D02EB}" srcOrd="1" destOrd="0" presId="urn:microsoft.com/office/officeart/2005/8/layout/hierarchy2"/>
    <dgm:cxn modelId="{41818CBC-1128-4E18-AB14-CAD80848462F}" type="presParOf" srcId="{2809EE3D-279E-4151-BF00-CB1CF2FC6B17}" destId="{38C05942-E489-4F2B-8A6D-823C425862CA}" srcOrd="4" destOrd="0" presId="urn:microsoft.com/office/officeart/2005/8/layout/hierarchy2"/>
    <dgm:cxn modelId="{03FE1F8F-744B-4A64-97C9-9C96D41716C6}" type="presParOf" srcId="{38C05942-E489-4F2B-8A6D-823C425862CA}" destId="{DC6821C0-892F-418B-9CEB-7818170E6338}" srcOrd="0" destOrd="0" presId="urn:microsoft.com/office/officeart/2005/8/layout/hierarchy2"/>
    <dgm:cxn modelId="{1510D2A8-CD89-48C7-AD2D-2F4453004550}" type="presParOf" srcId="{2809EE3D-279E-4151-BF00-CB1CF2FC6B17}" destId="{10D9C7F5-CEDE-4A79-831F-874BBE837AEE}" srcOrd="5" destOrd="0" presId="urn:microsoft.com/office/officeart/2005/8/layout/hierarchy2"/>
    <dgm:cxn modelId="{392C06D1-BD03-4F48-A74F-0757C8F9881E}" type="presParOf" srcId="{10D9C7F5-CEDE-4A79-831F-874BBE837AEE}" destId="{0A3818C5-3D38-4821-9DF2-E556A6DEF331}" srcOrd="0" destOrd="0" presId="urn:microsoft.com/office/officeart/2005/8/layout/hierarchy2"/>
    <dgm:cxn modelId="{60FCB4AB-9E5C-4B1C-A5DC-BBCB8DE87150}" type="presParOf" srcId="{10D9C7F5-CEDE-4A79-831F-874BBE837AEE}" destId="{7E6F2C3F-5E3E-4451-8FEC-5E72308B5943}" srcOrd="1" destOrd="0" presId="urn:microsoft.com/office/officeart/2005/8/layout/hierarchy2"/>
    <dgm:cxn modelId="{D6555A0D-D93D-42C6-87D0-27B685356A0E}" type="presParOf" srcId="{2809EE3D-279E-4151-BF00-CB1CF2FC6B17}" destId="{64F5D9E8-ED97-44B2-A4C3-74F38D511BB9}" srcOrd="6" destOrd="0" presId="urn:microsoft.com/office/officeart/2005/8/layout/hierarchy2"/>
    <dgm:cxn modelId="{E2189F9E-1111-489C-96BD-00E5D2798438}" type="presParOf" srcId="{64F5D9E8-ED97-44B2-A4C3-74F38D511BB9}" destId="{BD92937F-B588-489C-8ED6-CBC1921DCE6A}" srcOrd="0" destOrd="0" presId="urn:microsoft.com/office/officeart/2005/8/layout/hierarchy2"/>
    <dgm:cxn modelId="{3BD6D755-1340-42FE-A359-A7D21939770B}" type="presParOf" srcId="{2809EE3D-279E-4151-BF00-CB1CF2FC6B17}" destId="{5CA3A8DA-D40D-4BCA-9D65-A45B56777A38}" srcOrd="7" destOrd="0" presId="urn:microsoft.com/office/officeart/2005/8/layout/hierarchy2"/>
    <dgm:cxn modelId="{F13BF237-10BF-4815-BD9E-914E89CA3CB0}" type="presParOf" srcId="{5CA3A8DA-D40D-4BCA-9D65-A45B56777A38}" destId="{1CEC9021-DBB8-44B3-AA67-DA92E25C228B}" srcOrd="0" destOrd="0" presId="urn:microsoft.com/office/officeart/2005/8/layout/hierarchy2"/>
    <dgm:cxn modelId="{993BD2ED-21BF-410C-B3AB-8002E2EFB487}" type="presParOf" srcId="{5CA3A8DA-D40D-4BCA-9D65-A45B56777A38}" destId="{C2614704-98D7-4865-9BAE-E74017993149}" srcOrd="1" destOrd="0" presId="urn:microsoft.com/office/officeart/2005/8/layout/hierarchy2"/>
    <dgm:cxn modelId="{AEE42C14-8D47-4632-B481-D7E1F9D18AD2}" type="presParOf" srcId="{2809EE3D-279E-4151-BF00-CB1CF2FC6B17}" destId="{5197960B-B15B-4EB9-9226-291610C48583}" srcOrd="8" destOrd="0" presId="urn:microsoft.com/office/officeart/2005/8/layout/hierarchy2"/>
    <dgm:cxn modelId="{DD371F43-B2B7-48FE-AEE6-73EEEF8C2FD7}" type="presParOf" srcId="{5197960B-B15B-4EB9-9226-291610C48583}" destId="{1BD40207-669F-4ADD-8B93-52D3EA093F85}" srcOrd="0" destOrd="0" presId="urn:microsoft.com/office/officeart/2005/8/layout/hierarchy2"/>
    <dgm:cxn modelId="{4318549A-E086-4883-8118-1E29D4BB1790}" type="presParOf" srcId="{2809EE3D-279E-4151-BF00-CB1CF2FC6B17}" destId="{B9B92546-59CC-4669-8A4A-904103990A1E}" srcOrd="9" destOrd="0" presId="urn:microsoft.com/office/officeart/2005/8/layout/hierarchy2"/>
    <dgm:cxn modelId="{3A2B4D17-24F4-4F32-A11A-54C36D24DD6E}" type="presParOf" srcId="{B9B92546-59CC-4669-8A4A-904103990A1E}" destId="{E365999B-E44B-40BC-90A5-DF66D97522EB}" srcOrd="0" destOrd="0" presId="urn:microsoft.com/office/officeart/2005/8/layout/hierarchy2"/>
    <dgm:cxn modelId="{A52566E3-8C26-44EE-B6AE-E9E0B98E6110}" type="presParOf" srcId="{B9B92546-59CC-4669-8A4A-904103990A1E}" destId="{6BF6CE4A-CE25-4CA6-AF4F-EF2200582D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D80BE-54D6-4027-8925-657F3E9EC84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5BD0C5-ED04-4A20-970D-8EEA833FACA4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ЗНАНИЯ УМЕНИЯ НАВЫКИ</a:t>
          </a:r>
          <a:endParaRPr lang="ru-RU" dirty="0"/>
        </a:p>
      </dgm:t>
    </dgm:pt>
    <dgm:pt modelId="{C6D8F5DA-2294-4C0B-A320-1216D8137EB7}" type="parTrans" cxnId="{D744541B-3607-420F-9D72-FD1C20DA12E0}">
      <dgm:prSet/>
      <dgm:spPr/>
      <dgm:t>
        <a:bodyPr/>
        <a:lstStyle/>
        <a:p>
          <a:endParaRPr lang="ru-RU"/>
        </a:p>
      </dgm:t>
    </dgm:pt>
    <dgm:pt modelId="{7ECB6E1A-BF55-4999-A6F4-EDC279AB39D9}" type="sibTrans" cxnId="{D744541B-3607-420F-9D72-FD1C20DA12E0}">
      <dgm:prSet/>
      <dgm:spPr/>
      <dgm:t>
        <a:bodyPr/>
        <a:lstStyle/>
        <a:p>
          <a:endParaRPr lang="ru-RU"/>
        </a:p>
      </dgm:t>
    </dgm:pt>
    <dgm:pt modelId="{71DA8EDA-CA6F-4500-A913-A42040D67769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КОМПЕТЕНЦИИ</a:t>
          </a:r>
          <a:endParaRPr lang="ru-RU" dirty="0"/>
        </a:p>
      </dgm:t>
    </dgm:pt>
    <dgm:pt modelId="{8C4FF7ED-BCA9-4771-8798-78661168F576}" type="parTrans" cxnId="{ECD6B1A3-0267-4E7C-813C-357CD86DC550}">
      <dgm:prSet/>
      <dgm:spPr/>
      <dgm:t>
        <a:bodyPr/>
        <a:lstStyle/>
        <a:p>
          <a:endParaRPr lang="ru-RU"/>
        </a:p>
      </dgm:t>
    </dgm:pt>
    <dgm:pt modelId="{60EDAFB9-EDD1-40C4-B658-A10D77054012}" type="sibTrans" cxnId="{ECD6B1A3-0267-4E7C-813C-357CD86DC550}">
      <dgm:prSet/>
      <dgm:spPr/>
      <dgm:t>
        <a:bodyPr/>
        <a:lstStyle/>
        <a:p>
          <a:endParaRPr lang="ru-RU"/>
        </a:p>
      </dgm:t>
    </dgm:pt>
    <dgm:pt modelId="{C75DCAED-0E91-4023-BE38-C63587789135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КВАЛИФИКАЦИЯ (СПЕЦИАЛИСТ)</a:t>
          </a:r>
          <a:endParaRPr lang="ru-RU" dirty="0"/>
        </a:p>
      </dgm:t>
    </dgm:pt>
    <dgm:pt modelId="{26E30F74-476F-4419-AEE6-1BE7B5EF7635}" type="parTrans" cxnId="{AB721241-CA3A-45A7-93DF-FC91BB39CBEB}">
      <dgm:prSet/>
      <dgm:spPr/>
      <dgm:t>
        <a:bodyPr/>
        <a:lstStyle/>
        <a:p>
          <a:endParaRPr lang="ru-RU"/>
        </a:p>
      </dgm:t>
    </dgm:pt>
    <dgm:pt modelId="{E8F949D8-0366-44A9-8003-C6FCC7B67FC4}" type="sibTrans" cxnId="{AB721241-CA3A-45A7-93DF-FC91BB39CBEB}">
      <dgm:prSet/>
      <dgm:spPr/>
      <dgm:t>
        <a:bodyPr/>
        <a:lstStyle/>
        <a:p>
          <a:endParaRPr lang="ru-RU"/>
        </a:p>
      </dgm:t>
    </dgm:pt>
    <dgm:pt modelId="{89EBEB64-1805-4832-B2DB-11CAEF822839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КОМПЕТЕНТНЫЙ РАБОТНИК</a:t>
          </a:r>
          <a:endParaRPr lang="ru-RU" dirty="0"/>
        </a:p>
      </dgm:t>
    </dgm:pt>
    <dgm:pt modelId="{CE111FF8-04CB-411C-B3BD-313CF6E11E62}" type="parTrans" cxnId="{B9ACAEE8-750F-4937-A4E7-3FAA6A11C8D2}">
      <dgm:prSet/>
      <dgm:spPr/>
      <dgm:t>
        <a:bodyPr/>
        <a:lstStyle/>
        <a:p>
          <a:endParaRPr lang="ru-RU"/>
        </a:p>
      </dgm:t>
    </dgm:pt>
    <dgm:pt modelId="{11D190D9-4834-4421-A039-5B4C4BDC42F6}" type="sibTrans" cxnId="{B9ACAEE8-750F-4937-A4E7-3FAA6A11C8D2}">
      <dgm:prSet/>
      <dgm:spPr/>
      <dgm:t>
        <a:bodyPr/>
        <a:lstStyle/>
        <a:p>
          <a:endParaRPr lang="ru-RU"/>
        </a:p>
      </dgm:t>
    </dgm:pt>
    <dgm:pt modelId="{D11F7500-69E5-4F43-85E4-56EA13023E80}" type="pres">
      <dgm:prSet presAssocID="{598D80BE-54D6-4027-8925-657F3E9EC8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21CCDB-5AB9-4573-92EA-8A832788802D}" type="pres">
      <dgm:prSet presAssocID="{0C5BD0C5-ED04-4A20-970D-8EEA833FACA4}" presName="horFlow" presStyleCnt="0"/>
      <dgm:spPr/>
    </dgm:pt>
    <dgm:pt modelId="{1E2C8C78-DDEF-4104-897F-0C3224F404C1}" type="pres">
      <dgm:prSet presAssocID="{0C5BD0C5-ED04-4A20-970D-8EEA833FACA4}" presName="bigChev" presStyleLbl="node1" presStyleIdx="0" presStyleCnt="2"/>
      <dgm:spPr/>
      <dgm:t>
        <a:bodyPr/>
        <a:lstStyle/>
        <a:p>
          <a:endParaRPr lang="ru-RU"/>
        </a:p>
      </dgm:t>
    </dgm:pt>
    <dgm:pt modelId="{41270BEF-7ADF-45D5-A769-1855B043A7BB}" type="pres">
      <dgm:prSet presAssocID="{8C4FF7ED-BCA9-4771-8798-78661168F576}" presName="parTrans" presStyleCnt="0"/>
      <dgm:spPr/>
    </dgm:pt>
    <dgm:pt modelId="{C4A58F6C-EDD3-47F9-A765-48D7B8342BA4}" type="pres">
      <dgm:prSet presAssocID="{71DA8EDA-CA6F-4500-A913-A42040D67769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0FC83-F2AC-49CA-AE02-67DB6B972C9B}" type="pres">
      <dgm:prSet presAssocID="{0C5BD0C5-ED04-4A20-970D-8EEA833FACA4}" presName="vSp" presStyleCnt="0"/>
      <dgm:spPr/>
    </dgm:pt>
    <dgm:pt modelId="{51B2563C-1731-41F6-89BB-C86E1067AFA1}" type="pres">
      <dgm:prSet presAssocID="{C75DCAED-0E91-4023-BE38-C63587789135}" presName="horFlow" presStyleCnt="0"/>
      <dgm:spPr/>
    </dgm:pt>
    <dgm:pt modelId="{BFF0BCC7-6DBA-458B-8AC0-C778884EF9E6}" type="pres">
      <dgm:prSet presAssocID="{C75DCAED-0E91-4023-BE38-C63587789135}" presName="bigChev" presStyleLbl="node1" presStyleIdx="1" presStyleCnt="2"/>
      <dgm:spPr/>
      <dgm:t>
        <a:bodyPr/>
        <a:lstStyle/>
        <a:p>
          <a:endParaRPr lang="ru-RU"/>
        </a:p>
      </dgm:t>
    </dgm:pt>
    <dgm:pt modelId="{D6041A40-3A23-48D5-94CC-7C00E49865B3}" type="pres">
      <dgm:prSet presAssocID="{CE111FF8-04CB-411C-B3BD-313CF6E11E62}" presName="parTrans" presStyleCnt="0"/>
      <dgm:spPr/>
    </dgm:pt>
    <dgm:pt modelId="{5A68E289-4736-473D-81BB-0B1D232D1433}" type="pres">
      <dgm:prSet presAssocID="{89EBEB64-1805-4832-B2DB-11CAEF822839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4C5474-C30E-403B-AC02-EE58275373AF}" type="presOf" srcId="{0C5BD0C5-ED04-4A20-970D-8EEA833FACA4}" destId="{1E2C8C78-DDEF-4104-897F-0C3224F404C1}" srcOrd="0" destOrd="0" presId="urn:microsoft.com/office/officeart/2005/8/layout/lProcess3"/>
    <dgm:cxn modelId="{D744541B-3607-420F-9D72-FD1C20DA12E0}" srcId="{598D80BE-54D6-4027-8925-657F3E9EC84A}" destId="{0C5BD0C5-ED04-4A20-970D-8EEA833FACA4}" srcOrd="0" destOrd="0" parTransId="{C6D8F5DA-2294-4C0B-A320-1216D8137EB7}" sibTransId="{7ECB6E1A-BF55-4999-A6F4-EDC279AB39D9}"/>
    <dgm:cxn modelId="{CC1BE0FB-1CCE-4822-A54C-EB62B91273B7}" type="presOf" srcId="{C75DCAED-0E91-4023-BE38-C63587789135}" destId="{BFF0BCC7-6DBA-458B-8AC0-C778884EF9E6}" srcOrd="0" destOrd="0" presId="urn:microsoft.com/office/officeart/2005/8/layout/lProcess3"/>
    <dgm:cxn modelId="{B9ACAEE8-750F-4937-A4E7-3FAA6A11C8D2}" srcId="{C75DCAED-0E91-4023-BE38-C63587789135}" destId="{89EBEB64-1805-4832-B2DB-11CAEF822839}" srcOrd="0" destOrd="0" parTransId="{CE111FF8-04CB-411C-B3BD-313CF6E11E62}" sibTransId="{11D190D9-4834-4421-A039-5B4C4BDC42F6}"/>
    <dgm:cxn modelId="{76121FF8-0C75-4735-8A90-97E862426761}" type="presOf" srcId="{598D80BE-54D6-4027-8925-657F3E9EC84A}" destId="{D11F7500-69E5-4F43-85E4-56EA13023E80}" srcOrd="0" destOrd="0" presId="urn:microsoft.com/office/officeart/2005/8/layout/lProcess3"/>
    <dgm:cxn modelId="{66E63C71-F508-4105-8237-5A7D14E00BAE}" type="presOf" srcId="{89EBEB64-1805-4832-B2DB-11CAEF822839}" destId="{5A68E289-4736-473D-81BB-0B1D232D1433}" srcOrd="0" destOrd="0" presId="urn:microsoft.com/office/officeart/2005/8/layout/lProcess3"/>
    <dgm:cxn modelId="{AB721241-CA3A-45A7-93DF-FC91BB39CBEB}" srcId="{598D80BE-54D6-4027-8925-657F3E9EC84A}" destId="{C75DCAED-0E91-4023-BE38-C63587789135}" srcOrd="1" destOrd="0" parTransId="{26E30F74-476F-4419-AEE6-1BE7B5EF7635}" sibTransId="{E8F949D8-0366-44A9-8003-C6FCC7B67FC4}"/>
    <dgm:cxn modelId="{17E0C0E8-1B27-4E34-BBC9-48857E0EAD04}" type="presOf" srcId="{71DA8EDA-CA6F-4500-A913-A42040D67769}" destId="{C4A58F6C-EDD3-47F9-A765-48D7B8342BA4}" srcOrd="0" destOrd="0" presId="urn:microsoft.com/office/officeart/2005/8/layout/lProcess3"/>
    <dgm:cxn modelId="{ECD6B1A3-0267-4E7C-813C-357CD86DC550}" srcId="{0C5BD0C5-ED04-4A20-970D-8EEA833FACA4}" destId="{71DA8EDA-CA6F-4500-A913-A42040D67769}" srcOrd="0" destOrd="0" parTransId="{8C4FF7ED-BCA9-4771-8798-78661168F576}" sibTransId="{60EDAFB9-EDD1-40C4-B658-A10D77054012}"/>
    <dgm:cxn modelId="{A7C33387-D734-4EA4-9DBC-07C03BE07044}" type="presParOf" srcId="{D11F7500-69E5-4F43-85E4-56EA13023E80}" destId="{1E21CCDB-5AB9-4573-92EA-8A832788802D}" srcOrd="0" destOrd="0" presId="urn:microsoft.com/office/officeart/2005/8/layout/lProcess3"/>
    <dgm:cxn modelId="{79577FD9-AF7C-4A98-8FC3-A624E1E1B54C}" type="presParOf" srcId="{1E21CCDB-5AB9-4573-92EA-8A832788802D}" destId="{1E2C8C78-DDEF-4104-897F-0C3224F404C1}" srcOrd="0" destOrd="0" presId="urn:microsoft.com/office/officeart/2005/8/layout/lProcess3"/>
    <dgm:cxn modelId="{2BCBB252-EDD2-415B-BF88-FC04A7175EE5}" type="presParOf" srcId="{1E21CCDB-5AB9-4573-92EA-8A832788802D}" destId="{41270BEF-7ADF-45D5-A769-1855B043A7BB}" srcOrd="1" destOrd="0" presId="urn:microsoft.com/office/officeart/2005/8/layout/lProcess3"/>
    <dgm:cxn modelId="{5A7E11D4-EE27-490A-AD91-6F1DEC1B4A81}" type="presParOf" srcId="{1E21CCDB-5AB9-4573-92EA-8A832788802D}" destId="{C4A58F6C-EDD3-47F9-A765-48D7B8342BA4}" srcOrd="2" destOrd="0" presId="urn:microsoft.com/office/officeart/2005/8/layout/lProcess3"/>
    <dgm:cxn modelId="{67CD4859-0C58-4A12-B4D7-FFB0BF5B9FD3}" type="presParOf" srcId="{D11F7500-69E5-4F43-85E4-56EA13023E80}" destId="{C550FC83-F2AC-49CA-AE02-67DB6B972C9B}" srcOrd="1" destOrd="0" presId="urn:microsoft.com/office/officeart/2005/8/layout/lProcess3"/>
    <dgm:cxn modelId="{6B3ACE88-CA30-4E91-87AC-0E5C33480CFF}" type="presParOf" srcId="{D11F7500-69E5-4F43-85E4-56EA13023E80}" destId="{51B2563C-1731-41F6-89BB-C86E1067AFA1}" srcOrd="2" destOrd="0" presId="urn:microsoft.com/office/officeart/2005/8/layout/lProcess3"/>
    <dgm:cxn modelId="{DCDF5580-98E7-4015-9FDB-7ECCA07E78FC}" type="presParOf" srcId="{51B2563C-1731-41F6-89BB-C86E1067AFA1}" destId="{BFF0BCC7-6DBA-458B-8AC0-C778884EF9E6}" srcOrd="0" destOrd="0" presId="urn:microsoft.com/office/officeart/2005/8/layout/lProcess3"/>
    <dgm:cxn modelId="{7C9B50E1-25BF-495E-944B-B0DC9D0DF636}" type="presParOf" srcId="{51B2563C-1731-41F6-89BB-C86E1067AFA1}" destId="{D6041A40-3A23-48D5-94CC-7C00E49865B3}" srcOrd="1" destOrd="0" presId="urn:microsoft.com/office/officeart/2005/8/layout/lProcess3"/>
    <dgm:cxn modelId="{7BD37DDB-2390-4413-BE77-08B304F97E0F}" type="presParOf" srcId="{51B2563C-1731-41F6-89BB-C86E1067AFA1}" destId="{5A68E289-4736-473D-81BB-0B1D232D143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4A6115-867A-4981-AA1B-943B41EB6823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A152F-0C03-49D0-847F-9BC724D86B47}">
      <dgm:prSet phldrT="[Текст]" custT="1"/>
      <dgm:spPr/>
      <dgm:t>
        <a:bodyPr/>
        <a:lstStyle/>
        <a:p>
          <a:r>
            <a:rPr lang="ru-RU" sz="5400" dirty="0" smtClean="0">
              <a:latin typeface="Times New Roman" pitchFamily="18" charset="0"/>
              <a:cs typeface="Times New Roman" pitchFamily="18" charset="0"/>
            </a:rPr>
            <a:t>качество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47C9B553-5DC1-48FD-BC66-54F0A687559C}" type="parTrans" cxnId="{D2BA6285-50B0-4330-8F60-20F0B1DCA913}">
      <dgm:prSet/>
      <dgm:spPr/>
      <dgm:t>
        <a:bodyPr/>
        <a:lstStyle/>
        <a:p>
          <a:endParaRPr lang="ru-RU"/>
        </a:p>
      </dgm:t>
    </dgm:pt>
    <dgm:pt modelId="{ECE906A6-0DB4-4E84-9149-3B7F84256B64}" type="sibTrans" cxnId="{D2BA6285-50B0-4330-8F60-20F0B1DCA913}">
      <dgm:prSet/>
      <dgm:spPr/>
      <dgm:t>
        <a:bodyPr/>
        <a:lstStyle/>
        <a:p>
          <a:endParaRPr lang="ru-RU"/>
        </a:p>
      </dgm:t>
    </dgm:pt>
    <dgm:pt modelId="{E37872A6-F607-457F-BDD9-232F3F6FC671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Совокупность свойств </a:t>
          </a:r>
        </a:p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объекта / процесса 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A920238E-38A0-4DF4-9C38-63E2F02071A6}" type="parTrans" cxnId="{A7F88836-E301-4597-AD6C-CC3C2DD1255E}">
      <dgm:prSet/>
      <dgm:spPr/>
      <dgm:t>
        <a:bodyPr/>
        <a:lstStyle/>
        <a:p>
          <a:endParaRPr lang="ru-RU"/>
        </a:p>
      </dgm:t>
    </dgm:pt>
    <dgm:pt modelId="{F4EF6D46-5969-439B-8BE3-8A5E2E97EEC9}" type="sibTrans" cxnId="{A7F88836-E301-4597-AD6C-CC3C2DD1255E}">
      <dgm:prSet/>
      <dgm:spPr/>
      <dgm:t>
        <a:bodyPr/>
        <a:lstStyle/>
        <a:p>
          <a:endParaRPr lang="ru-RU"/>
        </a:p>
      </dgm:t>
    </dgm:pt>
    <dgm:pt modelId="{D4E74D8C-E82B-47D5-B506-E957AE6A9EE7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Оценка свойств</a:t>
          </a:r>
        </a:p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объекта / процесса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CC71948F-DC23-4A8B-B759-A0DFFA9890B4}" type="sibTrans" cxnId="{CAF2C5DB-479D-43DC-A875-E96DD39B66A4}">
      <dgm:prSet/>
      <dgm:spPr/>
      <dgm:t>
        <a:bodyPr/>
        <a:lstStyle/>
        <a:p>
          <a:endParaRPr lang="ru-RU"/>
        </a:p>
      </dgm:t>
    </dgm:pt>
    <dgm:pt modelId="{768A81F0-BBAA-4F7B-9ED0-9BAE9C0872B2}" type="parTrans" cxnId="{CAF2C5DB-479D-43DC-A875-E96DD39B66A4}">
      <dgm:prSet/>
      <dgm:spPr/>
      <dgm:t>
        <a:bodyPr/>
        <a:lstStyle/>
        <a:p>
          <a:endParaRPr lang="ru-RU"/>
        </a:p>
      </dgm:t>
    </dgm:pt>
    <dgm:pt modelId="{531142F6-AF73-463D-84E1-C4E546C2FC41}" type="pres">
      <dgm:prSet presAssocID="{544A6115-867A-4981-AA1B-943B41EB68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6E5C2C-C7F8-44D9-8EA4-F50BD374C0EB}" type="pres">
      <dgm:prSet presAssocID="{B4DA152F-0C03-49D0-847F-9BC724D86B47}" presName="hierRoot1" presStyleCnt="0">
        <dgm:presLayoutVars>
          <dgm:hierBranch val="init"/>
        </dgm:presLayoutVars>
      </dgm:prSet>
      <dgm:spPr/>
    </dgm:pt>
    <dgm:pt modelId="{47017924-AE5D-41A9-A31D-90B6A8EF1FC8}" type="pres">
      <dgm:prSet presAssocID="{B4DA152F-0C03-49D0-847F-9BC724D86B47}" presName="rootComposite1" presStyleCnt="0"/>
      <dgm:spPr/>
    </dgm:pt>
    <dgm:pt modelId="{3187D1A2-E159-4A2D-A069-12F8AC390726}" type="pres">
      <dgm:prSet presAssocID="{B4DA152F-0C03-49D0-847F-9BC724D86B47}" presName="rootText1" presStyleLbl="node0" presStyleIdx="0" presStyleCnt="1" custScaleX="302470" custScaleY="49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C6F48-E3BA-4EB4-A91E-F63D66A4365B}" type="pres">
      <dgm:prSet presAssocID="{B4DA152F-0C03-49D0-847F-9BC724D86B4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091F78C-A95D-4A45-B986-9E44F739DF8D}" type="pres">
      <dgm:prSet presAssocID="{B4DA152F-0C03-49D0-847F-9BC724D86B47}" presName="hierChild2" presStyleCnt="0"/>
      <dgm:spPr/>
    </dgm:pt>
    <dgm:pt modelId="{98B4892F-8958-47B0-B6BA-3FD4186B788E}" type="pres">
      <dgm:prSet presAssocID="{A920238E-38A0-4DF4-9C38-63E2F02071A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066CAFB-E8AB-4501-B3C2-74280A84DD42}" type="pres">
      <dgm:prSet presAssocID="{E37872A6-F607-457F-BDD9-232F3F6FC671}" presName="hierRoot2" presStyleCnt="0">
        <dgm:presLayoutVars>
          <dgm:hierBranch val="init"/>
        </dgm:presLayoutVars>
      </dgm:prSet>
      <dgm:spPr/>
    </dgm:pt>
    <dgm:pt modelId="{2E3E36A6-9893-45F2-A0DD-A0B616361771}" type="pres">
      <dgm:prSet presAssocID="{E37872A6-F607-457F-BDD9-232F3F6FC671}" presName="rootComposite" presStyleCnt="0"/>
      <dgm:spPr/>
    </dgm:pt>
    <dgm:pt modelId="{ECBDF68D-2686-4C72-9205-59F0E67B3AC4}" type="pres">
      <dgm:prSet presAssocID="{E37872A6-F607-457F-BDD9-232F3F6FC671}" presName="rootText" presStyleLbl="node2" presStyleIdx="0" presStyleCnt="2" custScaleX="154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8692EE-E311-4C7E-9AE1-E944B01CB4B6}" type="pres">
      <dgm:prSet presAssocID="{E37872A6-F607-457F-BDD9-232F3F6FC671}" presName="rootConnector" presStyleLbl="node2" presStyleIdx="0" presStyleCnt="2"/>
      <dgm:spPr/>
      <dgm:t>
        <a:bodyPr/>
        <a:lstStyle/>
        <a:p>
          <a:endParaRPr lang="ru-RU"/>
        </a:p>
      </dgm:t>
    </dgm:pt>
    <dgm:pt modelId="{E17CFBAC-29DC-4131-A2AC-14BC1EA9DDD8}" type="pres">
      <dgm:prSet presAssocID="{E37872A6-F607-457F-BDD9-232F3F6FC671}" presName="hierChild4" presStyleCnt="0"/>
      <dgm:spPr/>
    </dgm:pt>
    <dgm:pt modelId="{B2C55CFD-C5E0-468C-BCAA-9C3946A48033}" type="pres">
      <dgm:prSet presAssocID="{E37872A6-F607-457F-BDD9-232F3F6FC671}" presName="hierChild5" presStyleCnt="0"/>
      <dgm:spPr/>
    </dgm:pt>
    <dgm:pt modelId="{1FF6B791-8699-428A-A011-F9408B0859BC}" type="pres">
      <dgm:prSet presAssocID="{768A81F0-BBAA-4F7B-9ED0-9BAE9C0872B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A6B5A30-E0DA-4DEE-8D79-33627EF32EF0}" type="pres">
      <dgm:prSet presAssocID="{D4E74D8C-E82B-47D5-B506-E957AE6A9EE7}" presName="hierRoot2" presStyleCnt="0">
        <dgm:presLayoutVars>
          <dgm:hierBranch val="init"/>
        </dgm:presLayoutVars>
      </dgm:prSet>
      <dgm:spPr/>
    </dgm:pt>
    <dgm:pt modelId="{E5F4D8C7-ABD0-49E1-A5A3-8BEDDDE405E3}" type="pres">
      <dgm:prSet presAssocID="{D4E74D8C-E82B-47D5-B506-E957AE6A9EE7}" presName="rootComposite" presStyleCnt="0"/>
      <dgm:spPr/>
    </dgm:pt>
    <dgm:pt modelId="{45B9EB94-596B-460D-97A1-92D296E688CB}" type="pres">
      <dgm:prSet presAssocID="{D4E74D8C-E82B-47D5-B506-E957AE6A9EE7}" presName="rootText" presStyleLbl="node2" presStyleIdx="1" presStyleCnt="2" custScaleX="133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D3939-4C44-4CEB-A0D2-D9F21082804B}" type="pres">
      <dgm:prSet presAssocID="{D4E74D8C-E82B-47D5-B506-E957AE6A9EE7}" presName="rootConnector" presStyleLbl="node2" presStyleIdx="1" presStyleCnt="2"/>
      <dgm:spPr/>
      <dgm:t>
        <a:bodyPr/>
        <a:lstStyle/>
        <a:p>
          <a:endParaRPr lang="ru-RU"/>
        </a:p>
      </dgm:t>
    </dgm:pt>
    <dgm:pt modelId="{02B5A487-6092-475A-A3DE-F1E8DF506372}" type="pres">
      <dgm:prSet presAssocID="{D4E74D8C-E82B-47D5-B506-E957AE6A9EE7}" presName="hierChild4" presStyleCnt="0"/>
      <dgm:spPr/>
    </dgm:pt>
    <dgm:pt modelId="{EBE9F196-8B29-4E31-8E26-6CD4925106DE}" type="pres">
      <dgm:prSet presAssocID="{D4E74D8C-E82B-47D5-B506-E957AE6A9EE7}" presName="hierChild5" presStyleCnt="0"/>
      <dgm:spPr/>
    </dgm:pt>
    <dgm:pt modelId="{A5CD372B-7947-4D2A-B1A3-7DFD1FB9E838}" type="pres">
      <dgm:prSet presAssocID="{B4DA152F-0C03-49D0-847F-9BC724D86B47}" presName="hierChild3" presStyleCnt="0"/>
      <dgm:spPr/>
    </dgm:pt>
  </dgm:ptLst>
  <dgm:cxnLst>
    <dgm:cxn modelId="{830785B9-01DB-450C-BFBE-9E04B5680F3F}" type="presOf" srcId="{E37872A6-F607-457F-BDD9-232F3F6FC671}" destId="{ECBDF68D-2686-4C72-9205-59F0E67B3AC4}" srcOrd="0" destOrd="0" presId="urn:microsoft.com/office/officeart/2005/8/layout/orgChart1"/>
    <dgm:cxn modelId="{B50263E6-FF79-40D9-8F2D-512ABE8A1B6A}" type="presOf" srcId="{E37872A6-F607-457F-BDD9-232F3F6FC671}" destId="{C78692EE-E311-4C7E-9AE1-E944B01CB4B6}" srcOrd="1" destOrd="0" presId="urn:microsoft.com/office/officeart/2005/8/layout/orgChart1"/>
    <dgm:cxn modelId="{B25BE8B3-97D5-4A07-818F-AC41F37D8195}" type="presOf" srcId="{B4DA152F-0C03-49D0-847F-9BC724D86B47}" destId="{3187D1A2-E159-4A2D-A069-12F8AC390726}" srcOrd="0" destOrd="0" presId="urn:microsoft.com/office/officeart/2005/8/layout/orgChart1"/>
    <dgm:cxn modelId="{9D58BAAB-933C-4580-B8E6-156D342C3EE8}" type="presOf" srcId="{D4E74D8C-E82B-47D5-B506-E957AE6A9EE7}" destId="{771D3939-4C44-4CEB-A0D2-D9F21082804B}" srcOrd="1" destOrd="0" presId="urn:microsoft.com/office/officeart/2005/8/layout/orgChart1"/>
    <dgm:cxn modelId="{CAF2C5DB-479D-43DC-A875-E96DD39B66A4}" srcId="{B4DA152F-0C03-49D0-847F-9BC724D86B47}" destId="{D4E74D8C-E82B-47D5-B506-E957AE6A9EE7}" srcOrd="1" destOrd="0" parTransId="{768A81F0-BBAA-4F7B-9ED0-9BAE9C0872B2}" sibTransId="{CC71948F-DC23-4A8B-B759-A0DFFA9890B4}"/>
    <dgm:cxn modelId="{006B0E2E-BBB2-458D-9858-7997CF78529E}" type="presOf" srcId="{768A81F0-BBAA-4F7B-9ED0-9BAE9C0872B2}" destId="{1FF6B791-8699-428A-A011-F9408B0859BC}" srcOrd="0" destOrd="0" presId="urn:microsoft.com/office/officeart/2005/8/layout/orgChart1"/>
    <dgm:cxn modelId="{A7F88836-E301-4597-AD6C-CC3C2DD1255E}" srcId="{B4DA152F-0C03-49D0-847F-9BC724D86B47}" destId="{E37872A6-F607-457F-BDD9-232F3F6FC671}" srcOrd="0" destOrd="0" parTransId="{A920238E-38A0-4DF4-9C38-63E2F02071A6}" sibTransId="{F4EF6D46-5969-439B-8BE3-8A5E2E97EEC9}"/>
    <dgm:cxn modelId="{DCB977E0-8655-4ECA-A391-276BABB981FC}" type="presOf" srcId="{B4DA152F-0C03-49D0-847F-9BC724D86B47}" destId="{4D7C6F48-E3BA-4EB4-A91E-F63D66A4365B}" srcOrd="1" destOrd="0" presId="urn:microsoft.com/office/officeart/2005/8/layout/orgChart1"/>
    <dgm:cxn modelId="{E0DA2207-8373-4A75-91CD-2A3BBA96EE72}" type="presOf" srcId="{A920238E-38A0-4DF4-9C38-63E2F02071A6}" destId="{98B4892F-8958-47B0-B6BA-3FD4186B788E}" srcOrd="0" destOrd="0" presId="urn:microsoft.com/office/officeart/2005/8/layout/orgChart1"/>
    <dgm:cxn modelId="{23D5D660-4582-4688-AC8D-CB6C2285696F}" type="presOf" srcId="{D4E74D8C-E82B-47D5-B506-E957AE6A9EE7}" destId="{45B9EB94-596B-460D-97A1-92D296E688CB}" srcOrd="0" destOrd="0" presId="urn:microsoft.com/office/officeart/2005/8/layout/orgChart1"/>
    <dgm:cxn modelId="{D2BA6285-50B0-4330-8F60-20F0B1DCA913}" srcId="{544A6115-867A-4981-AA1B-943B41EB6823}" destId="{B4DA152F-0C03-49D0-847F-9BC724D86B47}" srcOrd="0" destOrd="0" parTransId="{47C9B553-5DC1-48FD-BC66-54F0A687559C}" sibTransId="{ECE906A6-0DB4-4E84-9149-3B7F84256B64}"/>
    <dgm:cxn modelId="{F24E443E-0314-473F-8890-47AC5C9BCE31}" type="presOf" srcId="{544A6115-867A-4981-AA1B-943B41EB6823}" destId="{531142F6-AF73-463D-84E1-C4E546C2FC41}" srcOrd="0" destOrd="0" presId="urn:microsoft.com/office/officeart/2005/8/layout/orgChart1"/>
    <dgm:cxn modelId="{FB225120-4EB5-4BF4-8242-B9C626A1EC96}" type="presParOf" srcId="{531142F6-AF73-463D-84E1-C4E546C2FC41}" destId="{E76E5C2C-C7F8-44D9-8EA4-F50BD374C0EB}" srcOrd="0" destOrd="0" presId="urn:microsoft.com/office/officeart/2005/8/layout/orgChart1"/>
    <dgm:cxn modelId="{AA10AA24-03B4-4D36-AB45-DF3256D61801}" type="presParOf" srcId="{E76E5C2C-C7F8-44D9-8EA4-F50BD374C0EB}" destId="{47017924-AE5D-41A9-A31D-90B6A8EF1FC8}" srcOrd="0" destOrd="0" presId="urn:microsoft.com/office/officeart/2005/8/layout/orgChart1"/>
    <dgm:cxn modelId="{386108AA-1206-408C-9702-810906DE61C7}" type="presParOf" srcId="{47017924-AE5D-41A9-A31D-90B6A8EF1FC8}" destId="{3187D1A2-E159-4A2D-A069-12F8AC390726}" srcOrd="0" destOrd="0" presId="urn:microsoft.com/office/officeart/2005/8/layout/orgChart1"/>
    <dgm:cxn modelId="{83AC7210-0A6B-4244-8A6C-A376F33932DB}" type="presParOf" srcId="{47017924-AE5D-41A9-A31D-90B6A8EF1FC8}" destId="{4D7C6F48-E3BA-4EB4-A91E-F63D66A4365B}" srcOrd="1" destOrd="0" presId="urn:microsoft.com/office/officeart/2005/8/layout/orgChart1"/>
    <dgm:cxn modelId="{A1B84C67-3084-486C-A2C4-028B73D29630}" type="presParOf" srcId="{E76E5C2C-C7F8-44D9-8EA4-F50BD374C0EB}" destId="{E091F78C-A95D-4A45-B986-9E44F739DF8D}" srcOrd="1" destOrd="0" presId="urn:microsoft.com/office/officeart/2005/8/layout/orgChart1"/>
    <dgm:cxn modelId="{15691A38-287B-48B3-AC47-32BDF602B9B4}" type="presParOf" srcId="{E091F78C-A95D-4A45-B986-9E44F739DF8D}" destId="{98B4892F-8958-47B0-B6BA-3FD4186B788E}" srcOrd="0" destOrd="0" presId="urn:microsoft.com/office/officeart/2005/8/layout/orgChart1"/>
    <dgm:cxn modelId="{136DE785-A3F9-4207-A232-CBD0717E94C6}" type="presParOf" srcId="{E091F78C-A95D-4A45-B986-9E44F739DF8D}" destId="{8066CAFB-E8AB-4501-B3C2-74280A84DD42}" srcOrd="1" destOrd="0" presId="urn:microsoft.com/office/officeart/2005/8/layout/orgChart1"/>
    <dgm:cxn modelId="{E8C4AA04-2424-47AD-B16B-B3A766758814}" type="presParOf" srcId="{8066CAFB-E8AB-4501-B3C2-74280A84DD42}" destId="{2E3E36A6-9893-45F2-A0DD-A0B616361771}" srcOrd="0" destOrd="0" presId="urn:microsoft.com/office/officeart/2005/8/layout/orgChart1"/>
    <dgm:cxn modelId="{388CEA13-1E86-40D3-86FD-473046B95C8A}" type="presParOf" srcId="{2E3E36A6-9893-45F2-A0DD-A0B616361771}" destId="{ECBDF68D-2686-4C72-9205-59F0E67B3AC4}" srcOrd="0" destOrd="0" presId="urn:microsoft.com/office/officeart/2005/8/layout/orgChart1"/>
    <dgm:cxn modelId="{12BF1A1E-E39C-45C9-8556-818520BB4E78}" type="presParOf" srcId="{2E3E36A6-9893-45F2-A0DD-A0B616361771}" destId="{C78692EE-E311-4C7E-9AE1-E944B01CB4B6}" srcOrd="1" destOrd="0" presId="urn:microsoft.com/office/officeart/2005/8/layout/orgChart1"/>
    <dgm:cxn modelId="{154432D6-5A05-4679-AD8B-B6CDE45359A9}" type="presParOf" srcId="{8066CAFB-E8AB-4501-B3C2-74280A84DD42}" destId="{E17CFBAC-29DC-4131-A2AC-14BC1EA9DDD8}" srcOrd="1" destOrd="0" presId="urn:microsoft.com/office/officeart/2005/8/layout/orgChart1"/>
    <dgm:cxn modelId="{048DB139-8126-443D-9293-DCCB7643EE97}" type="presParOf" srcId="{8066CAFB-E8AB-4501-B3C2-74280A84DD42}" destId="{B2C55CFD-C5E0-468C-BCAA-9C3946A48033}" srcOrd="2" destOrd="0" presId="urn:microsoft.com/office/officeart/2005/8/layout/orgChart1"/>
    <dgm:cxn modelId="{8E80519A-4A9F-4BC4-84D0-84486C32462E}" type="presParOf" srcId="{E091F78C-A95D-4A45-B986-9E44F739DF8D}" destId="{1FF6B791-8699-428A-A011-F9408B0859BC}" srcOrd="2" destOrd="0" presId="urn:microsoft.com/office/officeart/2005/8/layout/orgChart1"/>
    <dgm:cxn modelId="{062D3607-BA1F-4ECA-80B9-262393A373F5}" type="presParOf" srcId="{E091F78C-A95D-4A45-B986-9E44F739DF8D}" destId="{4A6B5A30-E0DA-4DEE-8D79-33627EF32EF0}" srcOrd="3" destOrd="0" presId="urn:microsoft.com/office/officeart/2005/8/layout/orgChart1"/>
    <dgm:cxn modelId="{D0BF8541-7C6B-45D1-BE43-EBF45F706908}" type="presParOf" srcId="{4A6B5A30-E0DA-4DEE-8D79-33627EF32EF0}" destId="{E5F4D8C7-ABD0-49E1-A5A3-8BEDDDE405E3}" srcOrd="0" destOrd="0" presId="urn:microsoft.com/office/officeart/2005/8/layout/orgChart1"/>
    <dgm:cxn modelId="{D0DB5E0E-0FC9-45B5-88A9-91B1906B916F}" type="presParOf" srcId="{E5F4D8C7-ABD0-49E1-A5A3-8BEDDDE405E3}" destId="{45B9EB94-596B-460D-97A1-92D296E688CB}" srcOrd="0" destOrd="0" presId="urn:microsoft.com/office/officeart/2005/8/layout/orgChart1"/>
    <dgm:cxn modelId="{5A6D3087-8F3D-4465-A838-A6116898D1E7}" type="presParOf" srcId="{E5F4D8C7-ABD0-49E1-A5A3-8BEDDDE405E3}" destId="{771D3939-4C44-4CEB-A0D2-D9F21082804B}" srcOrd="1" destOrd="0" presId="urn:microsoft.com/office/officeart/2005/8/layout/orgChart1"/>
    <dgm:cxn modelId="{83934938-AE51-4606-B5E2-1B3DF851A386}" type="presParOf" srcId="{4A6B5A30-E0DA-4DEE-8D79-33627EF32EF0}" destId="{02B5A487-6092-475A-A3DE-F1E8DF506372}" srcOrd="1" destOrd="0" presId="urn:microsoft.com/office/officeart/2005/8/layout/orgChart1"/>
    <dgm:cxn modelId="{184FDE10-13D2-4BD7-AE39-7754E73C1429}" type="presParOf" srcId="{4A6B5A30-E0DA-4DEE-8D79-33627EF32EF0}" destId="{EBE9F196-8B29-4E31-8E26-6CD4925106DE}" srcOrd="2" destOrd="0" presId="urn:microsoft.com/office/officeart/2005/8/layout/orgChart1"/>
    <dgm:cxn modelId="{7CB680C4-1D3A-42DE-9582-04F3F44034AC}" type="presParOf" srcId="{E76E5C2C-C7F8-44D9-8EA4-F50BD374C0EB}" destId="{A5CD372B-7947-4D2A-B1A3-7DFD1FB9E8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B6C586-73FC-4442-8992-5EBB1C1B7922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A80FE33A-783E-4091-BB2E-9BEB3F386662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Квалиметрия</a:t>
          </a:r>
        </a:p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(теория качества)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55C148CD-D679-4FDC-B396-6D05ACCF79B5}" type="parTrans" cxnId="{AAAC198D-80A2-4018-A987-D92AA038C5C3}">
      <dgm:prSet/>
      <dgm:spPr/>
      <dgm:t>
        <a:bodyPr/>
        <a:lstStyle/>
        <a:p>
          <a:endParaRPr lang="ru-RU"/>
        </a:p>
      </dgm:t>
    </dgm:pt>
    <dgm:pt modelId="{AFEB46DA-8A78-4B2E-8FD2-8CF9E8AC876B}" type="sibTrans" cxnId="{AAAC198D-80A2-4018-A987-D92AA038C5C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019B075-0EB1-4B96-9987-F884D8934073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Теория управления качеством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D8210A9F-E2F9-44BD-9CCC-C150018C222C}" type="parTrans" cxnId="{6F8C3D37-1008-4333-A9E8-9653D3DA1380}">
      <dgm:prSet/>
      <dgm:spPr/>
      <dgm:t>
        <a:bodyPr/>
        <a:lstStyle/>
        <a:p>
          <a:endParaRPr lang="ru-RU"/>
        </a:p>
      </dgm:t>
    </dgm:pt>
    <dgm:pt modelId="{971756E3-D564-454F-8207-4CA87C263176}" type="sibTrans" cxnId="{6F8C3D37-1008-4333-A9E8-9653D3DA138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12149AE-FE0A-489B-9C37-A8DB0BE9C146}">
      <dgm:prSet phldrT="[Текст]"/>
      <dgm:spPr/>
      <dgm:t>
        <a:bodyPr/>
        <a:lstStyle/>
        <a:p>
          <a:r>
            <a:rPr lang="ru-RU" dirty="0" err="1" smtClean="0"/>
            <a:t>Квалитология</a:t>
          </a:r>
          <a:endParaRPr lang="ru-RU" dirty="0" smtClean="0"/>
        </a:p>
        <a:p>
          <a:r>
            <a:rPr lang="ru-RU" dirty="0" smtClean="0"/>
            <a:t>(наука о качестве)</a:t>
          </a:r>
          <a:endParaRPr lang="ru-RU" dirty="0"/>
        </a:p>
      </dgm:t>
    </dgm:pt>
    <dgm:pt modelId="{F7163E59-04FF-4A35-ADC7-067E6F29E909}" type="parTrans" cxnId="{C57C0786-B890-44B8-8C24-1604C6EB4810}">
      <dgm:prSet/>
      <dgm:spPr/>
      <dgm:t>
        <a:bodyPr/>
        <a:lstStyle/>
        <a:p>
          <a:endParaRPr lang="ru-RU"/>
        </a:p>
      </dgm:t>
    </dgm:pt>
    <dgm:pt modelId="{12713085-2B8E-4DD9-AE9D-DF3508E8986D}" type="sibTrans" cxnId="{C57C0786-B890-44B8-8C24-1604C6EB4810}">
      <dgm:prSet/>
      <dgm:spPr/>
      <dgm:t>
        <a:bodyPr/>
        <a:lstStyle/>
        <a:p>
          <a:endParaRPr lang="ru-RU"/>
        </a:p>
      </dgm:t>
    </dgm:pt>
    <dgm:pt modelId="{11F5C4EE-1FED-42A7-B615-9FE088035852}" type="pres">
      <dgm:prSet presAssocID="{20B6C586-73FC-4442-8992-5EBB1C1B7922}" presName="Name0" presStyleCnt="0">
        <dgm:presLayoutVars>
          <dgm:dir/>
          <dgm:resizeHandles val="exact"/>
        </dgm:presLayoutVars>
      </dgm:prSet>
      <dgm:spPr/>
    </dgm:pt>
    <dgm:pt modelId="{5613FBEB-B2CF-4A0F-9C90-41116D043A4F}" type="pres">
      <dgm:prSet presAssocID="{20B6C586-73FC-4442-8992-5EBB1C1B7922}" presName="vNodes" presStyleCnt="0"/>
      <dgm:spPr/>
    </dgm:pt>
    <dgm:pt modelId="{38015A57-46A0-4291-B7CC-B2FFD952FF13}" type="pres">
      <dgm:prSet presAssocID="{A80FE33A-783E-4091-BB2E-9BEB3F386662}" presName="node" presStyleLbl="node1" presStyleIdx="0" presStyleCnt="3" custScaleX="152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D395F-71A9-418F-8FAD-7B932C876C73}" type="pres">
      <dgm:prSet presAssocID="{AFEB46DA-8A78-4B2E-8FD2-8CF9E8AC876B}" presName="spacerT" presStyleCnt="0"/>
      <dgm:spPr/>
    </dgm:pt>
    <dgm:pt modelId="{B6831E92-6964-4FC8-9DF2-D446068D2B57}" type="pres">
      <dgm:prSet presAssocID="{AFEB46DA-8A78-4B2E-8FD2-8CF9E8AC876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1ADA913-34A7-4F43-94D7-89408FB6708C}" type="pres">
      <dgm:prSet presAssocID="{AFEB46DA-8A78-4B2E-8FD2-8CF9E8AC876B}" presName="spacerB" presStyleCnt="0"/>
      <dgm:spPr/>
    </dgm:pt>
    <dgm:pt modelId="{5EF583C3-C1ED-48F1-B1E6-36E6B19E940B}" type="pres">
      <dgm:prSet presAssocID="{3019B075-0EB1-4B96-9987-F884D8934073}" presName="node" presStyleLbl="node1" presStyleIdx="1" presStyleCnt="3" custScaleX="162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44224-F8A0-4070-BE2C-BE2BEECFAD3F}" type="pres">
      <dgm:prSet presAssocID="{20B6C586-73FC-4442-8992-5EBB1C1B7922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9086515-4C90-4F70-B51F-19F39A9A6444}" type="pres">
      <dgm:prSet presAssocID="{20B6C586-73FC-4442-8992-5EBB1C1B792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5AE9743-EFD0-4BA0-9026-E163EF7256E4}" type="pres">
      <dgm:prSet presAssocID="{20B6C586-73FC-4442-8992-5EBB1C1B792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FED71-D20C-4C29-89AE-144E6F9D527D}" type="presOf" srcId="{AFEB46DA-8A78-4B2E-8FD2-8CF9E8AC876B}" destId="{B6831E92-6964-4FC8-9DF2-D446068D2B57}" srcOrd="0" destOrd="0" presId="urn:microsoft.com/office/officeart/2005/8/layout/equation2"/>
    <dgm:cxn modelId="{AAAC198D-80A2-4018-A987-D92AA038C5C3}" srcId="{20B6C586-73FC-4442-8992-5EBB1C1B7922}" destId="{A80FE33A-783E-4091-BB2E-9BEB3F386662}" srcOrd="0" destOrd="0" parTransId="{55C148CD-D679-4FDC-B396-6D05ACCF79B5}" sibTransId="{AFEB46DA-8A78-4B2E-8FD2-8CF9E8AC876B}"/>
    <dgm:cxn modelId="{6F8C3D37-1008-4333-A9E8-9653D3DA1380}" srcId="{20B6C586-73FC-4442-8992-5EBB1C1B7922}" destId="{3019B075-0EB1-4B96-9987-F884D8934073}" srcOrd="1" destOrd="0" parTransId="{D8210A9F-E2F9-44BD-9CCC-C150018C222C}" sibTransId="{971756E3-D564-454F-8207-4CA87C263176}"/>
    <dgm:cxn modelId="{C57C0786-B890-44B8-8C24-1604C6EB4810}" srcId="{20B6C586-73FC-4442-8992-5EBB1C1B7922}" destId="{F12149AE-FE0A-489B-9C37-A8DB0BE9C146}" srcOrd="2" destOrd="0" parTransId="{F7163E59-04FF-4A35-ADC7-067E6F29E909}" sibTransId="{12713085-2B8E-4DD9-AE9D-DF3508E8986D}"/>
    <dgm:cxn modelId="{205B4592-8221-4DBE-B66F-C7BCAB2FDEC4}" type="presOf" srcId="{A80FE33A-783E-4091-BB2E-9BEB3F386662}" destId="{38015A57-46A0-4291-B7CC-B2FFD952FF13}" srcOrd="0" destOrd="0" presId="urn:microsoft.com/office/officeart/2005/8/layout/equation2"/>
    <dgm:cxn modelId="{67B8D9AA-0DA2-49EF-A119-9477057E344A}" type="presOf" srcId="{F12149AE-FE0A-489B-9C37-A8DB0BE9C146}" destId="{65AE9743-EFD0-4BA0-9026-E163EF7256E4}" srcOrd="0" destOrd="0" presId="urn:microsoft.com/office/officeart/2005/8/layout/equation2"/>
    <dgm:cxn modelId="{9CC4EFF5-7442-4411-A0A4-18A6BDFD1CEA}" type="presOf" srcId="{971756E3-D564-454F-8207-4CA87C263176}" destId="{59086515-4C90-4F70-B51F-19F39A9A6444}" srcOrd="1" destOrd="0" presId="urn:microsoft.com/office/officeart/2005/8/layout/equation2"/>
    <dgm:cxn modelId="{D8976FC7-1532-4FA6-BE5A-EF3BCEA8F627}" type="presOf" srcId="{3019B075-0EB1-4B96-9987-F884D8934073}" destId="{5EF583C3-C1ED-48F1-B1E6-36E6B19E940B}" srcOrd="0" destOrd="0" presId="urn:microsoft.com/office/officeart/2005/8/layout/equation2"/>
    <dgm:cxn modelId="{AB791824-8A64-4997-9A35-C081E3E912CF}" type="presOf" srcId="{20B6C586-73FC-4442-8992-5EBB1C1B7922}" destId="{11F5C4EE-1FED-42A7-B615-9FE088035852}" srcOrd="0" destOrd="0" presId="urn:microsoft.com/office/officeart/2005/8/layout/equation2"/>
    <dgm:cxn modelId="{087D4314-2E4C-417E-8862-06A169768120}" type="presOf" srcId="{971756E3-D564-454F-8207-4CA87C263176}" destId="{A0C44224-F8A0-4070-BE2C-BE2BEECFAD3F}" srcOrd="0" destOrd="0" presId="urn:microsoft.com/office/officeart/2005/8/layout/equation2"/>
    <dgm:cxn modelId="{908B58E0-DDFE-445A-850C-04762EFE5998}" type="presParOf" srcId="{11F5C4EE-1FED-42A7-B615-9FE088035852}" destId="{5613FBEB-B2CF-4A0F-9C90-41116D043A4F}" srcOrd="0" destOrd="0" presId="urn:microsoft.com/office/officeart/2005/8/layout/equation2"/>
    <dgm:cxn modelId="{F93E8AD5-6711-4349-A2B4-259F846764CA}" type="presParOf" srcId="{5613FBEB-B2CF-4A0F-9C90-41116D043A4F}" destId="{38015A57-46A0-4291-B7CC-B2FFD952FF13}" srcOrd="0" destOrd="0" presId="urn:microsoft.com/office/officeart/2005/8/layout/equation2"/>
    <dgm:cxn modelId="{5EE2D22F-D3DD-4F0C-98E7-932D63414A76}" type="presParOf" srcId="{5613FBEB-B2CF-4A0F-9C90-41116D043A4F}" destId="{6BCD395F-71A9-418F-8FAD-7B932C876C73}" srcOrd="1" destOrd="0" presId="urn:microsoft.com/office/officeart/2005/8/layout/equation2"/>
    <dgm:cxn modelId="{F5F1AD85-1D85-4F06-917F-4949C07AC1A8}" type="presParOf" srcId="{5613FBEB-B2CF-4A0F-9C90-41116D043A4F}" destId="{B6831E92-6964-4FC8-9DF2-D446068D2B57}" srcOrd="2" destOrd="0" presId="urn:microsoft.com/office/officeart/2005/8/layout/equation2"/>
    <dgm:cxn modelId="{6540C4FF-4EB7-4593-9E31-5F1B37BE7906}" type="presParOf" srcId="{5613FBEB-B2CF-4A0F-9C90-41116D043A4F}" destId="{51ADA913-34A7-4F43-94D7-89408FB6708C}" srcOrd="3" destOrd="0" presId="urn:microsoft.com/office/officeart/2005/8/layout/equation2"/>
    <dgm:cxn modelId="{FB185618-5F79-4A1C-B4B7-22B35DFFA478}" type="presParOf" srcId="{5613FBEB-B2CF-4A0F-9C90-41116D043A4F}" destId="{5EF583C3-C1ED-48F1-B1E6-36E6B19E940B}" srcOrd="4" destOrd="0" presId="urn:microsoft.com/office/officeart/2005/8/layout/equation2"/>
    <dgm:cxn modelId="{77597C61-E6A6-4030-9F3F-797B6A559BC4}" type="presParOf" srcId="{11F5C4EE-1FED-42A7-B615-9FE088035852}" destId="{A0C44224-F8A0-4070-BE2C-BE2BEECFAD3F}" srcOrd="1" destOrd="0" presId="urn:microsoft.com/office/officeart/2005/8/layout/equation2"/>
    <dgm:cxn modelId="{DA25B2E4-B29C-4B03-ACF3-C0C927F6D0F7}" type="presParOf" srcId="{A0C44224-F8A0-4070-BE2C-BE2BEECFAD3F}" destId="{59086515-4C90-4F70-B51F-19F39A9A6444}" srcOrd="0" destOrd="0" presId="urn:microsoft.com/office/officeart/2005/8/layout/equation2"/>
    <dgm:cxn modelId="{F07A41B0-4593-4749-83AF-FF664B8C8B98}" type="presParOf" srcId="{11F5C4EE-1FED-42A7-B615-9FE088035852}" destId="{65AE9743-EFD0-4BA0-9026-E163EF7256E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7D85AE-E374-4F66-AC96-A1E9B667986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B8695-B54D-4225-A4F6-997C9480D937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Профессиональные компетенции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45073491-16A6-475B-B822-67122045DD5F}" type="parTrans" cxnId="{F97A093F-66FF-4639-B0DE-7A51759A3EB6}">
      <dgm:prSet/>
      <dgm:spPr/>
      <dgm:t>
        <a:bodyPr/>
        <a:lstStyle/>
        <a:p>
          <a:endParaRPr lang="ru-RU"/>
        </a:p>
      </dgm:t>
    </dgm:pt>
    <dgm:pt modelId="{9C3FE99D-2FB4-4E7C-A882-A12BE8D379DA}" type="sibTrans" cxnId="{F97A093F-66FF-4639-B0DE-7A51759A3EB6}">
      <dgm:prSet/>
      <dgm:spPr/>
      <dgm:t>
        <a:bodyPr/>
        <a:lstStyle/>
        <a:p>
          <a:endParaRPr lang="ru-RU"/>
        </a:p>
      </dgm:t>
    </dgm:pt>
    <dgm:pt modelId="{EF96407E-855D-4631-9234-98B716947516}">
      <dgm:prSet phldrT="[Текст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0" i="0" dirty="0" err="1" smtClean="0">
              <a:solidFill>
                <a:schemeClr val="tx1"/>
              </a:solidFill>
            </a:rPr>
            <a:t>Soft</a:t>
          </a:r>
          <a:r>
            <a:rPr lang="ru-RU" b="0" i="0" dirty="0" smtClean="0">
              <a:solidFill>
                <a:schemeClr val="tx1"/>
              </a:solidFill>
            </a:rPr>
            <a:t> </a:t>
          </a:r>
          <a:r>
            <a:rPr lang="ru-RU" b="0" i="0" dirty="0" err="1" smtClean="0">
              <a:solidFill>
                <a:schemeClr val="tx1"/>
              </a:solidFill>
            </a:rPr>
            <a:t>skills</a:t>
          </a:r>
          <a:r>
            <a:rPr lang="ru-RU" b="0" i="0" dirty="0" smtClean="0">
              <a:solidFill>
                <a:schemeClr val="tx1"/>
              </a:solidFill>
            </a:rPr>
            <a:t> — </a:t>
          </a:r>
          <a:r>
            <a:rPr lang="ru-RU" b="0" i="0" dirty="0" err="1" smtClean="0">
              <a:solidFill>
                <a:schemeClr val="tx1"/>
              </a:solidFill>
            </a:rPr>
            <a:t>надпрофессиональные</a:t>
          </a:r>
          <a:r>
            <a:rPr lang="ru-RU" b="0" i="0" dirty="0" smtClean="0">
              <a:solidFill>
                <a:schemeClr val="tx1"/>
              </a:solidFill>
            </a:rPr>
            <a:t> навыки, которые помогают решать жизненные задачи и работать с другими людьми.</a:t>
          </a:r>
          <a:endParaRPr lang="ru-RU" dirty="0">
            <a:solidFill>
              <a:schemeClr val="tx1"/>
            </a:solidFill>
          </a:endParaRPr>
        </a:p>
      </dgm:t>
    </dgm:pt>
    <dgm:pt modelId="{7AD4956F-B8BF-4620-ACB5-F2AB9AAB206C}" type="parTrans" cxnId="{27B740F4-D6CF-419B-9F6F-4976983D1B3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191B9E6-C0EA-4847-A209-648B8396BE6F}" type="sibTrans" cxnId="{27B740F4-D6CF-419B-9F6F-4976983D1B35}">
      <dgm:prSet/>
      <dgm:spPr/>
      <dgm:t>
        <a:bodyPr/>
        <a:lstStyle/>
        <a:p>
          <a:endParaRPr lang="ru-RU"/>
        </a:p>
      </dgm:t>
    </dgm:pt>
    <dgm:pt modelId="{62354FA7-5ACD-4661-A9C3-7E59D683E73B}">
      <dgm:prSet phldrT="[Текст]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0" i="0" dirty="0" err="1" smtClean="0">
              <a:solidFill>
                <a:sysClr val="windowText" lastClr="000000"/>
              </a:solidFill>
            </a:rPr>
            <a:t>Hard</a:t>
          </a:r>
          <a:r>
            <a:rPr lang="ru-RU" b="0" i="0" dirty="0" smtClean="0">
              <a:solidFill>
                <a:sysClr val="windowText" lastClr="000000"/>
              </a:solidFill>
            </a:rPr>
            <a:t> </a:t>
          </a:r>
          <a:r>
            <a:rPr lang="ru-RU" b="0" i="0" dirty="0" err="1" smtClean="0">
              <a:solidFill>
                <a:sysClr val="windowText" lastClr="000000"/>
              </a:solidFill>
            </a:rPr>
            <a:t>skills</a:t>
          </a:r>
          <a:r>
            <a:rPr lang="ru-RU" b="0" i="0" dirty="0" smtClean="0">
              <a:solidFill>
                <a:sysClr val="windowText" lastClr="000000"/>
              </a:solidFill>
            </a:rPr>
            <a:t> — узкие профессиональные навыки, которые нужны для решения конкретных задач в повседневной работе</a:t>
          </a:r>
          <a:r>
            <a:rPr lang="ru-RU" b="0" i="0" dirty="0" smtClean="0"/>
            <a:t>.</a:t>
          </a:r>
          <a:endParaRPr lang="ru-RU" dirty="0"/>
        </a:p>
      </dgm:t>
    </dgm:pt>
    <dgm:pt modelId="{C6B9730B-B9AB-4D22-B214-3CA72AA60345}" type="sibTrans" cxnId="{8DE4C4CC-9B5B-4F2A-B90E-7F451D86F63E}">
      <dgm:prSet/>
      <dgm:spPr/>
      <dgm:t>
        <a:bodyPr/>
        <a:lstStyle/>
        <a:p>
          <a:endParaRPr lang="ru-RU"/>
        </a:p>
      </dgm:t>
    </dgm:pt>
    <dgm:pt modelId="{7A1399CA-89A5-4780-BB3B-8B28F0574984}" type="parTrans" cxnId="{8DE4C4CC-9B5B-4F2A-B90E-7F451D86F63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0B406C1-1B56-407C-8135-739A6A40BC7C}" type="pres">
      <dgm:prSet presAssocID="{EC7D85AE-E374-4F66-AC96-A1E9B66798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7C8BD-4579-4CEA-8270-E4854B0A8D0F}" type="pres">
      <dgm:prSet presAssocID="{9ABB8695-B54D-4225-A4F6-997C9480D937}" presName="root1" presStyleCnt="0"/>
      <dgm:spPr/>
    </dgm:pt>
    <dgm:pt modelId="{A527F773-B6DC-4F0E-A82B-0617483325EB}" type="pres">
      <dgm:prSet presAssocID="{9ABB8695-B54D-4225-A4F6-997C9480D93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4E2FF-D2DD-451E-B235-034B0C210833}" type="pres">
      <dgm:prSet presAssocID="{9ABB8695-B54D-4225-A4F6-997C9480D937}" presName="level2hierChild" presStyleCnt="0"/>
      <dgm:spPr/>
    </dgm:pt>
    <dgm:pt modelId="{E6C70239-24D1-4A71-BB29-421FE2C942FA}" type="pres">
      <dgm:prSet presAssocID="{7AD4956F-B8BF-4620-ACB5-F2AB9AAB206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0ACAF64-DFAC-4876-9A2C-23FFB621176B}" type="pres">
      <dgm:prSet presAssocID="{7AD4956F-B8BF-4620-ACB5-F2AB9AAB206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0C0D39C-71B1-4771-99F8-089C1F866640}" type="pres">
      <dgm:prSet presAssocID="{EF96407E-855D-4631-9234-98B716947516}" presName="root2" presStyleCnt="0"/>
      <dgm:spPr/>
    </dgm:pt>
    <dgm:pt modelId="{CF44EBD6-394A-49A6-B723-046F28871383}" type="pres">
      <dgm:prSet presAssocID="{EF96407E-855D-4631-9234-98B716947516}" presName="LevelTwoTextNode" presStyleLbl="node2" presStyleIdx="0" presStyleCnt="2" custScaleX="203357" custScaleY="227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D86AA-AB2D-426D-B9A3-433BB041C7C4}" type="pres">
      <dgm:prSet presAssocID="{EF96407E-855D-4631-9234-98B716947516}" presName="level3hierChild" presStyleCnt="0"/>
      <dgm:spPr/>
    </dgm:pt>
    <dgm:pt modelId="{D3A39C86-34EB-4883-BDC4-31B6371B1DDB}" type="pres">
      <dgm:prSet presAssocID="{7A1399CA-89A5-4780-BB3B-8B28F057498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A673D46-C711-4BBF-85DC-D838D75360FD}" type="pres">
      <dgm:prSet presAssocID="{7A1399CA-89A5-4780-BB3B-8B28F057498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5CBCEEA-B923-4DBE-8EAF-5CC1C4920F68}" type="pres">
      <dgm:prSet presAssocID="{62354FA7-5ACD-4661-A9C3-7E59D683E73B}" presName="root2" presStyleCnt="0"/>
      <dgm:spPr/>
    </dgm:pt>
    <dgm:pt modelId="{F6B87664-E851-4D9B-88E7-FC13B6F3F8DC}" type="pres">
      <dgm:prSet presAssocID="{62354FA7-5ACD-4661-A9C3-7E59D683E73B}" presName="LevelTwoTextNode" presStyleLbl="node2" presStyleIdx="1" presStyleCnt="2" custScaleX="204446" custScaleY="176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563E18-DE34-4D64-8B79-8F5950D26FFF}" type="pres">
      <dgm:prSet presAssocID="{62354FA7-5ACD-4661-A9C3-7E59D683E73B}" presName="level3hierChild" presStyleCnt="0"/>
      <dgm:spPr/>
    </dgm:pt>
  </dgm:ptLst>
  <dgm:cxnLst>
    <dgm:cxn modelId="{0220CEA3-FBFB-40A5-B9AD-A422391FDD2C}" type="presOf" srcId="{9ABB8695-B54D-4225-A4F6-997C9480D937}" destId="{A527F773-B6DC-4F0E-A82B-0617483325EB}" srcOrd="0" destOrd="0" presId="urn:microsoft.com/office/officeart/2008/layout/HorizontalMultiLevelHierarchy"/>
    <dgm:cxn modelId="{27B740F4-D6CF-419B-9F6F-4976983D1B35}" srcId="{9ABB8695-B54D-4225-A4F6-997C9480D937}" destId="{EF96407E-855D-4631-9234-98B716947516}" srcOrd="0" destOrd="0" parTransId="{7AD4956F-B8BF-4620-ACB5-F2AB9AAB206C}" sibTransId="{5191B9E6-C0EA-4847-A209-648B8396BE6F}"/>
    <dgm:cxn modelId="{EC3AB9E5-4BC1-491C-9D9D-D4F4F99B64FA}" type="presOf" srcId="{7AD4956F-B8BF-4620-ACB5-F2AB9AAB206C}" destId="{10ACAF64-DFAC-4876-9A2C-23FFB621176B}" srcOrd="1" destOrd="0" presId="urn:microsoft.com/office/officeart/2008/layout/HorizontalMultiLevelHierarchy"/>
    <dgm:cxn modelId="{82E0A555-21BF-4271-A12A-1D2487054BD3}" type="presOf" srcId="{7A1399CA-89A5-4780-BB3B-8B28F0574984}" destId="{D3A39C86-34EB-4883-BDC4-31B6371B1DDB}" srcOrd="0" destOrd="0" presId="urn:microsoft.com/office/officeart/2008/layout/HorizontalMultiLevelHierarchy"/>
    <dgm:cxn modelId="{74BC0B79-E368-44FB-A4FE-7868B04A5AA4}" type="presOf" srcId="{EF96407E-855D-4631-9234-98B716947516}" destId="{CF44EBD6-394A-49A6-B723-046F28871383}" srcOrd="0" destOrd="0" presId="urn:microsoft.com/office/officeart/2008/layout/HorizontalMultiLevelHierarchy"/>
    <dgm:cxn modelId="{F97A093F-66FF-4639-B0DE-7A51759A3EB6}" srcId="{EC7D85AE-E374-4F66-AC96-A1E9B6679867}" destId="{9ABB8695-B54D-4225-A4F6-997C9480D937}" srcOrd="0" destOrd="0" parTransId="{45073491-16A6-475B-B822-67122045DD5F}" sibTransId="{9C3FE99D-2FB4-4E7C-A882-A12BE8D379DA}"/>
    <dgm:cxn modelId="{C4DB9754-66FD-4E1B-9FB5-AC5539E52BB6}" type="presOf" srcId="{7A1399CA-89A5-4780-BB3B-8B28F0574984}" destId="{0A673D46-C711-4BBF-85DC-D838D75360FD}" srcOrd="1" destOrd="0" presId="urn:microsoft.com/office/officeart/2008/layout/HorizontalMultiLevelHierarchy"/>
    <dgm:cxn modelId="{ED318D80-12EE-491A-A68E-CA9C490A9284}" type="presOf" srcId="{EC7D85AE-E374-4F66-AC96-A1E9B6679867}" destId="{50B406C1-1B56-407C-8135-739A6A40BC7C}" srcOrd="0" destOrd="0" presId="urn:microsoft.com/office/officeart/2008/layout/HorizontalMultiLevelHierarchy"/>
    <dgm:cxn modelId="{A0305115-BB7B-4641-BDBE-856A8FE1EBC4}" type="presOf" srcId="{7AD4956F-B8BF-4620-ACB5-F2AB9AAB206C}" destId="{E6C70239-24D1-4A71-BB29-421FE2C942FA}" srcOrd="0" destOrd="0" presId="urn:microsoft.com/office/officeart/2008/layout/HorizontalMultiLevelHierarchy"/>
    <dgm:cxn modelId="{322ED5AB-5F2C-4C64-833E-FD1558BED135}" type="presOf" srcId="{62354FA7-5ACD-4661-A9C3-7E59D683E73B}" destId="{F6B87664-E851-4D9B-88E7-FC13B6F3F8DC}" srcOrd="0" destOrd="0" presId="urn:microsoft.com/office/officeart/2008/layout/HorizontalMultiLevelHierarchy"/>
    <dgm:cxn modelId="{8DE4C4CC-9B5B-4F2A-B90E-7F451D86F63E}" srcId="{9ABB8695-B54D-4225-A4F6-997C9480D937}" destId="{62354FA7-5ACD-4661-A9C3-7E59D683E73B}" srcOrd="1" destOrd="0" parTransId="{7A1399CA-89A5-4780-BB3B-8B28F0574984}" sibTransId="{C6B9730B-B9AB-4D22-B214-3CA72AA60345}"/>
    <dgm:cxn modelId="{903F5DF0-E11A-40B5-A91F-F4D61DA7F3DB}" type="presParOf" srcId="{50B406C1-1B56-407C-8135-739A6A40BC7C}" destId="{F6A7C8BD-4579-4CEA-8270-E4854B0A8D0F}" srcOrd="0" destOrd="0" presId="urn:microsoft.com/office/officeart/2008/layout/HorizontalMultiLevelHierarchy"/>
    <dgm:cxn modelId="{00301AB2-B531-451A-B770-0CD5DC72D0C0}" type="presParOf" srcId="{F6A7C8BD-4579-4CEA-8270-E4854B0A8D0F}" destId="{A527F773-B6DC-4F0E-A82B-0617483325EB}" srcOrd="0" destOrd="0" presId="urn:microsoft.com/office/officeart/2008/layout/HorizontalMultiLevelHierarchy"/>
    <dgm:cxn modelId="{F82748C6-A34B-48B3-8005-37C4185F0E2A}" type="presParOf" srcId="{F6A7C8BD-4579-4CEA-8270-E4854B0A8D0F}" destId="{2D74E2FF-D2DD-451E-B235-034B0C210833}" srcOrd="1" destOrd="0" presId="urn:microsoft.com/office/officeart/2008/layout/HorizontalMultiLevelHierarchy"/>
    <dgm:cxn modelId="{663E1CAC-D5E7-4FCD-BC69-0AC61E91394B}" type="presParOf" srcId="{2D74E2FF-D2DD-451E-B235-034B0C210833}" destId="{E6C70239-24D1-4A71-BB29-421FE2C942FA}" srcOrd="0" destOrd="0" presId="urn:microsoft.com/office/officeart/2008/layout/HorizontalMultiLevelHierarchy"/>
    <dgm:cxn modelId="{D8B23E2A-8E57-4969-895E-CBEAEFBC07A6}" type="presParOf" srcId="{E6C70239-24D1-4A71-BB29-421FE2C942FA}" destId="{10ACAF64-DFAC-4876-9A2C-23FFB621176B}" srcOrd="0" destOrd="0" presId="urn:microsoft.com/office/officeart/2008/layout/HorizontalMultiLevelHierarchy"/>
    <dgm:cxn modelId="{95BB0D76-BDF4-4BC4-80EA-D6C27C6F54B5}" type="presParOf" srcId="{2D74E2FF-D2DD-451E-B235-034B0C210833}" destId="{B0C0D39C-71B1-4771-99F8-089C1F866640}" srcOrd="1" destOrd="0" presId="urn:microsoft.com/office/officeart/2008/layout/HorizontalMultiLevelHierarchy"/>
    <dgm:cxn modelId="{D5E387F6-BCC0-442E-9AC0-BDD93066F31D}" type="presParOf" srcId="{B0C0D39C-71B1-4771-99F8-089C1F866640}" destId="{CF44EBD6-394A-49A6-B723-046F28871383}" srcOrd="0" destOrd="0" presId="urn:microsoft.com/office/officeart/2008/layout/HorizontalMultiLevelHierarchy"/>
    <dgm:cxn modelId="{1C51E1A9-07F7-4CE4-A0E3-B14D4571F8C6}" type="presParOf" srcId="{B0C0D39C-71B1-4771-99F8-089C1F866640}" destId="{1CDD86AA-AB2D-426D-B9A3-433BB041C7C4}" srcOrd="1" destOrd="0" presId="urn:microsoft.com/office/officeart/2008/layout/HorizontalMultiLevelHierarchy"/>
    <dgm:cxn modelId="{9868904F-36C8-425D-A188-7F623F6FD13E}" type="presParOf" srcId="{2D74E2FF-D2DD-451E-B235-034B0C210833}" destId="{D3A39C86-34EB-4883-BDC4-31B6371B1DDB}" srcOrd="2" destOrd="0" presId="urn:microsoft.com/office/officeart/2008/layout/HorizontalMultiLevelHierarchy"/>
    <dgm:cxn modelId="{6E7D5114-D0F1-49CF-A981-48400F57B0CC}" type="presParOf" srcId="{D3A39C86-34EB-4883-BDC4-31B6371B1DDB}" destId="{0A673D46-C711-4BBF-85DC-D838D75360FD}" srcOrd="0" destOrd="0" presId="urn:microsoft.com/office/officeart/2008/layout/HorizontalMultiLevelHierarchy"/>
    <dgm:cxn modelId="{A59C851D-7B53-4E3A-B7AA-3AE585055804}" type="presParOf" srcId="{2D74E2FF-D2DD-451E-B235-034B0C210833}" destId="{B5CBCEEA-B923-4DBE-8EAF-5CC1C4920F68}" srcOrd="3" destOrd="0" presId="urn:microsoft.com/office/officeart/2008/layout/HorizontalMultiLevelHierarchy"/>
    <dgm:cxn modelId="{5441CD2C-3011-4646-BD2C-A31E7FD5F616}" type="presParOf" srcId="{B5CBCEEA-B923-4DBE-8EAF-5CC1C4920F68}" destId="{F6B87664-E851-4D9B-88E7-FC13B6F3F8DC}" srcOrd="0" destOrd="0" presId="urn:microsoft.com/office/officeart/2008/layout/HorizontalMultiLevelHierarchy"/>
    <dgm:cxn modelId="{785B815B-20C6-442B-8B0C-2DD1672F6574}" type="presParOf" srcId="{B5CBCEEA-B923-4DBE-8EAF-5CC1C4920F68}" destId="{64563E18-DE34-4D64-8B79-8F5950D26F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B9D8F4-0634-4297-A7D2-4F3770D55A1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2637D2B-C450-480A-9E57-27BEEF7AE8A2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Профессиональные </a:t>
          </a:r>
        </a:p>
        <a:p>
          <a:r>
            <a:rPr lang="ru-RU" b="1" dirty="0" smtClean="0"/>
            <a:t>Компетенции</a:t>
          </a:r>
        </a:p>
        <a:p>
          <a:r>
            <a:rPr lang="ru-RU" b="0" dirty="0" smtClean="0"/>
            <a:t>(тяжелые навыки)</a:t>
          </a:r>
          <a:endParaRPr lang="ru-RU" b="0" dirty="0"/>
        </a:p>
      </dgm:t>
    </dgm:pt>
    <dgm:pt modelId="{37AB6498-8D47-4426-9656-17D8F8CFC382}" type="parTrans" cxnId="{B947081A-39B1-43F6-833B-2B8C370BFF36}">
      <dgm:prSet/>
      <dgm:spPr/>
      <dgm:t>
        <a:bodyPr/>
        <a:lstStyle/>
        <a:p>
          <a:endParaRPr lang="ru-RU"/>
        </a:p>
      </dgm:t>
    </dgm:pt>
    <dgm:pt modelId="{39073456-7AAB-4695-84E5-7858CA4CB9F8}" type="sibTrans" cxnId="{B947081A-39B1-43F6-833B-2B8C370BFF36}">
      <dgm:prSet/>
      <dgm:spPr/>
      <dgm:t>
        <a:bodyPr/>
        <a:lstStyle/>
        <a:p>
          <a:endParaRPr lang="ru-RU"/>
        </a:p>
      </dgm:t>
    </dgm:pt>
    <dgm:pt modelId="{8AE6494E-4CC4-4F26-AC86-0706F4E01CC8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Общепрофессиональные компетенции</a:t>
          </a:r>
        </a:p>
        <a:p>
          <a:r>
            <a:rPr lang="ru-RU" dirty="0" smtClean="0"/>
            <a:t>(</a:t>
          </a:r>
          <a:r>
            <a:rPr lang="ru-RU" dirty="0" err="1" smtClean="0"/>
            <a:t>трансфессиональные</a:t>
          </a:r>
          <a:r>
            <a:rPr lang="ru-RU" dirty="0" smtClean="0"/>
            <a:t>)</a:t>
          </a:r>
          <a:endParaRPr lang="ru-RU" dirty="0"/>
        </a:p>
      </dgm:t>
    </dgm:pt>
    <dgm:pt modelId="{7D36E7E4-4E73-4811-9EF6-F95A94E49BD4}" type="parTrans" cxnId="{A61E7779-8965-4CDA-B2F7-A113DA6FC8F6}">
      <dgm:prSet/>
      <dgm:spPr/>
      <dgm:t>
        <a:bodyPr/>
        <a:lstStyle/>
        <a:p>
          <a:endParaRPr lang="ru-RU"/>
        </a:p>
      </dgm:t>
    </dgm:pt>
    <dgm:pt modelId="{95BE6E37-DBE1-4EFA-A4B9-67B9CB31B3EB}" type="sibTrans" cxnId="{A61E7779-8965-4CDA-B2F7-A113DA6FC8F6}">
      <dgm:prSet/>
      <dgm:spPr/>
      <dgm:t>
        <a:bodyPr/>
        <a:lstStyle/>
        <a:p>
          <a:endParaRPr lang="ru-RU"/>
        </a:p>
      </dgm:t>
    </dgm:pt>
    <dgm:pt modelId="{E7EC612C-56BB-45F4-B7F7-D0594DBA334C}">
      <dgm:prSet phldrT="[Текст]"/>
      <dgm:spPr>
        <a:solidFill>
          <a:schemeClr val="accent1">
            <a:lumMod val="5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Базовые / универсальные компетенции</a:t>
          </a:r>
        </a:p>
        <a:p>
          <a:r>
            <a:rPr lang="ru-RU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(гибкие навыки)</a:t>
          </a:r>
        </a:p>
        <a:p>
          <a:endParaRPr lang="ru-RU" dirty="0"/>
        </a:p>
      </dgm:t>
    </dgm:pt>
    <dgm:pt modelId="{E1447C70-B476-423E-9D69-A1DBD07ED2F8}" type="parTrans" cxnId="{B84195A4-566C-4273-9701-9814C65FFE06}">
      <dgm:prSet/>
      <dgm:spPr/>
      <dgm:t>
        <a:bodyPr/>
        <a:lstStyle/>
        <a:p>
          <a:endParaRPr lang="ru-RU"/>
        </a:p>
      </dgm:t>
    </dgm:pt>
    <dgm:pt modelId="{17D3F632-F282-42D2-A5CB-F330671E3301}" type="sibTrans" cxnId="{B84195A4-566C-4273-9701-9814C65FFE06}">
      <dgm:prSet/>
      <dgm:spPr/>
      <dgm:t>
        <a:bodyPr/>
        <a:lstStyle/>
        <a:p>
          <a:endParaRPr lang="ru-RU"/>
        </a:p>
      </dgm:t>
    </dgm:pt>
    <dgm:pt modelId="{617425DF-6865-468B-A469-595EE6A9B76A}" type="pres">
      <dgm:prSet presAssocID="{05B9D8F4-0634-4297-A7D2-4F3770D55A18}" presName="Name0" presStyleCnt="0">
        <dgm:presLayoutVars>
          <dgm:dir/>
          <dgm:animLvl val="lvl"/>
          <dgm:resizeHandles val="exact"/>
        </dgm:presLayoutVars>
      </dgm:prSet>
      <dgm:spPr/>
    </dgm:pt>
    <dgm:pt modelId="{310742C8-3020-4A83-A6F8-E8E045EC75CB}" type="pres">
      <dgm:prSet presAssocID="{32637D2B-C450-480A-9E57-27BEEF7AE8A2}" presName="Name8" presStyleCnt="0"/>
      <dgm:spPr/>
    </dgm:pt>
    <dgm:pt modelId="{849DDAAC-1B76-42C0-8BB2-DD41E7B3D9AB}" type="pres">
      <dgm:prSet presAssocID="{32637D2B-C450-480A-9E57-27BEEF7AE8A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8953A-A2A1-4B3C-A7D4-DEE50A931F5E}" type="pres">
      <dgm:prSet presAssocID="{32637D2B-C450-480A-9E57-27BEEF7AE8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CB99E-2404-4CA7-9000-2EB208C40076}" type="pres">
      <dgm:prSet presAssocID="{8AE6494E-4CC4-4F26-AC86-0706F4E01CC8}" presName="Name8" presStyleCnt="0"/>
      <dgm:spPr/>
    </dgm:pt>
    <dgm:pt modelId="{DB956293-A26C-4269-B23A-AFD0C59BD731}" type="pres">
      <dgm:prSet presAssocID="{8AE6494E-4CC4-4F26-AC86-0706F4E01CC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228B8-A7EF-450E-8A00-E9F1F20155BF}" type="pres">
      <dgm:prSet presAssocID="{8AE6494E-4CC4-4F26-AC86-0706F4E01C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673F8-4B47-4CC4-AF27-E76ECD0C8F6B}" type="pres">
      <dgm:prSet presAssocID="{E7EC612C-56BB-45F4-B7F7-D0594DBA334C}" presName="Name8" presStyleCnt="0"/>
      <dgm:spPr/>
    </dgm:pt>
    <dgm:pt modelId="{D1493826-6C7B-43F7-A3F3-1420C2049F69}" type="pres">
      <dgm:prSet presAssocID="{E7EC612C-56BB-45F4-B7F7-D0594DBA334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904E7-6EE8-4445-BBA4-F0D80AEBDC7E}" type="pres">
      <dgm:prSet presAssocID="{E7EC612C-56BB-45F4-B7F7-D0594DBA33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195A4-566C-4273-9701-9814C65FFE06}" srcId="{05B9D8F4-0634-4297-A7D2-4F3770D55A18}" destId="{E7EC612C-56BB-45F4-B7F7-D0594DBA334C}" srcOrd="2" destOrd="0" parTransId="{E1447C70-B476-423E-9D69-A1DBD07ED2F8}" sibTransId="{17D3F632-F282-42D2-A5CB-F330671E3301}"/>
    <dgm:cxn modelId="{9DADE770-D63E-4DA1-B70C-5CB42EB1D5BF}" type="presOf" srcId="{32637D2B-C450-480A-9E57-27BEEF7AE8A2}" destId="{849DDAAC-1B76-42C0-8BB2-DD41E7B3D9AB}" srcOrd="0" destOrd="0" presId="urn:microsoft.com/office/officeart/2005/8/layout/pyramid1"/>
    <dgm:cxn modelId="{CAEF7CBC-72C2-482B-83B6-D83CB71DB716}" type="presOf" srcId="{32637D2B-C450-480A-9E57-27BEEF7AE8A2}" destId="{E038953A-A2A1-4B3C-A7D4-DEE50A931F5E}" srcOrd="1" destOrd="0" presId="urn:microsoft.com/office/officeart/2005/8/layout/pyramid1"/>
    <dgm:cxn modelId="{68CA31F2-CE60-4A39-97BB-C17D53C57DBF}" type="presOf" srcId="{05B9D8F4-0634-4297-A7D2-4F3770D55A18}" destId="{617425DF-6865-468B-A469-595EE6A9B76A}" srcOrd="0" destOrd="0" presId="urn:microsoft.com/office/officeart/2005/8/layout/pyramid1"/>
    <dgm:cxn modelId="{682EA7BD-E53E-4C18-8A32-6E26809591AD}" type="presOf" srcId="{E7EC612C-56BB-45F4-B7F7-D0594DBA334C}" destId="{D1493826-6C7B-43F7-A3F3-1420C2049F69}" srcOrd="0" destOrd="0" presId="urn:microsoft.com/office/officeart/2005/8/layout/pyramid1"/>
    <dgm:cxn modelId="{B947081A-39B1-43F6-833B-2B8C370BFF36}" srcId="{05B9D8F4-0634-4297-A7D2-4F3770D55A18}" destId="{32637D2B-C450-480A-9E57-27BEEF7AE8A2}" srcOrd="0" destOrd="0" parTransId="{37AB6498-8D47-4426-9656-17D8F8CFC382}" sibTransId="{39073456-7AAB-4695-84E5-7858CA4CB9F8}"/>
    <dgm:cxn modelId="{A61E7779-8965-4CDA-B2F7-A113DA6FC8F6}" srcId="{05B9D8F4-0634-4297-A7D2-4F3770D55A18}" destId="{8AE6494E-4CC4-4F26-AC86-0706F4E01CC8}" srcOrd="1" destOrd="0" parTransId="{7D36E7E4-4E73-4811-9EF6-F95A94E49BD4}" sibTransId="{95BE6E37-DBE1-4EFA-A4B9-67B9CB31B3EB}"/>
    <dgm:cxn modelId="{5C666A87-056F-4F22-B314-1FC639C98187}" type="presOf" srcId="{E7EC612C-56BB-45F4-B7F7-D0594DBA334C}" destId="{540904E7-6EE8-4445-BBA4-F0D80AEBDC7E}" srcOrd="1" destOrd="0" presId="urn:microsoft.com/office/officeart/2005/8/layout/pyramid1"/>
    <dgm:cxn modelId="{32CD394F-6344-4047-8F82-0A7091B1FA49}" type="presOf" srcId="{8AE6494E-4CC4-4F26-AC86-0706F4E01CC8}" destId="{DB956293-A26C-4269-B23A-AFD0C59BD731}" srcOrd="0" destOrd="0" presId="urn:microsoft.com/office/officeart/2005/8/layout/pyramid1"/>
    <dgm:cxn modelId="{178BE7D7-9E99-4A0B-A350-99450F2E8B8A}" type="presOf" srcId="{8AE6494E-4CC4-4F26-AC86-0706F4E01CC8}" destId="{1FD228B8-A7EF-450E-8A00-E9F1F20155BF}" srcOrd="1" destOrd="0" presId="urn:microsoft.com/office/officeart/2005/8/layout/pyramid1"/>
    <dgm:cxn modelId="{1F3241C1-B35F-4F61-A8CC-E35982082297}" type="presParOf" srcId="{617425DF-6865-468B-A469-595EE6A9B76A}" destId="{310742C8-3020-4A83-A6F8-E8E045EC75CB}" srcOrd="0" destOrd="0" presId="urn:microsoft.com/office/officeart/2005/8/layout/pyramid1"/>
    <dgm:cxn modelId="{6FE411FF-17A1-4218-8758-BD18AF054998}" type="presParOf" srcId="{310742C8-3020-4A83-A6F8-E8E045EC75CB}" destId="{849DDAAC-1B76-42C0-8BB2-DD41E7B3D9AB}" srcOrd="0" destOrd="0" presId="urn:microsoft.com/office/officeart/2005/8/layout/pyramid1"/>
    <dgm:cxn modelId="{59FC319B-D297-477C-8046-B73FF6407104}" type="presParOf" srcId="{310742C8-3020-4A83-A6F8-E8E045EC75CB}" destId="{E038953A-A2A1-4B3C-A7D4-DEE50A931F5E}" srcOrd="1" destOrd="0" presId="urn:microsoft.com/office/officeart/2005/8/layout/pyramid1"/>
    <dgm:cxn modelId="{40B5AAF2-E3EB-4BD9-A7B3-51AB0FCE24EB}" type="presParOf" srcId="{617425DF-6865-468B-A469-595EE6A9B76A}" destId="{42CCB99E-2404-4CA7-9000-2EB208C40076}" srcOrd="1" destOrd="0" presId="urn:microsoft.com/office/officeart/2005/8/layout/pyramid1"/>
    <dgm:cxn modelId="{4AC14884-2406-44EA-9F3A-EAA1652D031D}" type="presParOf" srcId="{42CCB99E-2404-4CA7-9000-2EB208C40076}" destId="{DB956293-A26C-4269-B23A-AFD0C59BD731}" srcOrd="0" destOrd="0" presId="urn:microsoft.com/office/officeart/2005/8/layout/pyramid1"/>
    <dgm:cxn modelId="{B68234D3-95A1-4686-B821-14FEF8751290}" type="presParOf" srcId="{42CCB99E-2404-4CA7-9000-2EB208C40076}" destId="{1FD228B8-A7EF-450E-8A00-E9F1F20155BF}" srcOrd="1" destOrd="0" presId="urn:microsoft.com/office/officeart/2005/8/layout/pyramid1"/>
    <dgm:cxn modelId="{16CE6692-A30C-4C01-B8AB-99A9477CD365}" type="presParOf" srcId="{617425DF-6865-468B-A469-595EE6A9B76A}" destId="{26B673F8-4B47-4CC4-AF27-E76ECD0C8F6B}" srcOrd="2" destOrd="0" presId="urn:microsoft.com/office/officeart/2005/8/layout/pyramid1"/>
    <dgm:cxn modelId="{28BBACA9-AD39-4882-A3A1-115A213CA4D0}" type="presParOf" srcId="{26B673F8-4B47-4CC4-AF27-E76ECD0C8F6B}" destId="{D1493826-6C7B-43F7-A3F3-1420C2049F69}" srcOrd="0" destOrd="0" presId="urn:microsoft.com/office/officeart/2005/8/layout/pyramid1"/>
    <dgm:cxn modelId="{6FE5E49B-5A0C-4E41-B7E9-7C6D1A8F0F8E}" type="presParOf" srcId="{26B673F8-4B47-4CC4-AF27-E76ECD0C8F6B}" destId="{540904E7-6EE8-4445-BBA4-F0D80AEBDC7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B6C586-73FC-4442-8992-5EBB1C1B7922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A80FE33A-783E-4091-BB2E-9BEB3F386662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Квалиметрия</a:t>
          </a:r>
        </a:p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(теория качества)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55C148CD-D679-4FDC-B396-6D05ACCF79B5}" type="parTrans" cxnId="{AAAC198D-80A2-4018-A987-D92AA038C5C3}">
      <dgm:prSet/>
      <dgm:spPr/>
      <dgm:t>
        <a:bodyPr/>
        <a:lstStyle/>
        <a:p>
          <a:endParaRPr lang="ru-RU"/>
        </a:p>
      </dgm:t>
    </dgm:pt>
    <dgm:pt modelId="{AFEB46DA-8A78-4B2E-8FD2-8CF9E8AC876B}" type="sibTrans" cxnId="{AAAC198D-80A2-4018-A987-D92AA038C5C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019B075-0EB1-4B96-9987-F884D8934073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Теория управления качеством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D8210A9F-E2F9-44BD-9CCC-C150018C222C}" type="parTrans" cxnId="{6F8C3D37-1008-4333-A9E8-9653D3DA1380}">
      <dgm:prSet/>
      <dgm:spPr/>
      <dgm:t>
        <a:bodyPr/>
        <a:lstStyle/>
        <a:p>
          <a:endParaRPr lang="ru-RU"/>
        </a:p>
      </dgm:t>
    </dgm:pt>
    <dgm:pt modelId="{971756E3-D564-454F-8207-4CA87C263176}" type="sibTrans" cxnId="{6F8C3D37-1008-4333-A9E8-9653D3DA138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12149AE-FE0A-489B-9C37-A8DB0BE9C146}">
      <dgm:prSet phldrT="[Текст]"/>
      <dgm:spPr/>
      <dgm:t>
        <a:bodyPr/>
        <a:lstStyle/>
        <a:p>
          <a:r>
            <a:rPr lang="ru-RU" dirty="0" err="1" smtClean="0"/>
            <a:t>Квалитология</a:t>
          </a:r>
          <a:endParaRPr lang="ru-RU" dirty="0" smtClean="0"/>
        </a:p>
        <a:p>
          <a:r>
            <a:rPr lang="ru-RU" dirty="0" smtClean="0"/>
            <a:t>(наука о качестве)</a:t>
          </a:r>
          <a:endParaRPr lang="ru-RU" dirty="0"/>
        </a:p>
      </dgm:t>
    </dgm:pt>
    <dgm:pt modelId="{F7163E59-04FF-4A35-ADC7-067E6F29E909}" type="parTrans" cxnId="{C57C0786-B890-44B8-8C24-1604C6EB4810}">
      <dgm:prSet/>
      <dgm:spPr/>
      <dgm:t>
        <a:bodyPr/>
        <a:lstStyle/>
        <a:p>
          <a:endParaRPr lang="ru-RU"/>
        </a:p>
      </dgm:t>
    </dgm:pt>
    <dgm:pt modelId="{12713085-2B8E-4DD9-AE9D-DF3508E8986D}" type="sibTrans" cxnId="{C57C0786-B890-44B8-8C24-1604C6EB4810}">
      <dgm:prSet/>
      <dgm:spPr/>
      <dgm:t>
        <a:bodyPr/>
        <a:lstStyle/>
        <a:p>
          <a:endParaRPr lang="ru-RU"/>
        </a:p>
      </dgm:t>
    </dgm:pt>
    <dgm:pt modelId="{11F5C4EE-1FED-42A7-B615-9FE088035852}" type="pres">
      <dgm:prSet presAssocID="{20B6C586-73FC-4442-8992-5EBB1C1B7922}" presName="Name0" presStyleCnt="0">
        <dgm:presLayoutVars>
          <dgm:dir/>
          <dgm:resizeHandles val="exact"/>
        </dgm:presLayoutVars>
      </dgm:prSet>
      <dgm:spPr/>
    </dgm:pt>
    <dgm:pt modelId="{5613FBEB-B2CF-4A0F-9C90-41116D043A4F}" type="pres">
      <dgm:prSet presAssocID="{20B6C586-73FC-4442-8992-5EBB1C1B7922}" presName="vNodes" presStyleCnt="0"/>
      <dgm:spPr/>
    </dgm:pt>
    <dgm:pt modelId="{38015A57-46A0-4291-B7CC-B2FFD952FF13}" type="pres">
      <dgm:prSet presAssocID="{A80FE33A-783E-4091-BB2E-9BEB3F386662}" presName="node" presStyleLbl="node1" presStyleIdx="0" presStyleCnt="3" custScaleX="152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D395F-71A9-418F-8FAD-7B932C876C73}" type="pres">
      <dgm:prSet presAssocID="{AFEB46DA-8A78-4B2E-8FD2-8CF9E8AC876B}" presName="spacerT" presStyleCnt="0"/>
      <dgm:spPr/>
    </dgm:pt>
    <dgm:pt modelId="{B6831E92-6964-4FC8-9DF2-D446068D2B57}" type="pres">
      <dgm:prSet presAssocID="{AFEB46DA-8A78-4B2E-8FD2-8CF9E8AC876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1ADA913-34A7-4F43-94D7-89408FB6708C}" type="pres">
      <dgm:prSet presAssocID="{AFEB46DA-8A78-4B2E-8FD2-8CF9E8AC876B}" presName="spacerB" presStyleCnt="0"/>
      <dgm:spPr/>
    </dgm:pt>
    <dgm:pt modelId="{5EF583C3-C1ED-48F1-B1E6-36E6B19E940B}" type="pres">
      <dgm:prSet presAssocID="{3019B075-0EB1-4B96-9987-F884D8934073}" presName="node" presStyleLbl="node1" presStyleIdx="1" presStyleCnt="3" custScaleX="162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44224-F8A0-4070-BE2C-BE2BEECFAD3F}" type="pres">
      <dgm:prSet presAssocID="{20B6C586-73FC-4442-8992-5EBB1C1B7922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9086515-4C90-4F70-B51F-19F39A9A6444}" type="pres">
      <dgm:prSet presAssocID="{20B6C586-73FC-4442-8992-5EBB1C1B792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5AE9743-EFD0-4BA0-9026-E163EF7256E4}" type="pres">
      <dgm:prSet presAssocID="{20B6C586-73FC-4442-8992-5EBB1C1B792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CAA6C0-B0CD-4734-B5CF-7291F17F2CA9}" type="presOf" srcId="{AFEB46DA-8A78-4B2E-8FD2-8CF9E8AC876B}" destId="{B6831E92-6964-4FC8-9DF2-D446068D2B57}" srcOrd="0" destOrd="0" presId="urn:microsoft.com/office/officeart/2005/8/layout/equation2"/>
    <dgm:cxn modelId="{4B7D1FBB-E266-4040-B152-7E7EB5719820}" type="presOf" srcId="{971756E3-D564-454F-8207-4CA87C263176}" destId="{A0C44224-F8A0-4070-BE2C-BE2BEECFAD3F}" srcOrd="0" destOrd="0" presId="urn:microsoft.com/office/officeart/2005/8/layout/equation2"/>
    <dgm:cxn modelId="{C0F67604-E754-4235-8541-7D663E3355DE}" type="presOf" srcId="{971756E3-D564-454F-8207-4CA87C263176}" destId="{59086515-4C90-4F70-B51F-19F39A9A6444}" srcOrd="1" destOrd="0" presId="urn:microsoft.com/office/officeart/2005/8/layout/equation2"/>
    <dgm:cxn modelId="{62B5599B-09A4-408C-8434-211F78388327}" type="presOf" srcId="{20B6C586-73FC-4442-8992-5EBB1C1B7922}" destId="{11F5C4EE-1FED-42A7-B615-9FE088035852}" srcOrd="0" destOrd="0" presId="urn:microsoft.com/office/officeart/2005/8/layout/equation2"/>
    <dgm:cxn modelId="{AAAC198D-80A2-4018-A987-D92AA038C5C3}" srcId="{20B6C586-73FC-4442-8992-5EBB1C1B7922}" destId="{A80FE33A-783E-4091-BB2E-9BEB3F386662}" srcOrd="0" destOrd="0" parTransId="{55C148CD-D679-4FDC-B396-6D05ACCF79B5}" sibTransId="{AFEB46DA-8A78-4B2E-8FD2-8CF9E8AC876B}"/>
    <dgm:cxn modelId="{DA077A12-D655-4574-AE05-ACC124A869BB}" type="presOf" srcId="{A80FE33A-783E-4091-BB2E-9BEB3F386662}" destId="{38015A57-46A0-4291-B7CC-B2FFD952FF13}" srcOrd="0" destOrd="0" presId="urn:microsoft.com/office/officeart/2005/8/layout/equation2"/>
    <dgm:cxn modelId="{6F8C3D37-1008-4333-A9E8-9653D3DA1380}" srcId="{20B6C586-73FC-4442-8992-5EBB1C1B7922}" destId="{3019B075-0EB1-4B96-9987-F884D8934073}" srcOrd="1" destOrd="0" parTransId="{D8210A9F-E2F9-44BD-9CCC-C150018C222C}" sibTransId="{971756E3-D564-454F-8207-4CA87C263176}"/>
    <dgm:cxn modelId="{C57C0786-B890-44B8-8C24-1604C6EB4810}" srcId="{20B6C586-73FC-4442-8992-5EBB1C1B7922}" destId="{F12149AE-FE0A-489B-9C37-A8DB0BE9C146}" srcOrd="2" destOrd="0" parTransId="{F7163E59-04FF-4A35-ADC7-067E6F29E909}" sibTransId="{12713085-2B8E-4DD9-AE9D-DF3508E8986D}"/>
    <dgm:cxn modelId="{EC6CE678-E51B-4B37-86B1-65D80BA73F62}" type="presOf" srcId="{3019B075-0EB1-4B96-9987-F884D8934073}" destId="{5EF583C3-C1ED-48F1-B1E6-36E6B19E940B}" srcOrd="0" destOrd="0" presId="urn:microsoft.com/office/officeart/2005/8/layout/equation2"/>
    <dgm:cxn modelId="{C0CAA571-C747-46C0-88E9-C0D4C1AC8A7F}" type="presOf" srcId="{F12149AE-FE0A-489B-9C37-A8DB0BE9C146}" destId="{65AE9743-EFD0-4BA0-9026-E163EF7256E4}" srcOrd="0" destOrd="0" presId="urn:microsoft.com/office/officeart/2005/8/layout/equation2"/>
    <dgm:cxn modelId="{92519C9E-2246-43D8-8128-4769468ED1D6}" type="presParOf" srcId="{11F5C4EE-1FED-42A7-B615-9FE088035852}" destId="{5613FBEB-B2CF-4A0F-9C90-41116D043A4F}" srcOrd="0" destOrd="0" presId="urn:microsoft.com/office/officeart/2005/8/layout/equation2"/>
    <dgm:cxn modelId="{9C03CA62-5C68-4130-9AAB-5E79175263D8}" type="presParOf" srcId="{5613FBEB-B2CF-4A0F-9C90-41116D043A4F}" destId="{38015A57-46A0-4291-B7CC-B2FFD952FF13}" srcOrd="0" destOrd="0" presId="urn:microsoft.com/office/officeart/2005/8/layout/equation2"/>
    <dgm:cxn modelId="{EB85649F-EE9F-4C11-B5E3-46D17843B1C3}" type="presParOf" srcId="{5613FBEB-B2CF-4A0F-9C90-41116D043A4F}" destId="{6BCD395F-71A9-418F-8FAD-7B932C876C73}" srcOrd="1" destOrd="0" presId="urn:microsoft.com/office/officeart/2005/8/layout/equation2"/>
    <dgm:cxn modelId="{032E36EB-93BD-4E6C-9664-F9DF80D644FB}" type="presParOf" srcId="{5613FBEB-B2CF-4A0F-9C90-41116D043A4F}" destId="{B6831E92-6964-4FC8-9DF2-D446068D2B57}" srcOrd="2" destOrd="0" presId="urn:microsoft.com/office/officeart/2005/8/layout/equation2"/>
    <dgm:cxn modelId="{0611BF22-2EEF-4420-9F37-D1A8CE8002A8}" type="presParOf" srcId="{5613FBEB-B2CF-4A0F-9C90-41116D043A4F}" destId="{51ADA913-34A7-4F43-94D7-89408FB6708C}" srcOrd="3" destOrd="0" presId="urn:microsoft.com/office/officeart/2005/8/layout/equation2"/>
    <dgm:cxn modelId="{40E594A8-246A-4BF0-96B2-1ED9B1EE74B7}" type="presParOf" srcId="{5613FBEB-B2CF-4A0F-9C90-41116D043A4F}" destId="{5EF583C3-C1ED-48F1-B1E6-36E6B19E940B}" srcOrd="4" destOrd="0" presId="urn:microsoft.com/office/officeart/2005/8/layout/equation2"/>
    <dgm:cxn modelId="{8635CCAA-7FC9-4C4E-9979-446FDA166CB9}" type="presParOf" srcId="{11F5C4EE-1FED-42A7-B615-9FE088035852}" destId="{A0C44224-F8A0-4070-BE2C-BE2BEECFAD3F}" srcOrd="1" destOrd="0" presId="urn:microsoft.com/office/officeart/2005/8/layout/equation2"/>
    <dgm:cxn modelId="{E86C7064-52B2-48A1-9F26-7E3D39C6347D}" type="presParOf" srcId="{A0C44224-F8A0-4070-BE2C-BE2BEECFAD3F}" destId="{59086515-4C90-4F70-B51F-19F39A9A6444}" srcOrd="0" destOrd="0" presId="urn:microsoft.com/office/officeart/2005/8/layout/equation2"/>
    <dgm:cxn modelId="{ABF027A5-4285-45A6-9F68-AA90AAD69D3B}" type="presParOf" srcId="{11F5C4EE-1FED-42A7-B615-9FE088035852}" destId="{65AE9743-EFD0-4BA0-9026-E163EF7256E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6B791-8699-428A-A011-F9408B0859BC}">
      <dsp:nvSpPr>
        <dsp:cNvPr id="0" name=""/>
        <dsp:cNvSpPr/>
      </dsp:nvSpPr>
      <dsp:spPr>
        <a:xfrm>
          <a:off x="4114800" y="1578634"/>
          <a:ext cx="2337192" cy="559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27"/>
              </a:lnTo>
              <a:lnTo>
                <a:pt x="2337192" y="279527"/>
              </a:lnTo>
              <a:lnTo>
                <a:pt x="2337192" y="559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4892F-8958-47B0-B6BA-3FD4186B788E}">
      <dsp:nvSpPr>
        <dsp:cNvPr id="0" name=""/>
        <dsp:cNvSpPr/>
      </dsp:nvSpPr>
      <dsp:spPr>
        <a:xfrm>
          <a:off x="2062431" y="1578634"/>
          <a:ext cx="2052368" cy="559054"/>
        </a:xfrm>
        <a:custGeom>
          <a:avLst/>
          <a:gdLst/>
          <a:ahLst/>
          <a:cxnLst/>
          <a:rect l="0" t="0" r="0" b="0"/>
          <a:pathLst>
            <a:path>
              <a:moveTo>
                <a:pt x="2052368" y="0"/>
              </a:moveTo>
              <a:lnTo>
                <a:pt x="2052368" y="279527"/>
              </a:lnTo>
              <a:lnTo>
                <a:pt x="0" y="279527"/>
              </a:lnTo>
              <a:lnTo>
                <a:pt x="0" y="559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7D1A2-E159-4A2D-A069-12F8AC390726}">
      <dsp:nvSpPr>
        <dsp:cNvPr id="0" name=""/>
        <dsp:cNvSpPr/>
      </dsp:nvSpPr>
      <dsp:spPr>
        <a:xfrm>
          <a:off x="88677" y="920667"/>
          <a:ext cx="8052244" cy="657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Times New Roman" pitchFamily="18" charset="0"/>
              <a:cs typeface="Times New Roman" pitchFamily="18" charset="0"/>
            </a:rPr>
            <a:t>качество</a:t>
          </a:r>
          <a:endParaRPr lang="ru-RU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677" y="920667"/>
        <a:ext cx="8052244" cy="657966"/>
      </dsp:txXfrm>
    </dsp:sp>
    <dsp:sp modelId="{ECBDF68D-2686-4C72-9205-59F0E67B3AC4}">
      <dsp:nvSpPr>
        <dsp:cNvPr id="0" name=""/>
        <dsp:cNvSpPr/>
      </dsp:nvSpPr>
      <dsp:spPr>
        <a:xfrm>
          <a:off x="4766" y="2137688"/>
          <a:ext cx="4115331" cy="13310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Совокупность свойств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объекта / процесса </a:t>
          </a:r>
          <a:endParaRPr lang="ru-RU" sz="2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66" y="2137688"/>
        <a:ext cx="4115331" cy="1331081"/>
      </dsp:txXfrm>
    </dsp:sp>
    <dsp:sp modelId="{45B9EB94-596B-460D-97A1-92D296E688CB}">
      <dsp:nvSpPr>
        <dsp:cNvPr id="0" name=""/>
        <dsp:cNvSpPr/>
      </dsp:nvSpPr>
      <dsp:spPr>
        <a:xfrm>
          <a:off x="4679151" y="2137688"/>
          <a:ext cx="3545681" cy="133108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Оценка свойств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объекта / процесса</a:t>
          </a:r>
          <a:endParaRPr lang="ru-RU" sz="2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679151" y="2137688"/>
        <a:ext cx="3545681" cy="133108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717322-4E61-4FE7-8EB1-534AB126591D}">
      <dsp:nvSpPr>
        <dsp:cNvPr id="0" name=""/>
        <dsp:cNvSpPr/>
      </dsp:nvSpPr>
      <dsp:spPr>
        <a:xfrm>
          <a:off x="5862" y="495422"/>
          <a:ext cx="7028001" cy="103700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Качественные изменения в обществе</a:t>
          </a:r>
          <a:endParaRPr lang="ru-RU" sz="3200" b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862" y="495422"/>
        <a:ext cx="7028001" cy="1037003"/>
      </dsp:txXfrm>
    </dsp:sp>
    <dsp:sp modelId="{3BC7E2D8-7C1D-49D3-A1AB-0C68780C9634}">
      <dsp:nvSpPr>
        <dsp:cNvPr id="0" name=""/>
        <dsp:cNvSpPr/>
      </dsp:nvSpPr>
      <dsp:spPr>
        <a:xfrm>
          <a:off x="708662" y="1532426"/>
          <a:ext cx="702800" cy="777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752"/>
              </a:lnTo>
              <a:lnTo>
                <a:pt x="702800" y="777752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D9907-6C68-48AF-A7CF-EC0A55DFD696}">
      <dsp:nvSpPr>
        <dsp:cNvPr id="0" name=""/>
        <dsp:cNvSpPr/>
      </dsp:nvSpPr>
      <dsp:spPr>
        <a:xfrm>
          <a:off x="1411462" y="1791677"/>
          <a:ext cx="5980772" cy="103700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Информационное общество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Электронно-технологическая среда обитания</a:t>
          </a:r>
          <a:endParaRPr lang="ru-RU" sz="2100" kern="1200" dirty="0"/>
        </a:p>
      </dsp:txBody>
      <dsp:txXfrm>
        <a:off x="1411462" y="1791677"/>
        <a:ext cx="5980772" cy="1037003"/>
      </dsp:txXfrm>
    </dsp:sp>
    <dsp:sp modelId="{73D5D3BF-1025-4FF0-8D08-511E3E673082}">
      <dsp:nvSpPr>
        <dsp:cNvPr id="0" name=""/>
        <dsp:cNvSpPr/>
      </dsp:nvSpPr>
      <dsp:spPr>
        <a:xfrm>
          <a:off x="708662" y="1532426"/>
          <a:ext cx="702800" cy="207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007"/>
              </a:lnTo>
              <a:lnTo>
                <a:pt x="702800" y="2074007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24F30-0D5D-412C-9532-4D50BC869985}">
      <dsp:nvSpPr>
        <dsp:cNvPr id="0" name=""/>
        <dsp:cNvSpPr/>
      </dsp:nvSpPr>
      <dsp:spPr>
        <a:xfrm>
          <a:off x="1411462" y="3087931"/>
          <a:ext cx="6405081" cy="103700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Психофизиологические изменения </a:t>
          </a:r>
          <a:endParaRPr lang="ru-RU" sz="2100" kern="1200" dirty="0"/>
        </a:p>
      </dsp:txBody>
      <dsp:txXfrm>
        <a:off x="1411462" y="3087931"/>
        <a:ext cx="6405081" cy="1037003"/>
      </dsp:txXfrm>
    </dsp:sp>
    <dsp:sp modelId="{0ABED826-FF4B-4AB9-90B2-546F1A3EE9BB}">
      <dsp:nvSpPr>
        <dsp:cNvPr id="0" name=""/>
        <dsp:cNvSpPr/>
      </dsp:nvSpPr>
      <dsp:spPr>
        <a:xfrm>
          <a:off x="708662" y="1532426"/>
          <a:ext cx="702800" cy="337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0261"/>
              </a:lnTo>
              <a:lnTo>
                <a:pt x="702800" y="3370261"/>
              </a:lnTo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20386-0212-470D-806D-E27A538191B2}">
      <dsp:nvSpPr>
        <dsp:cNvPr id="0" name=""/>
        <dsp:cNvSpPr/>
      </dsp:nvSpPr>
      <dsp:spPr>
        <a:xfrm>
          <a:off x="1411462" y="4384185"/>
          <a:ext cx="6355139" cy="103700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Россия – страна-цивилизация</a:t>
          </a:r>
          <a:endParaRPr lang="ru-RU" sz="2100" kern="1200" dirty="0"/>
        </a:p>
      </dsp:txBody>
      <dsp:txXfrm>
        <a:off x="1411462" y="4384185"/>
        <a:ext cx="6355139" cy="10370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03A4BC-69A3-494E-BE20-6109DB778E0B}">
      <dsp:nvSpPr>
        <dsp:cNvPr id="0" name=""/>
        <dsp:cNvSpPr/>
      </dsp:nvSpPr>
      <dsp:spPr>
        <a:xfrm>
          <a:off x="164224" y="56210"/>
          <a:ext cx="505687" cy="4243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Квалитативная революция</a:t>
          </a:r>
          <a:endParaRPr lang="ru-RU" sz="2400" kern="1200" dirty="0"/>
        </a:p>
      </dsp:txBody>
      <dsp:txXfrm>
        <a:off x="164224" y="56210"/>
        <a:ext cx="505687" cy="4243880"/>
      </dsp:txXfrm>
    </dsp:sp>
    <dsp:sp modelId="{CC2F89EC-7B03-4C1B-8BF5-9A1139DDA9F4}">
      <dsp:nvSpPr>
        <dsp:cNvPr id="0" name=""/>
        <dsp:cNvSpPr/>
      </dsp:nvSpPr>
      <dsp:spPr>
        <a:xfrm rot="17978809">
          <a:off x="151411" y="1270393"/>
          <a:ext cx="205205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52053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978809">
        <a:off x="1126136" y="1235138"/>
        <a:ext cx="102602" cy="102602"/>
      </dsp:txXfrm>
    </dsp:sp>
    <dsp:sp modelId="{0F704EE3-C07A-4139-AF36-2E1995D77FCF}">
      <dsp:nvSpPr>
        <dsp:cNvPr id="0" name=""/>
        <dsp:cNvSpPr/>
      </dsp:nvSpPr>
      <dsp:spPr>
        <a:xfrm>
          <a:off x="1684964" y="3427"/>
          <a:ext cx="5991442" cy="78260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системная революция</a:t>
          </a:r>
        </a:p>
      </dsp:txBody>
      <dsp:txXfrm>
        <a:off x="1684964" y="3427"/>
        <a:ext cx="5991442" cy="782603"/>
      </dsp:txXfrm>
    </dsp:sp>
    <dsp:sp modelId="{308ECCD4-464C-4BAD-B655-D998E3FF66B9}">
      <dsp:nvSpPr>
        <dsp:cNvPr id="0" name=""/>
        <dsp:cNvSpPr/>
      </dsp:nvSpPr>
      <dsp:spPr>
        <a:xfrm rot="19137966">
          <a:off x="504612" y="1720391"/>
          <a:ext cx="134565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45650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37966">
        <a:off x="1143796" y="1702796"/>
        <a:ext cx="67282" cy="67282"/>
      </dsp:txXfrm>
    </dsp:sp>
    <dsp:sp modelId="{79E6BAC6-A0B5-4078-8A04-51EFAF6A01CC}">
      <dsp:nvSpPr>
        <dsp:cNvPr id="0" name=""/>
        <dsp:cNvSpPr/>
      </dsp:nvSpPr>
      <dsp:spPr>
        <a:xfrm>
          <a:off x="1684964" y="903422"/>
          <a:ext cx="5954784" cy="78260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человеческая революция </a:t>
          </a:r>
        </a:p>
      </dsp:txBody>
      <dsp:txXfrm>
        <a:off x="1684964" y="903422"/>
        <a:ext cx="5954784" cy="782603"/>
      </dsp:txXfrm>
    </dsp:sp>
    <dsp:sp modelId="{38C05942-E489-4F2B-8A6D-823C425862CA}">
      <dsp:nvSpPr>
        <dsp:cNvPr id="0" name=""/>
        <dsp:cNvSpPr/>
      </dsp:nvSpPr>
      <dsp:spPr>
        <a:xfrm rot="56106">
          <a:off x="669843" y="2170388"/>
          <a:ext cx="101518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15187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6106">
        <a:off x="1152057" y="2161054"/>
        <a:ext cx="50759" cy="50759"/>
      </dsp:txXfrm>
    </dsp:sp>
    <dsp:sp modelId="{0A3818C5-3D38-4821-9DF2-E556A6DEF331}">
      <dsp:nvSpPr>
        <dsp:cNvPr id="0" name=""/>
        <dsp:cNvSpPr/>
      </dsp:nvSpPr>
      <dsp:spPr>
        <a:xfrm>
          <a:off x="1684964" y="1803416"/>
          <a:ext cx="5991442" cy="78260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chemeClr val="accent1">
                  <a:lumMod val="50000"/>
                </a:schemeClr>
              </a:solidFill>
            </a:rPr>
            <a:t>интеллектно-инновационная</a:t>
          </a: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</a:rPr>
            <a:t> революция 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84964" y="1803416"/>
        <a:ext cx="5991442" cy="782603"/>
      </dsp:txXfrm>
    </dsp:sp>
    <dsp:sp modelId="{64F5D9E8-ED97-44B2-A4C3-74F38D511BB9}">
      <dsp:nvSpPr>
        <dsp:cNvPr id="0" name=""/>
        <dsp:cNvSpPr/>
      </dsp:nvSpPr>
      <dsp:spPr>
        <a:xfrm rot="2524865">
          <a:off x="493621" y="2620385"/>
          <a:ext cx="136763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67632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524865">
        <a:off x="1143246" y="2602240"/>
        <a:ext cx="68381" cy="68381"/>
      </dsp:txXfrm>
    </dsp:sp>
    <dsp:sp modelId="{1CEC9021-DBB8-44B3-AA67-DA92E25C228B}">
      <dsp:nvSpPr>
        <dsp:cNvPr id="0" name=""/>
        <dsp:cNvSpPr/>
      </dsp:nvSpPr>
      <dsp:spPr>
        <a:xfrm>
          <a:off x="1684964" y="2703410"/>
          <a:ext cx="5918127" cy="7826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рефлексивно-методологическая революция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4964" y="2703410"/>
        <a:ext cx="5918127" cy="782603"/>
      </dsp:txXfrm>
    </dsp:sp>
    <dsp:sp modelId="{5197960B-B15B-4EB9-9226-291610C48583}">
      <dsp:nvSpPr>
        <dsp:cNvPr id="0" name=""/>
        <dsp:cNvSpPr/>
      </dsp:nvSpPr>
      <dsp:spPr>
        <a:xfrm rot="3657794">
          <a:off x="141565" y="3059715"/>
          <a:ext cx="205330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53305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657794">
        <a:off x="1116885" y="3024429"/>
        <a:ext cx="102665" cy="102665"/>
      </dsp:txXfrm>
    </dsp:sp>
    <dsp:sp modelId="{E365999B-E44B-40BC-90A5-DF66D97522EB}">
      <dsp:nvSpPr>
        <dsp:cNvPr id="0" name=""/>
        <dsp:cNvSpPr/>
      </dsp:nvSpPr>
      <dsp:spPr>
        <a:xfrm>
          <a:off x="1666525" y="3582071"/>
          <a:ext cx="5918127" cy="78260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образовательная революция</a:t>
          </a: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6525" y="3582071"/>
        <a:ext cx="5918127" cy="7826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2C8C78-DDEF-4104-897F-0C3224F404C1}">
      <dsp:nvSpPr>
        <dsp:cNvPr id="0" name=""/>
        <dsp:cNvSpPr/>
      </dsp:nvSpPr>
      <dsp:spPr>
        <a:xfrm>
          <a:off x="2392" y="152194"/>
          <a:ext cx="4801924" cy="1920769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ЗНАНИЯ УМЕНИЯ НАВЫКИ</a:t>
          </a:r>
          <a:endParaRPr lang="ru-RU" sz="2600" kern="1200" dirty="0"/>
        </a:p>
      </dsp:txBody>
      <dsp:txXfrm>
        <a:off x="2392" y="152194"/>
        <a:ext cx="4801924" cy="1920769"/>
      </dsp:txXfrm>
    </dsp:sp>
    <dsp:sp modelId="{C4A58F6C-EDD3-47F9-A765-48D7B8342BA4}">
      <dsp:nvSpPr>
        <dsp:cNvPr id="0" name=""/>
        <dsp:cNvSpPr/>
      </dsp:nvSpPr>
      <dsp:spPr>
        <a:xfrm>
          <a:off x="4180067" y="315460"/>
          <a:ext cx="3985597" cy="15942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КОМПЕТЕНЦИИ</a:t>
          </a:r>
          <a:endParaRPr lang="ru-RU" sz="2100" kern="1200" dirty="0"/>
        </a:p>
      </dsp:txBody>
      <dsp:txXfrm>
        <a:off x="4180067" y="315460"/>
        <a:ext cx="3985597" cy="1594239"/>
      </dsp:txXfrm>
    </dsp:sp>
    <dsp:sp modelId="{BFF0BCC7-6DBA-458B-8AC0-C778884EF9E6}">
      <dsp:nvSpPr>
        <dsp:cNvPr id="0" name=""/>
        <dsp:cNvSpPr/>
      </dsp:nvSpPr>
      <dsp:spPr>
        <a:xfrm>
          <a:off x="2392" y="2341872"/>
          <a:ext cx="4801924" cy="1920769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КВАЛИФИКАЦИЯ (СПЕЦИАЛИСТ)</a:t>
          </a:r>
          <a:endParaRPr lang="ru-RU" sz="2600" kern="1200" dirty="0"/>
        </a:p>
      </dsp:txBody>
      <dsp:txXfrm>
        <a:off x="2392" y="2341872"/>
        <a:ext cx="4801924" cy="1920769"/>
      </dsp:txXfrm>
    </dsp:sp>
    <dsp:sp modelId="{5A68E289-4736-473D-81BB-0B1D232D1433}">
      <dsp:nvSpPr>
        <dsp:cNvPr id="0" name=""/>
        <dsp:cNvSpPr/>
      </dsp:nvSpPr>
      <dsp:spPr>
        <a:xfrm>
          <a:off x="4180067" y="2505137"/>
          <a:ext cx="3985597" cy="15942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КОМПЕТЕНТНЫЙ РАБОТНИК</a:t>
          </a:r>
          <a:endParaRPr lang="ru-RU" sz="2100" kern="1200" dirty="0"/>
        </a:p>
      </dsp:txBody>
      <dsp:txXfrm>
        <a:off x="4180067" y="2505137"/>
        <a:ext cx="3985597" cy="15942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6B791-8699-428A-A011-F9408B0859BC}">
      <dsp:nvSpPr>
        <dsp:cNvPr id="0" name=""/>
        <dsp:cNvSpPr/>
      </dsp:nvSpPr>
      <dsp:spPr>
        <a:xfrm>
          <a:off x="4114800" y="1578634"/>
          <a:ext cx="2337192" cy="559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27"/>
              </a:lnTo>
              <a:lnTo>
                <a:pt x="2337192" y="279527"/>
              </a:lnTo>
              <a:lnTo>
                <a:pt x="2337192" y="559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4892F-8958-47B0-B6BA-3FD4186B788E}">
      <dsp:nvSpPr>
        <dsp:cNvPr id="0" name=""/>
        <dsp:cNvSpPr/>
      </dsp:nvSpPr>
      <dsp:spPr>
        <a:xfrm>
          <a:off x="2062431" y="1578634"/>
          <a:ext cx="2052368" cy="559054"/>
        </a:xfrm>
        <a:custGeom>
          <a:avLst/>
          <a:gdLst/>
          <a:ahLst/>
          <a:cxnLst/>
          <a:rect l="0" t="0" r="0" b="0"/>
          <a:pathLst>
            <a:path>
              <a:moveTo>
                <a:pt x="2052368" y="0"/>
              </a:moveTo>
              <a:lnTo>
                <a:pt x="2052368" y="279527"/>
              </a:lnTo>
              <a:lnTo>
                <a:pt x="0" y="279527"/>
              </a:lnTo>
              <a:lnTo>
                <a:pt x="0" y="559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7D1A2-E159-4A2D-A069-12F8AC390726}">
      <dsp:nvSpPr>
        <dsp:cNvPr id="0" name=""/>
        <dsp:cNvSpPr/>
      </dsp:nvSpPr>
      <dsp:spPr>
        <a:xfrm>
          <a:off x="88677" y="920667"/>
          <a:ext cx="8052244" cy="657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Times New Roman" pitchFamily="18" charset="0"/>
              <a:cs typeface="Times New Roman" pitchFamily="18" charset="0"/>
            </a:rPr>
            <a:t>качество</a:t>
          </a:r>
          <a:endParaRPr lang="ru-RU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677" y="920667"/>
        <a:ext cx="8052244" cy="657966"/>
      </dsp:txXfrm>
    </dsp:sp>
    <dsp:sp modelId="{ECBDF68D-2686-4C72-9205-59F0E67B3AC4}">
      <dsp:nvSpPr>
        <dsp:cNvPr id="0" name=""/>
        <dsp:cNvSpPr/>
      </dsp:nvSpPr>
      <dsp:spPr>
        <a:xfrm>
          <a:off x="4766" y="2137688"/>
          <a:ext cx="4115331" cy="13310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Совокупность свойств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объекта / процесса </a:t>
          </a:r>
          <a:endParaRPr lang="ru-RU" sz="2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66" y="2137688"/>
        <a:ext cx="4115331" cy="1331081"/>
      </dsp:txXfrm>
    </dsp:sp>
    <dsp:sp modelId="{45B9EB94-596B-460D-97A1-92D296E688CB}">
      <dsp:nvSpPr>
        <dsp:cNvPr id="0" name=""/>
        <dsp:cNvSpPr/>
      </dsp:nvSpPr>
      <dsp:spPr>
        <a:xfrm>
          <a:off x="4679151" y="2137688"/>
          <a:ext cx="3545681" cy="133108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Оценка свойств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объекта / процесса</a:t>
          </a:r>
          <a:endParaRPr lang="ru-RU" sz="2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679151" y="2137688"/>
        <a:ext cx="3545681" cy="13310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015A57-46A0-4291-B7CC-B2FFD952FF13}">
      <dsp:nvSpPr>
        <dsp:cNvPr id="0" name=""/>
        <dsp:cNvSpPr/>
      </dsp:nvSpPr>
      <dsp:spPr>
        <a:xfrm>
          <a:off x="97742" y="74410"/>
          <a:ext cx="2972188" cy="194689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Квалиметрия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(теория качества)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7742" y="74410"/>
        <a:ext cx="2972188" cy="1946895"/>
      </dsp:txXfrm>
    </dsp:sp>
    <dsp:sp modelId="{B6831E92-6964-4FC8-9DF2-D446068D2B57}">
      <dsp:nvSpPr>
        <dsp:cNvPr id="0" name=""/>
        <dsp:cNvSpPr/>
      </dsp:nvSpPr>
      <dsp:spPr>
        <a:xfrm>
          <a:off x="1019236" y="2179393"/>
          <a:ext cx="1129199" cy="1129199"/>
        </a:xfrm>
        <a:prstGeom prst="mathPlus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19236" y="2179393"/>
        <a:ext cx="1129199" cy="1129199"/>
      </dsp:txXfrm>
    </dsp:sp>
    <dsp:sp modelId="{5EF583C3-C1ED-48F1-B1E6-36E6B19E940B}">
      <dsp:nvSpPr>
        <dsp:cNvPr id="0" name=""/>
        <dsp:cNvSpPr/>
      </dsp:nvSpPr>
      <dsp:spPr>
        <a:xfrm>
          <a:off x="913" y="3466680"/>
          <a:ext cx="3165846" cy="1946895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</a:rPr>
            <a:t>Теория управления качеством</a:t>
          </a:r>
          <a:endParaRPr lang="ru-RU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13" y="3466680"/>
        <a:ext cx="3165846" cy="1946895"/>
      </dsp:txXfrm>
    </dsp:sp>
    <dsp:sp modelId="{A0C44224-F8A0-4070-BE2C-BE2BEECFAD3F}">
      <dsp:nvSpPr>
        <dsp:cNvPr id="0" name=""/>
        <dsp:cNvSpPr/>
      </dsp:nvSpPr>
      <dsp:spPr>
        <a:xfrm>
          <a:off x="3458793" y="2381871"/>
          <a:ext cx="619112" cy="724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458793" y="2381871"/>
        <a:ext cx="619112" cy="724244"/>
      </dsp:txXfrm>
    </dsp:sp>
    <dsp:sp modelId="{65AE9743-EFD0-4BA0-9026-E163EF7256E4}">
      <dsp:nvSpPr>
        <dsp:cNvPr id="0" name=""/>
        <dsp:cNvSpPr/>
      </dsp:nvSpPr>
      <dsp:spPr>
        <a:xfrm>
          <a:off x="4334896" y="797098"/>
          <a:ext cx="3893790" cy="3893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Квалитология</a:t>
          </a:r>
          <a:endParaRPr lang="ru-RU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(наука о качестве)</a:t>
          </a:r>
          <a:endParaRPr lang="ru-RU" sz="3200" kern="1200" dirty="0"/>
        </a:p>
      </dsp:txBody>
      <dsp:txXfrm>
        <a:off x="4334896" y="797098"/>
        <a:ext cx="3893790" cy="38937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A39C86-34EB-4883-BDC4-31B6371B1DDB}">
      <dsp:nvSpPr>
        <dsp:cNvPr id="0" name=""/>
        <dsp:cNvSpPr/>
      </dsp:nvSpPr>
      <dsp:spPr>
        <a:xfrm>
          <a:off x="962923" y="3036887"/>
          <a:ext cx="629877" cy="1211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38" y="0"/>
              </a:lnTo>
              <a:lnTo>
                <a:pt x="314938" y="1211298"/>
              </a:lnTo>
              <a:lnTo>
                <a:pt x="629877" y="12112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3730" y="3608404"/>
        <a:ext cx="68264" cy="68264"/>
      </dsp:txXfrm>
    </dsp:sp>
    <dsp:sp modelId="{E6C70239-24D1-4A71-BB29-421FE2C942FA}">
      <dsp:nvSpPr>
        <dsp:cNvPr id="0" name=""/>
        <dsp:cNvSpPr/>
      </dsp:nvSpPr>
      <dsp:spPr>
        <a:xfrm>
          <a:off x="962923" y="2071442"/>
          <a:ext cx="629877" cy="965444"/>
        </a:xfrm>
        <a:custGeom>
          <a:avLst/>
          <a:gdLst/>
          <a:ahLst/>
          <a:cxnLst/>
          <a:rect l="0" t="0" r="0" b="0"/>
          <a:pathLst>
            <a:path>
              <a:moveTo>
                <a:pt x="0" y="965444"/>
              </a:moveTo>
              <a:lnTo>
                <a:pt x="314938" y="965444"/>
              </a:lnTo>
              <a:lnTo>
                <a:pt x="314938" y="0"/>
              </a:lnTo>
              <a:lnTo>
                <a:pt x="6298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9043" y="2525346"/>
        <a:ext cx="57637" cy="57637"/>
      </dsp:txXfrm>
    </dsp:sp>
    <dsp:sp modelId="{A527F773-B6DC-4F0E-A82B-0617483325EB}">
      <dsp:nvSpPr>
        <dsp:cNvPr id="0" name=""/>
        <dsp:cNvSpPr/>
      </dsp:nvSpPr>
      <dsp:spPr>
        <a:xfrm rot="16200000">
          <a:off x="-2043950" y="2556798"/>
          <a:ext cx="5053570" cy="960178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Профессиональные компетенции</a:t>
          </a:r>
          <a:endParaRPr lang="ru-RU" sz="32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 rot="16200000">
        <a:off x="-2043950" y="2556798"/>
        <a:ext cx="5053570" cy="960178"/>
      </dsp:txXfrm>
    </dsp:sp>
    <dsp:sp modelId="{CF44EBD6-394A-49A6-B723-046F28871383}">
      <dsp:nvSpPr>
        <dsp:cNvPr id="0" name=""/>
        <dsp:cNvSpPr/>
      </dsp:nvSpPr>
      <dsp:spPr>
        <a:xfrm>
          <a:off x="1592800" y="980166"/>
          <a:ext cx="6404495" cy="21825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i="0" kern="1200" dirty="0" err="1" smtClean="0">
              <a:solidFill>
                <a:schemeClr val="tx1"/>
              </a:solidFill>
            </a:rPr>
            <a:t>Soft</a:t>
          </a:r>
          <a:r>
            <a:rPr lang="ru-RU" sz="2700" b="0" i="0" kern="1200" dirty="0" smtClean="0">
              <a:solidFill>
                <a:schemeClr val="tx1"/>
              </a:solidFill>
            </a:rPr>
            <a:t> </a:t>
          </a:r>
          <a:r>
            <a:rPr lang="ru-RU" sz="2700" b="0" i="0" kern="1200" dirty="0" err="1" smtClean="0">
              <a:solidFill>
                <a:schemeClr val="tx1"/>
              </a:solidFill>
            </a:rPr>
            <a:t>skills</a:t>
          </a:r>
          <a:r>
            <a:rPr lang="ru-RU" sz="2700" b="0" i="0" kern="1200" dirty="0" smtClean="0">
              <a:solidFill>
                <a:schemeClr val="tx1"/>
              </a:solidFill>
            </a:rPr>
            <a:t> — </a:t>
          </a:r>
          <a:r>
            <a:rPr lang="ru-RU" sz="2700" b="0" i="0" kern="1200" dirty="0" err="1" smtClean="0">
              <a:solidFill>
                <a:schemeClr val="tx1"/>
              </a:solidFill>
            </a:rPr>
            <a:t>надпрофессиональные</a:t>
          </a:r>
          <a:r>
            <a:rPr lang="ru-RU" sz="2700" b="0" i="0" kern="1200" dirty="0" smtClean="0">
              <a:solidFill>
                <a:schemeClr val="tx1"/>
              </a:solidFill>
            </a:rPr>
            <a:t> навыки, которые помогают решать жизненные задачи и работать с другими людьми.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1592800" y="980166"/>
        <a:ext cx="6404495" cy="2182552"/>
      </dsp:txXfrm>
    </dsp:sp>
    <dsp:sp modelId="{F6B87664-E851-4D9B-88E7-FC13B6F3F8DC}">
      <dsp:nvSpPr>
        <dsp:cNvPr id="0" name=""/>
        <dsp:cNvSpPr/>
      </dsp:nvSpPr>
      <dsp:spPr>
        <a:xfrm>
          <a:off x="1592800" y="3402763"/>
          <a:ext cx="6438792" cy="1690845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dirty="0" err="1" smtClean="0">
              <a:solidFill>
                <a:sysClr val="windowText" lastClr="000000"/>
              </a:solidFill>
            </a:rPr>
            <a:t>Hard</a:t>
          </a:r>
          <a:r>
            <a:rPr lang="ru-RU" sz="2600" b="0" i="0" kern="1200" dirty="0" smtClean="0">
              <a:solidFill>
                <a:sysClr val="windowText" lastClr="000000"/>
              </a:solidFill>
            </a:rPr>
            <a:t> </a:t>
          </a:r>
          <a:r>
            <a:rPr lang="ru-RU" sz="2600" b="0" i="0" kern="1200" dirty="0" err="1" smtClean="0">
              <a:solidFill>
                <a:sysClr val="windowText" lastClr="000000"/>
              </a:solidFill>
            </a:rPr>
            <a:t>skills</a:t>
          </a:r>
          <a:r>
            <a:rPr lang="ru-RU" sz="2600" b="0" i="0" kern="1200" dirty="0" smtClean="0">
              <a:solidFill>
                <a:sysClr val="windowText" lastClr="000000"/>
              </a:solidFill>
            </a:rPr>
            <a:t> — узкие профессиональные навыки, которые нужны для решения конкретных задач в повседневной работе</a:t>
          </a:r>
          <a:r>
            <a:rPr lang="ru-RU" sz="2600" b="0" i="0" kern="1200" dirty="0" smtClean="0"/>
            <a:t>.</a:t>
          </a:r>
          <a:endParaRPr lang="ru-RU" sz="2600" kern="1200" dirty="0"/>
        </a:p>
      </dsp:txBody>
      <dsp:txXfrm>
        <a:off x="1592800" y="3402763"/>
        <a:ext cx="6438792" cy="16908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9DDAAC-1B76-42C0-8BB2-DD41E7B3D9AB}">
      <dsp:nvSpPr>
        <dsp:cNvPr id="0" name=""/>
        <dsp:cNvSpPr/>
      </dsp:nvSpPr>
      <dsp:spPr>
        <a:xfrm>
          <a:off x="2570162" y="0"/>
          <a:ext cx="2570162" cy="1811866"/>
        </a:xfrm>
        <a:prstGeom prst="trapezoid">
          <a:avLst>
            <a:gd name="adj" fmla="val 70926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Профессиональные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Компетенции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(тяжелые навыки)</a:t>
          </a:r>
          <a:endParaRPr lang="ru-RU" sz="2000" b="0" kern="1200" dirty="0"/>
        </a:p>
      </dsp:txBody>
      <dsp:txXfrm>
        <a:off x="2570162" y="0"/>
        <a:ext cx="2570162" cy="1811866"/>
      </dsp:txXfrm>
    </dsp:sp>
    <dsp:sp modelId="{DB956293-A26C-4269-B23A-AFD0C59BD731}">
      <dsp:nvSpPr>
        <dsp:cNvPr id="0" name=""/>
        <dsp:cNvSpPr/>
      </dsp:nvSpPr>
      <dsp:spPr>
        <a:xfrm>
          <a:off x="1285081" y="1811866"/>
          <a:ext cx="5140325" cy="1811866"/>
        </a:xfrm>
        <a:prstGeom prst="trapezoid">
          <a:avLst>
            <a:gd name="adj" fmla="val 70926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Общепрофессиональные компетенции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</a:t>
          </a:r>
          <a:r>
            <a:rPr lang="ru-RU" sz="2000" kern="1200" dirty="0" err="1" smtClean="0"/>
            <a:t>трансфессиональные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2184638" y="1811866"/>
        <a:ext cx="3341211" cy="1811866"/>
      </dsp:txXfrm>
    </dsp:sp>
    <dsp:sp modelId="{D1493826-6C7B-43F7-A3F3-1420C2049F69}">
      <dsp:nvSpPr>
        <dsp:cNvPr id="0" name=""/>
        <dsp:cNvSpPr/>
      </dsp:nvSpPr>
      <dsp:spPr>
        <a:xfrm>
          <a:off x="0" y="3623733"/>
          <a:ext cx="7710488" cy="1811866"/>
        </a:xfrm>
        <a:prstGeom prst="trapezoid">
          <a:avLst>
            <a:gd name="adj" fmla="val 70926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Базовые / универсальные компетенции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(гибкие навыки)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349335" y="3623733"/>
        <a:ext cx="5011817" cy="181186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masterstvo.ru/categories/31/articles/68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КВАЛИТАТИВНАЯ КУЛЬТУРА ПЕДАГОГА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4509120"/>
            <a:ext cx="7416496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Студеникина В.П.,</a:t>
            </a:r>
          </a:p>
          <a:p>
            <a:r>
              <a:rPr lang="ru-RU" dirty="0" smtClean="0"/>
              <a:t>доцент, кандидат педагогических наук,</a:t>
            </a:r>
          </a:p>
          <a:p>
            <a:r>
              <a:rPr lang="ru-RU" dirty="0" smtClean="0"/>
              <a:t>доцент ФГБОУ ВО «ЛГУ им.В.Даля»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«… человечество во второй половине ХХ века втянулось в особый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тип происходящей </a:t>
            </a:r>
            <a:r>
              <a:rPr lang="ru-RU" b="1" i="1" dirty="0" err="1" smtClean="0"/>
              <a:t>цивилизационной</a:t>
            </a:r>
            <a:r>
              <a:rPr lang="ru-RU" b="1" i="1" dirty="0" smtClean="0"/>
              <a:t> революции, которую можно назвать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Синтетической </a:t>
            </a:r>
            <a:r>
              <a:rPr lang="ru-RU" b="1" i="1" dirty="0" err="1" smtClean="0"/>
              <a:t>Цивилизационной</a:t>
            </a:r>
            <a:r>
              <a:rPr lang="ru-RU" b="1" i="1" dirty="0" smtClean="0"/>
              <a:t> Революцией»</a:t>
            </a:r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r>
              <a:rPr lang="ru-RU" b="1" i="1" dirty="0" smtClean="0"/>
              <a:t> </a:t>
            </a:r>
            <a:r>
              <a:rPr lang="ru-RU" b="1" dirty="0" smtClean="0"/>
              <a:t>А. И. </a:t>
            </a:r>
            <a:r>
              <a:rPr lang="ru-RU" b="1" dirty="0" err="1" smtClean="0"/>
              <a:t>Субетто</a:t>
            </a:r>
            <a:r>
              <a:rPr lang="ru-RU" b="1" dirty="0" smtClean="0"/>
              <a:t>, 1991– 2004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96144"/>
          </a:xfrm>
        </p:spPr>
        <p:txBody>
          <a:bodyPr>
            <a:normAutofit/>
          </a:bodyPr>
          <a:lstStyle/>
          <a:p>
            <a:pPr indent="45720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структуре «системы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цивилизационных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революций»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«революция качества» или «квалитативная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революция» синтезирует и символизирует собой (одновременно) происходящие качественные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основаниях Бытия человека (</a:t>
            </a:r>
            <a:r>
              <a:rPr lang="ru-RU" sz="2000" b="1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А.И.Суббето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7923305" cy="2429435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ct val="20000"/>
              </a:spcBef>
            </a:pP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Форсайт-исследование будущего профессиональной школы Российской Федерации до 2030 года, проведенное в 2012-2013 годах Сибирским Федеральным университетом </a:t>
            </a:r>
            <a:b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Форсайт пер. – «взгляд в будущее» − социальная технология, позволяющая экспертам определить приоритеты в той или иной области, сформировать общее видение проблемы ее развития</a:t>
            </a:r>
            <a:r>
              <a:rPr lang="ru-RU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3173506"/>
            <a:ext cx="8168455" cy="3523128"/>
          </a:xfrm>
        </p:spPr>
        <p:txBody>
          <a:bodyPr>
            <a:normAutofit fontScale="92500" lnSpcReduction="10000"/>
          </a:bodyPr>
          <a:lstStyle/>
          <a:p>
            <a:pPr lvl="0" algn="ctr" defTabSz="914400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4000" dirty="0" smtClean="0">
                <a:solidFill>
                  <a:srgbClr val="4E3B30"/>
                </a:solidFill>
                <a:latin typeface="Franklin Gothic Book"/>
              </a:rPr>
              <a:t>«Зафиксировано завершение индустриальной </a:t>
            </a:r>
            <a:r>
              <a:rPr lang="ru-RU" sz="4000" dirty="0">
                <a:solidFill>
                  <a:srgbClr val="4E3B30"/>
                </a:solidFill>
                <a:latin typeface="Franklin Gothic Book"/>
              </a:rPr>
              <a:t>фазы развития человечества»</a:t>
            </a:r>
          </a:p>
          <a:p>
            <a:pPr lvl="0" algn="r" defTabSz="914400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endParaRPr lang="ru-RU" sz="2000" dirty="0">
              <a:solidFill>
                <a:srgbClr val="4E3B30"/>
              </a:solidFill>
              <a:latin typeface="Franklin Gothic Book"/>
            </a:endParaRPr>
          </a:p>
          <a:p>
            <a:pPr lvl="0" algn="r" defTabSz="914400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2000" dirty="0">
                <a:solidFill>
                  <a:srgbClr val="4E3B30"/>
                </a:solidFill>
                <a:latin typeface="Franklin Gothic Book"/>
              </a:rPr>
              <a:t>В. Ефимов,</a:t>
            </a:r>
          </a:p>
          <a:p>
            <a:pPr lvl="0" algn="r" defTabSz="914400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2000" dirty="0">
                <a:solidFill>
                  <a:srgbClr val="4E3B30"/>
                </a:solidFill>
                <a:latin typeface="Franklin Gothic Book"/>
              </a:rPr>
              <a:t> директор Центра стратегических исследований и разработок Сибирского Федерального университета, </a:t>
            </a:r>
          </a:p>
          <a:p>
            <a:pPr lvl="0" algn="r" defTabSz="914400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2000" dirty="0">
                <a:solidFill>
                  <a:srgbClr val="4E3B30"/>
                </a:solidFill>
                <a:latin typeface="Franklin Gothic Book"/>
              </a:rPr>
              <a:t>член Российской ассоциации исследователей профессионального образования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23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Возможные варианты социально-экономического развития страны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45" y="1930401"/>
            <a:ext cx="8104841" cy="471244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«Сырьевое будущее»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«Догоняющая модернизация»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«Локальное лидерство»</a:t>
            </a:r>
          </a:p>
          <a:p>
            <a:r>
              <a:rPr lang="ru-RU" sz="2800" u="sng" dirty="0" smtClean="0">
                <a:solidFill>
                  <a:schemeClr val="tx1"/>
                </a:solidFill>
              </a:rPr>
              <a:t>«Когнитивное общество»  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       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</a:rPr>
              <a:t>Обновление идеологии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Указ Президента Российской Федерации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«О национальных целях и стратегических задачах развития Российской Федерации»</a:t>
            </a:r>
          </a:p>
          <a:p>
            <a:pPr marL="0" indent="0" algn="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07 мая 2018 года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91880" y="3429000"/>
            <a:ext cx="2592288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067944" y="4293096"/>
            <a:ext cx="2232248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44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Цели                         результаты </a:t>
            </a:r>
            <a:br>
              <a:rPr lang="ru-RU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профессионального образования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508398" y="2106614"/>
          <a:ext cx="8168058" cy="44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275856" y="836712"/>
            <a:ext cx="1492624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5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КВАЛИТАТИВНОСТЬ</a:t>
            </a:r>
            <a:endParaRPr lang="ru-RU" b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8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8001" y="563882"/>
            <a:ext cx="644750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08397" y="609601"/>
          <a:ext cx="8034338" cy="607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451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4E3B30"/>
                </a:solidFill>
                <a:latin typeface="Franklin Gothic Book"/>
              </a:rPr>
              <a:t>Транспрофессионализм</a:t>
            </a:r>
            <a:r>
              <a:rPr lang="ru-RU" sz="3200" dirty="0">
                <a:solidFill>
                  <a:srgbClr val="4E3B30"/>
                </a:solidFill>
                <a:latin typeface="Franklin Gothic Book"/>
              </a:rPr>
              <a:t> сегодня рассматривается учеными и практиками как базовая методология </a:t>
            </a:r>
            <a:r>
              <a:rPr lang="ru-RU" sz="3200" dirty="0" smtClean="0">
                <a:solidFill>
                  <a:srgbClr val="4E3B30"/>
                </a:solidFill>
                <a:latin typeface="Franklin Gothic Book"/>
              </a:rPr>
              <a:t>современной профессиональной деятельности, </a:t>
            </a:r>
            <a:r>
              <a:rPr lang="ru-RU" sz="3200" dirty="0">
                <a:solidFill>
                  <a:srgbClr val="4E3B30"/>
                </a:solidFill>
                <a:latin typeface="Franklin Gothic Book"/>
              </a:rPr>
              <a:t>основные положения которой позволяют расширить социально-профессиональные границы и продуктивность деятельности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33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/>
            <a:r>
              <a:rPr lang="ru-RU" sz="3200" b="1" cap="all" dirty="0">
                <a:solidFill>
                  <a:schemeClr val="tx1"/>
                </a:solidFill>
                <a:effectLst/>
                <a:latin typeface="Franklin Gothic Medium"/>
              </a:rPr>
              <a:t>Качества личности транспрофессионала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социально-профессиональная и виртуальная мобильность,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ответственность,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коллективизм, 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работоспособность, 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корпоративность, </a:t>
            </a:r>
          </a:p>
          <a:p>
            <a:pPr>
              <a:buFontTx/>
              <a:buChar char="-"/>
            </a:pP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83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КВАЛИТАТИВНОСТЬ</a:t>
            </a:r>
            <a:endParaRPr lang="ru-RU" b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34789"/>
            <a:ext cx="8306546" cy="62752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МОДЕЛЬ РАБОТНИКА НА ОСНОВЕ КОМПЕТЕНТНОСТНОГО ПОДХОДА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720328" y="1206500"/>
          <a:ext cx="7710488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037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0"/>
            <a:ext cx="8205694" cy="49754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Соотношение компетенций на уровнях их формирования и развития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476672"/>
          <a:ext cx="8673704" cy="62207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44526"/>
                <a:gridCol w="2292326"/>
                <a:gridCol w="2168426"/>
                <a:gridCol w="2168426"/>
              </a:tblGrid>
              <a:tr h="11610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Школьное образование</a:t>
                      </a:r>
                    </a:p>
                    <a:p>
                      <a:r>
                        <a:rPr lang="ru-RU" sz="1400" dirty="0" smtClean="0"/>
                        <a:t>(начальное, среднее, полное среднее)</a:t>
                      </a:r>
                    </a:p>
                    <a:p>
                      <a:r>
                        <a:rPr lang="ru-RU" sz="1400" dirty="0" smtClean="0"/>
                        <a:t>ФГОС НО, ФГОС ПОО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Метапредметные</a:t>
                      </a:r>
                      <a:r>
                        <a:rPr lang="ru-RU" sz="1400" baseline="0" dirty="0" smtClean="0"/>
                        <a:t> цели образования (развивающие) (гибкие навыки)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Предметные цели обучения</a:t>
                      </a:r>
                    </a:p>
                    <a:p>
                      <a:r>
                        <a:rPr lang="ru-RU" sz="1400" dirty="0" smtClean="0"/>
                        <a:t>(базовые знания по школьным предметам)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Воспитательные цели</a:t>
                      </a:r>
                      <a:endParaRPr lang="ru-RU" sz="1400" dirty="0"/>
                    </a:p>
                  </a:txBody>
                  <a:tcPr marL="68580" marR="68580"/>
                </a:tc>
              </a:tr>
              <a:tr h="270197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Профессиональное образование</a:t>
                      </a:r>
                    </a:p>
                    <a:p>
                      <a:r>
                        <a:rPr lang="ru-RU" sz="1600" dirty="0" smtClean="0"/>
                        <a:t>(ВО, СПО)</a:t>
                      </a:r>
                    </a:p>
                    <a:p>
                      <a:r>
                        <a:rPr lang="ru-RU" sz="1600" dirty="0" smtClean="0"/>
                        <a:t>ФГОС ВО, ФГОС</a:t>
                      </a:r>
                      <a:r>
                        <a:rPr lang="ru-RU" sz="1600" baseline="0" dirty="0" smtClean="0"/>
                        <a:t> СПО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Универсальные компетенции</a:t>
                      </a:r>
                    </a:p>
                    <a:p>
                      <a:r>
                        <a:rPr lang="ru-RU" sz="1600" dirty="0" smtClean="0"/>
                        <a:t>(критическое мышление, </a:t>
                      </a:r>
                      <a:r>
                        <a:rPr lang="ru-RU" sz="1600" dirty="0" err="1" smtClean="0"/>
                        <a:t>коммуникативность</a:t>
                      </a:r>
                      <a:r>
                        <a:rPr lang="ru-RU" sz="1600" dirty="0" smtClean="0"/>
                        <a:t>, управление проектами, принятие решения,</a:t>
                      </a:r>
                      <a:r>
                        <a:rPr lang="ru-RU" sz="1600" baseline="0" dirty="0" smtClean="0"/>
                        <a:t> самоорганизация, ИКТ, работа в режиме неопределенности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Общепрофессиональные </a:t>
                      </a:r>
                    </a:p>
                    <a:p>
                      <a:r>
                        <a:rPr lang="ru-RU" sz="1600" dirty="0" smtClean="0"/>
                        <a:t>компетенции</a:t>
                      </a:r>
                    </a:p>
                    <a:p>
                      <a:r>
                        <a:rPr lang="ru-RU" sz="1600" dirty="0" smtClean="0"/>
                        <a:t>(по области и видам</a:t>
                      </a:r>
                      <a:r>
                        <a:rPr lang="ru-RU" sz="1600" baseline="0" dirty="0" smtClean="0"/>
                        <a:t> будущей профессиональной деятельности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Профессиональные</a:t>
                      </a:r>
                      <a:r>
                        <a:rPr lang="ru-RU" sz="1600" baseline="0" dirty="0" smtClean="0"/>
                        <a:t> компетенции</a:t>
                      </a:r>
                    </a:p>
                    <a:p>
                      <a:r>
                        <a:rPr lang="ru-RU" sz="1600" baseline="0" dirty="0" smtClean="0"/>
                        <a:t>(функциональные знания, умения, навыки по профилю обучения)</a:t>
                      </a:r>
                    </a:p>
                    <a:p>
                      <a:r>
                        <a:rPr lang="ru-RU" sz="1600" baseline="0" dirty="0" smtClean="0"/>
                        <a:t>(тяжелые навыки)</a:t>
                      </a:r>
                      <a:endParaRPr lang="ru-RU" sz="1600" dirty="0"/>
                    </a:p>
                  </a:txBody>
                  <a:tcPr marL="68580" marR="68580"/>
                </a:tc>
              </a:tr>
              <a:tr h="223285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Профессиональная деятельность и ДПО</a:t>
                      </a:r>
                    </a:p>
                    <a:p>
                      <a:r>
                        <a:rPr lang="ru-RU" sz="1600" dirty="0" smtClean="0"/>
                        <a:t>(</a:t>
                      </a:r>
                      <a:r>
                        <a:rPr lang="ru-RU" sz="1600" dirty="0" err="1" smtClean="0"/>
                        <a:t>профстандарты</a:t>
                      </a:r>
                      <a:r>
                        <a:rPr lang="ru-RU" sz="1600" dirty="0" smtClean="0"/>
                        <a:t>, квалификационные справочники и требования)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Базовые требования</a:t>
                      </a:r>
                    </a:p>
                    <a:p>
                      <a:r>
                        <a:rPr lang="ru-RU" sz="1600" dirty="0" smtClean="0"/>
                        <a:t>( </a:t>
                      </a:r>
                      <a:r>
                        <a:rPr lang="ru-RU" sz="1600" b="1" dirty="0" smtClean="0"/>
                        <a:t>образование, его профильность, </a:t>
                      </a:r>
                    </a:p>
                    <a:p>
                      <a:r>
                        <a:rPr lang="ru-RU" sz="1600" b="1" dirty="0" smtClean="0"/>
                        <a:t>стаж, </a:t>
                      </a:r>
                    </a:p>
                    <a:p>
                      <a:r>
                        <a:rPr lang="ru-RU" sz="1600" dirty="0" smtClean="0"/>
                        <a:t>общие</a:t>
                      </a:r>
                      <a:r>
                        <a:rPr lang="ru-RU" sz="1600" baseline="0" dirty="0" smtClean="0"/>
                        <a:t> требования к знанию или владению чем-либо,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личностные</a:t>
                      </a:r>
                      <a:r>
                        <a:rPr lang="ru-RU" sz="1600" baseline="0" dirty="0" smtClean="0"/>
                        <a:t> показатели)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Профессионально-функциональные компетенции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 области и видам реальной профессиональной деятельности)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Профессиональные</a:t>
                      </a:r>
                      <a:r>
                        <a:rPr lang="ru-RU" sz="1600" baseline="0" dirty="0" smtClean="0"/>
                        <a:t> компетенции</a:t>
                      </a:r>
                    </a:p>
                    <a:p>
                      <a:r>
                        <a:rPr lang="ru-RU" sz="1600" baseline="0" dirty="0" smtClean="0"/>
                        <a:t>(функциональные знания, умения, навыки по выполняемым должностным обязанностям)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98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РАЗНОВИДНОСТИ МОДЕЛЕЙ СПЕЦИАЛИСТА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620688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rPr>
                        <a:t>модель деятельности специалиста</a:t>
                      </a: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rPr>
                        <a:t>в которую может входить описание видов профессиональной деятельности, сферы и структуры профессиональной деятельности, ситуаций профессиональной деятельности и способов их решения, в том числе типовые, профессиональные задачи и функции, профессиональные затруднения, типичные учреждения и рабочие места</a:t>
                      </a:r>
                      <a:endParaRPr lang="ru-RU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rPr>
                        <a:t>модель личности специалиста</a:t>
                      </a:r>
                      <a:r>
                        <a:rPr lang="ru-RU" sz="18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rPr>
                        <a:t>в которую включаются необходимые качества и свойства работника</a:t>
                      </a:r>
                      <a:endParaRPr lang="ru-RU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Профессиограмма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это научно обоснованные нормы и требования профессии к видам профессиональной деятельности и качествам личности специалиста, которые позволяют ему эффективно выполнять требования профессии, получать необходимый для общества продукт и вместе с тем создают условия для развития личности самого работника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Психограмма</a:t>
                      </a:r>
                      <a:r>
                        <a:rPr lang="ru-RU" sz="1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–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это психологические качества, желательные для эффективного выполнения профессиональной деятельности, общения для профессионального роста и преодоления экстремальных ситуаций в труде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slide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848" y="1207071"/>
            <a:ext cx="6242304" cy="4675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slide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848" y="1170559"/>
            <a:ext cx="6242304" cy="4675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3b141cab23351817d1668109df1c1d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5716" y="765175"/>
            <a:ext cx="7412567" cy="5559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eb17d95d2951e6dafbf0aade706371b5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151" y="765175"/>
            <a:ext cx="7399698" cy="5559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slide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848" y="1170559"/>
            <a:ext cx="6242304" cy="4675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20241201_094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7033" y="692150"/>
            <a:ext cx="7509933" cy="5905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20241201_09434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613"/>
            <a:ext cx="8640960" cy="5832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b="1" dirty="0" smtClean="0"/>
              <a:t>Квалитативная культура педагога</a:t>
            </a:r>
            <a:r>
              <a:rPr lang="ru-RU" dirty="0" smtClean="0"/>
              <a:t> -  это </a:t>
            </a:r>
            <a:r>
              <a:rPr lang="ru-RU" b="1" dirty="0" smtClean="0"/>
              <a:t>высшее проявление профессиональной компетентности, специфическая форма деятельности и отношения человека к выполняемой работе</a:t>
            </a:r>
            <a:r>
              <a:rPr lang="ru-RU" dirty="0" smtClean="0"/>
              <a:t>. Она заключается в осознании значимости качества своих действий и решений для целей производства и общества. </a:t>
            </a: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20241201_09444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640960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20241201_094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469" y="620713"/>
            <a:ext cx="8064500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8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Оценивание – основа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квалиметрической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компетентности педагога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507288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641"/>
          <a:ext cx="8579296" cy="613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 - это не реакция и не совокупность реакций, а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система, </a:t>
            </a: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имеющая строение, свои внутренние переходы и превращения, свое развитие». </a:t>
            </a:r>
          </a:p>
          <a:p>
            <a:pPr marL="0" indent="0" algn="r">
              <a:buNone/>
            </a:pP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А.Н.Леонтьев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 – это </a:t>
            </a: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действий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достижению </a:t>
            </a: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None/>
            </a:pP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А.Н.Леонтьев</a:t>
            </a:r>
          </a:p>
          <a:p>
            <a:pPr marL="0" indent="0" algn="r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Структура деятельности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2810121"/>
              </p:ext>
            </p:extLst>
          </p:nvPr>
        </p:nvGraphicFramePr>
        <p:xfrm>
          <a:off x="457200" y="1196975"/>
          <a:ext cx="8229600" cy="512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Скругленная соединительная линия 5"/>
          <p:cNvCxnSpPr/>
          <p:nvPr/>
        </p:nvCxnSpPr>
        <p:spPr>
          <a:xfrm rot="10800000">
            <a:off x="971600" y="5877272"/>
            <a:ext cx="5760640" cy="12700"/>
          </a:xfrm>
          <a:prstGeom prst="curvedConnector3">
            <a:avLst>
              <a:gd name="adj1" fmla="val 47354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71600" y="5301208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660232" y="522920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10800000">
            <a:off x="1547664" y="1556792"/>
            <a:ext cx="5760640" cy="12700"/>
          </a:xfrm>
          <a:prstGeom prst="curvedConnector3">
            <a:avLst>
              <a:gd name="adj1" fmla="val 47354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236296" y="1556792"/>
            <a:ext cx="43204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115616" y="1556792"/>
            <a:ext cx="43204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Анализ урока как инструмент повышения качества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7544" y="1196752"/>
          <a:ext cx="8280920" cy="5112568"/>
        </p:xfrm>
        <a:graphic>
          <a:graphicData uri="http://schemas.openxmlformats.org/presentationml/2006/ole">
            <p:oleObj spid="_x0000_s2050" name="Документ" r:id="rId3" imgW="9917875" imgH="6459565" progId="Word.Document.12">
              <p:embed/>
            </p:oleObj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940152" y="1556792"/>
            <a:ext cx="0" cy="41044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0713"/>
          <a:ext cx="8229600" cy="570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квалитативной культуры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9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8001" y="563882"/>
            <a:ext cx="644750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1971947"/>
              </p:ext>
            </p:extLst>
          </p:nvPr>
        </p:nvGraphicFramePr>
        <p:xfrm>
          <a:off x="508398" y="766763"/>
          <a:ext cx="7822406" cy="591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298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Влияние среды обитания на психофизиологию развития </a:t>
            </a:r>
            <a:r>
              <a:rPr lang="ru-RU" sz="32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человека</a:t>
            </a:r>
            <a:br>
              <a:rPr lang="ru-RU" sz="32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(профессор Давид Иосифович </a:t>
            </a:r>
            <a:r>
              <a:rPr lang="ru-RU" sz="2000" cap="all" dirty="0" err="1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Фельдштейн</a:t>
            </a:r>
            <a:r>
              <a:rPr lang="ru-RU" sz="32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806" y="2039566"/>
            <a:ext cx="8165353" cy="4509152"/>
          </a:xfrm>
        </p:spPr>
        <p:txBody>
          <a:bodyPr>
            <a:normAutofit/>
          </a:bodyPr>
          <a:lstStyle/>
          <a:p>
            <a:pPr lvl="0" defTabSz="914400">
              <a:spcBef>
                <a:spcPts val="1800"/>
              </a:spcBef>
              <a:buClr>
                <a:srgbClr val="F0A22E"/>
              </a:buClr>
              <a:buSzPct val="70000"/>
              <a:buNone/>
            </a:pPr>
            <a:r>
              <a:rPr lang="ru-RU" sz="2400" dirty="0">
                <a:solidFill>
                  <a:srgbClr val="4E3B30"/>
                </a:solidFill>
                <a:latin typeface="Franklin Gothic Book"/>
              </a:rPr>
              <a:t>- психофизиологические изменения (перескоки в развитии, клиповое мышление, отсутствие авторитета); </a:t>
            </a:r>
          </a:p>
          <a:p>
            <a:pPr lvl="0" defTabSz="914400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2500" dirty="0">
                <a:solidFill>
                  <a:srgbClr val="4E3B30"/>
                </a:solidFill>
                <a:latin typeface="Franklin Gothic Book"/>
              </a:rPr>
              <a:t>- поменялся главный вопрос к миру: не </a:t>
            </a:r>
            <a:r>
              <a:rPr lang="ru-RU" sz="2500" i="1" dirty="0">
                <a:solidFill>
                  <a:srgbClr val="4E3B30"/>
                </a:solidFill>
                <a:latin typeface="Franklin Gothic Book"/>
              </a:rPr>
              <a:t>почему?</a:t>
            </a:r>
            <a:r>
              <a:rPr lang="ru-RU" sz="2500" dirty="0">
                <a:solidFill>
                  <a:srgbClr val="4E3B30"/>
                </a:solidFill>
                <a:latin typeface="Franklin Gothic Book"/>
              </a:rPr>
              <a:t>, а </a:t>
            </a:r>
            <a:r>
              <a:rPr lang="ru-RU" sz="2500" i="1" dirty="0">
                <a:solidFill>
                  <a:srgbClr val="4E3B30"/>
                </a:solidFill>
                <a:latin typeface="Franklin Gothic Book"/>
              </a:rPr>
              <a:t>зачем?</a:t>
            </a:r>
            <a:endParaRPr lang="ru-RU" sz="2500" dirty="0">
              <a:solidFill>
                <a:srgbClr val="4E3B30"/>
              </a:solidFill>
              <a:latin typeface="Franklin Gothic Book"/>
            </a:endParaRPr>
          </a:p>
          <a:p>
            <a:pPr lvl="0" defTabSz="914400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2500" dirty="0">
                <a:solidFill>
                  <a:srgbClr val="4E3B30"/>
                </a:solidFill>
                <a:latin typeface="Franklin Gothic Book"/>
              </a:rPr>
              <a:t>- быстро находят информацию, но не могут отобрать, проверить…;</a:t>
            </a:r>
          </a:p>
          <a:p>
            <a:pPr lvl="0" defTabSz="914400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2500" dirty="0">
                <a:solidFill>
                  <a:srgbClr val="4E3B30"/>
                </a:solidFill>
                <a:latin typeface="Franklin Gothic Book"/>
              </a:rPr>
              <a:t>- не понимают тексты, плохо читают…;  </a:t>
            </a:r>
          </a:p>
          <a:p>
            <a:pPr lvl="0" defTabSz="914400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2500" dirty="0" smtClean="0">
                <a:solidFill>
                  <a:srgbClr val="4E3B30"/>
                </a:solidFill>
                <a:latin typeface="Franklin Gothic Book"/>
              </a:rPr>
              <a:t>- </a:t>
            </a:r>
            <a:r>
              <a:rPr lang="ru-RU" sz="2500" dirty="0">
                <a:solidFill>
                  <a:srgbClr val="4E3B30"/>
                </a:solidFill>
                <a:latin typeface="Franklin Gothic Book"/>
              </a:rPr>
              <a:t>не хотят учиться – хотят общаться;</a:t>
            </a:r>
          </a:p>
          <a:p>
            <a:pPr lvl="0" defTabSz="914400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2500" dirty="0">
                <a:solidFill>
                  <a:srgbClr val="4E3B30"/>
                </a:solidFill>
                <a:latin typeface="Franklin Gothic Book"/>
              </a:rPr>
              <a:t>- разный набор психических проявлений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82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Техносферные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трансформации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процессы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коренных качественных изменений искусственного характера в обществе и человеке, их интеграция 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наукотехникой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техносферой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электронно-технологическая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/>
          <a:lstStyle/>
          <a:p>
            <a:pPr algn="ctr"/>
            <a:r>
              <a:rPr lang="ru-RU" sz="3200" cap="all" dirty="0" smtClean="0">
                <a:solidFill>
                  <a:srgbClr val="4E3B30"/>
                </a:solidFill>
                <a:latin typeface="Franklin Gothic Medium"/>
              </a:rPr>
              <a:t>информационное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268760"/>
            <a:ext cx="7862794" cy="523961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общество, в котором подавляющая часть работающих заняты производством, хранением, передачей, переработкой и продажей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развития общества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умение человека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массивами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спроса производства и учреждений непроизводственной сферы на специалиста, овладевшего стандартным, пожизненным набором квалификаций, способного занять стандартную должность, что, в свою очередь, «размывает» четкое отраслевое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86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Россия – страна-цивилизация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3100" b="1" dirty="0" smtClean="0"/>
              <a:t>Концепция внешней политики </a:t>
            </a:r>
          </a:p>
          <a:p>
            <a:pPr algn="ctr">
              <a:buNone/>
            </a:pPr>
            <a:r>
              <a:rPr lang="ru-RU" sz="3100" b="1" dirty="0" smtClean="0"/>
              <a:t>Российской Федерации </a:t>
            </a:r>
          </a:p>
          <a:p>
            <a:pPr algn="ctr">
              <a:buNone/>
            </a:pPr>
            <a:r>
              <a:rPr lang="ru-RU" dirty="0" smtClean="0"/>
              <a:t>(утверждена Президентом Российской Федерации В.В.Путиным </a:t>
            </a:r>
          </a:p>
          <a:p>
            <a:pPr algn="ctr">
              <a:buNone/>
            </a:pPr>
            <a:r>
              <a:rPr lang="ru-RU" dirty="0" smtClean="0"/>
              <a:t>31 марта 2023 г.)</a:t>
            </a:r>
          </a:p>
          <a:p>
            <a:pPr marL="571500" indent="-571500">
              <a:buAutoNum type="romanUcPeriod"/>
            </a:pPr>
            <a:r>
              <a:rPr lang="ru-RU" b="1" dirty="0" smtClean="0"/>
              <a:t>Общие положения</a:t>
            </a:r>
          </a:p>
          <a:p>
            <a:pPr marL="571500" indent="-571500">
              <a:buNone/>
            </a:pPr>
            <a:endParaRPr lang="ru-RU" b="1" dirty="0" smtClean="0"/>
          </a:p>
          <a:p>
            <a:pPr marL="571500" indent="-571500" algn="just">
              <a:buNone/>
            </a:pPr>
            <a:r>
              <a:rPr lang="ru-RU" dirty="0" smtClean="0"/>
              <a:t>4. Более чем тысячелетний опыт самостоятельной государственности, культурное наследие предшествовавшей эпохи, глубокие исторические связи с традиционной европейской культурой и другими культурами Евразии, выработанное за много веков умение обеспечивать на общей территории гармоничное сосуществование различных народов, этнических, религиозных и языковых групп определяют особое положение России как самобытного государства-цивилизации, обширной евразийской и </a:t>
            </a:r>
            <a:r>
              <a:rPr lang="ru-RU" dirty="0" err="1" smtClean="0"/>
              <a:t>евро-тихоокеанской</a:t>
            </a:r>
            <a:r>
              <a:rPr lang="ru-RU" dirty="0" smtClean="0"/>
              <a:t> державы, сплотившей русский народ и другие народы, составляющие </a:t>
            </a:r>
            <a:r>
              <a:rPr lang="ru-RU" dirty="0" err="1" smtClean="0"/>
              <a:t>культурно-цивилизационную</a:t>
            </a:r>
            <a:r>
              <a:rPr lang="ru-RU" dirty="0" smtClean="0"/>
              <a:t> общность Русского мира.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92500" lnSpcReduction="20000"/>
          </a:bodyPr>
          <a:lstStyle/>
          <a:p>
            <a:pPr indent="274320" algn="ctr">
              <a:buNone/>
            </a:pPr>
            <a:r>
              <a:rPr lang="ru-RU" sz="2000" b="1" dirty="0" smtClean="0"/>
              <a:t>Концепция </a:t>
            </a:r>
          </a:p>
          <a:p>
            <a:pPr indent="274320" algn="ctr">
              <a:buNone/>
            </a:pPr>
            <a:r>
              <a:rPr lang="ru-RU" sz="2000" dirty="0" smtClean="0"/>
              <a:t>учебно-методического комплекса модуля</a:t>
            </a:r>
          </a:p>
          <a:p>
            <a:pPr indent="274320" algn="ctr">
              <a:buNone/>
            </a:pPr>
            <a:r>
              <a:rPr lang="ru-RU" sz="2000" dirty="0" smtClean="0"/>
              <a:t> «</a:t>
            </a:r>
            <a:r>
              <a:rPr lang="ru-RU" sz="2000" b="1" dirty="0" smtClean="0"/>
              <a:t>Основы Российской государственности</a:t>
            </a:r>
            <a:r>
              <a:rPr lang="ru-RU" sz="2000" dirty="0" smtClean="0"/>
              <a:t>» </a:t>
            </a:r>
          </a:p>
          <a:p>
            <a:pPr indent="274320" algn="ctr">
              <a:buNone/>
            </a:pPr>
            <a:r>
              <a:rPr lang="ru-RU" sz="2000" dirty="0" smtClean="0"/>
              <a:t>(Во исполнении подпункта «а» пункта 11 перечня поручений Президента Российской Федерации от 29 января 2023 г. № Пр-173ГС ) </a:t>
            </a:r>
          </a:p>
          <a:p>
            <a:pPr indent="274320" algn="ctr">
              <a:buNone/>
            </a:pPr>
            <a:r>
              <a:rPr lang="ru-RU" sz="2000" dirty="0" smtClean="0"/>
              <a:t>(объем 72 часа (в т. ч. 54 часа аудиторных).</a:t>
            </a:r>
          </a:p>
          <a:p>
            <a:pPr indent="274320" algn="just">
              <a:buNone/>
            </a:pPr>
            <a:endParaRPr lang="ru-RU" sz="2000" dirty="0" smtClean="0"/>
          </a:p>
          <a:p>
            <a:pPr indent="274320" algn="just">
              <a:buNone/>
            </a:pPr>
            <a:r>
              <a:rPr lang="ru-RU" dirty="0" smtClean="0"/>
              <a:t>Тема 5 «</a:t>
            </a:r>
            <a:r>
              <a:rPr lang="ru-RU" b="1" dirty="0" smtClean="0"/>
              <a:t>Вызовы будущего и развитие страны</a:t>
            </a:r>
            <a:r>
              <a:rPr lang="ru-RU" dirty="0" smtClean="0"/>
              <a:t>»</a:t>
            </a:r>
          </a:p>
          <a:p>
            <a:pPr indent="274320" algn="just">
              <a:buNone/>
            </a:pPr>
            <a:endParaRPr lang="ru-RU" dirty="0" smtClean="0"/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«Сценарии перспективного развития страны и </a:t>
            </a:r>
            <a:r>
              <a:rPr lang="ru-RU" b="1" dirty="0" smtClean="0"/>
              <a:t>роль гражданина</a:t>
            </a:r>
            <a:r>
              <a:rPr lang="ru-RU" dirty="0" smtClean="0"/>
              <a:t> в этих сценариях. </a:t>
            </a:r>
            <a:r>
              <a:rPr lang="ru-RU" b="1" dirty="0" smtClean="0"/>
              <a:t>Ответственность и миссия как ориентиры личностного и общественного развития</a:t>
            </a:r>
            <a:r>
              <a:rPr lang="ru-RU" dirty="0" smtClean="0"/>
              <a:t>. Представление о </a:t>
            </a:r>
            <a:r>
              <a:rPr lang="ru-RU" dirty="0" err="1" smtClean="0"/>
              <a:t>коммунитарном</a:t>
            </a:r>
            <a:r>
              <a:rPr lang="ru-RU" dirty="0" smtClean="0"/>
              <a:t> характере российской гражданственности,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неразрывности личного успеха и благосостояния Родины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indent="274320"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1042</Words>
  <Application>Microsoft Office PowerPoint</Application>
  <PresentationFormat>Экран (4:3)</PresentationFormat>
  <Paragraphs>194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Поток</vt:lpstr>
      <vt:lpstr>Документ</vt:lpstr>
      <vt:lpstr>КВАЛИТАТИВНАЯ КУЛЬТУРА ПЕДАГОГА</vt:lpstr>
      <vt:lpstr>КВАЛИТАТИВНОСТЬ</vt:lpstr>
      <vt:lpstr>Слайд 3</vt:lpstr>
      <vt:lpstr>Слайд 4</vt:lpstr>
      <vt:lpstr>Влияние среды обитания на психофизиологию развития человека (профессор Давид Иосифович Фельдштейн)</vt:lpstr>
      <vt:lpstr>Техносферные трансформации</vt:lpstr>
      <vt:lpstr>информационное общество</vt:lpstr>
      <vt:lpstr>Россия – страна-цивилизация</vt:lpstr>
      <vt:lpstr>Слайд 9</vt:lpstr>
      <vt:lpstr>Слайд 10</vt:lpstr>
      <vt:lpstr>В структуре «системы цивилизационных революций» «революция качества» или «квалитативная революция» синтезирует и символизирует собой (одновременно) происходящие качественные изменения в основаниях Бытия человека (А.И.Суббето)</vt:lpstr>
      <vt:lpstr>Форсайт-исследование будущего профессиональной школы Российской Федерации до 2030 года, проведенное в 2012-2013 годах Сибирским Федеральным университетом  (Форсайт пер. – «взгляд в будущее» − социальная технология, позволяющая экспертам определить приоритеты в той или иной области, сформировать общее видение проблемы ее развития)</vt:lpstr>
      <vt:lpstr>Возможные варианты социально-экономического развития страны</vt:lpstr>
      <vt:lpstr>Цели                         результаты   профессионального образования</vt:lpstr>
      <vt:lpstr>КВАЛИТАТИВНОСТЬ</vt:lpstr>
      <vt:lpstr>Слайд 16</vt:lpstr>
      <vt:lpstr>Слайд 17</vt:lpstr>
      <vt:lpstr>Слайд 18</vt:lpstr>
      <vt:lpstr>Качества личности транспрофессионала</vt:lpstr>
      <vt:lpstr>МОДЕЛЬ РАБОТНИКА НА ОСНОВЕ КОМПЕТЕНТНОСТНОГО ПОДХОДА</vt:lpstr>
      <vt:lpstr>Соотношение компетенций на уровнях их формирования и развития</vt:lpstr>
      <vt:lpstr>РАЗНОВИДНОСТИ МОДЕЛЕЙ СПЕЦИАЛИСТА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Оценивание – основа квалиметрической компетентности педагога</vt:lpstr>
      <vt:lpstr>Слайд 34</vt:lpstr>
      <vt:lpstr>Слайд 35</vt:lpstr>
      <vt:lpstr>Структура деятельности</vt:lpstr>
      <vt:lpstr>Анализ урока как инструмент повышения качества</vt:lpstr>
      <vt:lpstr>Слайд 38</vt:lpstr>
      <vt:lpstr>Значение квалитативной культуры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КВАЛИТАТИВНАЯ КУЛЬТУРА ПЕДАГОГА</dc:title>
  <dc:creator>HP</dc:creator>
  <cp:lastModifiedBy>HP</cp:lastModifiedBy>
  <cp:revision>43</cp:revision>
  <dcterms:created xsi:type="dcterms:W3CDTF">2024-11-29T06:38:07Z</dcterms:created>
  <dcterms:modified xsi:type="dcterms:W3CDTF">2024-12-16T09:48:25Z</dcterms:modified>
</cp:coreProperties>
</file>