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81857-B9F7-F042-C6F3-2F1ADF3FC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6049F4-582C-C12C-A76B-0A6BB3AE5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65792-51D7-3D61-39F6-1B728BA3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F136E-DA45-5C84-45E6-29BED443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651C3-2109-534C-42CC-D2914FE7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0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718EE-6846-45CA-AEB2-27D4C469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5AC7E6-C54D-4AFD-0D94-8DC591223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4D220-091E-46C6-71EA-7791017C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E8B5A-504F-0F75-938E-C426DE64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EB6C7-F8DB-03CC-D694-2581875A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1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E71C90-8C81-6162-F241-0E273A97C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44F34-CBD1-A3E5-F8F9-D6ABD037A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2BF92-D9C4-27A8-6FB3-AD336D9A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A0C31-F91F-ECF5-E377-2C912E3E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19B99-9E6A-31E9-E538-FBF91078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8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C6A7D-FD07-5E02-23BE-275219F4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3572D-5C4D-3E34-9BBB-36A28653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E9EB6-8AA8-4522-E004-AC9DD5EA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A15C5-4DE3-D158-924E-D041D9D1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504B8-4AA8-D42A-56B1-C8939C34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8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DEC9-5E60-FF2D-ED64-E2D4C52D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0FC59-7765-8F7D-A644-E8164C9FA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FF4DF-C024-34BF-BEA3-499F5F86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0349C-0EEE-3914-27FE-137E6E5D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7EC98-8E00-1B7B-8876-14E7C2D1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0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46DA1-34BA-1FF4-5AC6-7A42806B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0D93F-7FD9-200E-0C88-5F3987E5E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BD05A6-E0AD-BF03-DC80-EFFABC314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B13529-713A-103C-4F27-59A7108A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88AFC-221B-AAD9-D495-E57830FF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6A748B-1C98-8BF1-83FB-38EA50B5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35FC2-5248-913B-914F-25D240D5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1CB9F4-6519-F405-D943-7206F276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796248-0136-65DE-EC0D-CD77DE110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1B9CE6-10C5-B8D4-A1A2-D840B040E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7F0FB7-020B-ABBB-84C2-AB58427EB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5B7754-7493-24DB-0A07-E4F9D291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F19029-8B29-6C23-8715-83E4D023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462E4D-6273-22E8-ED85-0CFF3588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BFF-BCE8-97EF-D62C-0ABF162A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B47349-4AD9-0DDC-E00C-854926F3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E8A76-44E2-E7AF-24A3-F7320AC1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29358E-6169-D454-FC68-AEF13302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41CD8F-9D82-7D46-D49A-7AC6478F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B7E27-9B01-A946-4796-B674D0F5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9D6A4F-F967-A6DA-05FC-DDF0669C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4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33735-CDA1-A5F2-9F84-389B0BE2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04AA3-D629-E935-FAB0-A1689073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C43DA0-5BD6-64CD-6E83-7B82C3CCB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AE9D15-4559-DB1B-7CFD-F1B3C641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8B4232-04C1-7BC3-993A-EAFC14D0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4B066E-B3DA-F447-2128-41D15D27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AC50A-0A76-0BC9-25EB-1760C930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E6962C-C68E-A2CF-365E-76B30161D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AB20-EC4B-E044-1C8A-A41EB2DB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9D44E0-CC3E-D6CE-133B-06A8381B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854288-62E6-B251-3FA3-F97D363B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12B0A-48A5-3D17-F3ED-5E277A7E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5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9900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7CB33-190B-2C50-3163-005846A2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6225AF-C045-A99B-073A-E68BDFB1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06619-9BA6-3284-48F1-4F0AE41BD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2B6D-A2FF-4E85-A535-F19A340FE7F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C6376-CED2-AAE3-5485-29A480B9D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B54FD-D9AD-57CE-92CE-C618027D1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92A9-12BE-4A12-A7FF-8743C154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FDA25-9969-A70E-5FD0-11F560B57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ЕГЭ 2024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E92CE0-DB98-0129-04AE-102C30F4D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7992" y="3669265"/>
            <a:ext cx="9144000" cy="1655762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9900CC"/>
                </a:solidFill>
              </a:rPr>
              <a:t>ЛУГАНСКИЙ ИНСТИТУТ РАЗВИТИЯ ОБРАЗОВАНИЯ</a:t>
            </a:r>
          </a:p>
          <a:p>
            <a:pPr algn="r"/>
            <a:r>
              <a:rPr lang="ru-RU" dirty="0">
                <a:solidFill>
                  <a:srgbClr val="9900CC"/>
                </a:solidFill>
              </a:rPr>
              <a:t>отдел методического сопровождения</a:t>
            </a:r>
          </a:p>
          <a:p>
            <a:pPr algn="r"/>
            <a:r>
              <a:rPr lang="ru-RU" dirty="0" err="1">
                <a:solidFill>
                  <a:srgbClr val="9900CC"/>
                </a:solidFill>
              </a:rPr>
              <a:t>Скиперская</a:t>
            </a:r>
            <a:r>
              <a:rPr lang="ru-RU" dirty="0">
                <a:solidFill>
                  <a:srgbClr val="9900CC"/>
                </a:solidFill>
              </a:rPr>
              <a:t> А. И.</a:t>
            </a:r>
          </a:p>
        </p:txBody>
      </p:sp>
    </p:spTree>
    <p:extLst>
      <p:ext uri="{BB962C8B-B14F-4D97-AF65-F5344CB8AC3E}">
        <p14:creationId xmlns:p14="http://schemas.microsoft.com/office/powerpoint/2010/main" val="131190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32F20-40BE-16CF-67B0-A75B1E34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35"/>
            <a:ext cx="10515600" cy="67659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7D626B-63C0-F46B-501C-0BC8EB33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4E09CA-CA5D-374E-93D2-C47AEF76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4" y="681037"/>
            <a:ext cx="10733543" cy="62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44752-B43E-226A-59DC-3E52F9DC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15" y="162044"/>
            <a:ext cx="2611056" cy="9259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FEC0F-E6EB-BDE7-BCD1-B7127BF7D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254642"/>
            <a:ext cx="11387328" cy="66033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Удалено 1 задание – расчетная задача высокого уровня сложности на 3 балла. (задача по квантовой физике). Задания по квантовой физике в части 2 отсутствуют.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(тематического разнообразие):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 (3 балла) – качественная задача, не только по молекулярной физике и электродинамике, но и по механике.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 (2 балла) – расчетная задача кроме задач по механике могут быть и задачи по молекулярной физике, если качественная задача в этой серии вариантов окажется по механике.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№23 (2 балла) - расчетная задача по электродинамике (либо по геометрической оптике на применение формулы линзы, либо по волновой оптике на применение формулы для дифракционной решетки) или молекулярной физике.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 (3 балла) - расчетная задача по молекулярной физике и термодинамике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(3 балла) - расчетная задача по электродинамике (электростатика, постоянный ток, магнитное поле, ЭМИ)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№26 (4 балла) - расчетная задача по механике (на связанные тела, на законы сохранения в механике, блок задач по статике)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0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08F48-F369-464D-62CD-7C69711F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 и результаты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1A501-8D71-AFD6-68E5-16206F953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71A924-B6B1-0219-F8B3-ADDD0F9FB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0" y="1690688"/>
            <a:ext cx="11167880" cy="48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2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84898-CA41-911C-9DCD-0A19A88A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77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CC62A-BA53-8440-342F-6C89B67C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DC136-D2CD-8155-02E4-043DFD81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00" y="1825625"/>
            <a:ext cx="11682599" cy="4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762A0-7A2E-2596-15B6-CE1715D0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распределения тестовых баллов участников ЕГЭ по физике в 2024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4AE573-FE2E-6C1C-F6F6-CF49DE521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2475A6-0EBC-FB9C-7CB0-CB7DA1778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50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0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A8400-4968-401A-24ED-D08019B7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82ACE-D9A6-E919-98D4-F14B37AA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02422D-3386-4D4F-0E45-71103C9A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5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2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20C8E7-EFB4-7EBC-840E-537B30F8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7" y="29791"/>
            <a:ext cx="8218120" cy="34567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5CADF-1999-DBFB-A621-81B59A02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45237-B138-2DB2-4B02-3406243E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3287209"/>
            <a:ext cx="11968223" cy="3540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15 (47%) − задание с рисунком (электрическая цепь) на определение характера изменения физической величины (важен порядок следования цифр), </a:t>
            </a:r>
          </a:p>
          <a:p>
            <a:pPr marL="0" indent="0">
              <a:buNone/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18 (39%) − задание на множественный выбор (выбор верного утверждения(й) из 5) о физических явлениях, величинах и закономерностях, оно носит интегрированный характер и включают в себя элементы содержания не менее чем из пяти разделов курса физики.</a:t>
            </a:r>
          </a:p>
          <a:p>
            <a:pPr marL="0" indent="0">
              <a:buNone/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14 (51%) − задание проверяющее теоретические знания школьников, умение прочитать рисунок (электрическую схему) и оценить изменения которые произойдут в электрической цепи (задание на множественный выбор (выбор верного утверждения(й) из 5)),</a:t>
            </a:r>
          </a:p>
          <a:p>
            <a:pPr marL="0" indent="0">
              <a:buNone/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9 (52%) − задание на множественный выбор (выбор верного утверждения(й) из 5) на основании данных представленных на графике t(Q), </a:t>
            </a:r>
          </a:p>
          <a:p>
            <a:pPr marL="0" indent="0">
              <a:buNone/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5 (69%) − задание на множественный выбор (выбор верного утверждения(й) из 5) на основании данных, представленных в таблице.</a:t>
            </a:r>
            <a:endParaRPr lang="en-US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9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BB233-A5FF-04C8-E287-6ADD26FC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вариантов КИМ ЕГЭ 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 2025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59A214A-49D1-FB6A-6197-AB50A45DA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285151"/>
              </p:ext>
            </p:extLst>
          </p:nvPr>
        </p:nvGraphicFramePr>
        <p:xfrm>
          <a:off x="829056" y="1825625"/>
          <a:ext cx="10524744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0574">
                  <a:extLst>
                    <a:ext uri="{9D8B030D-6E8A-4147-A177-3AD203B41FA5}">
                      <a16:colId xmlns:a16="http://schemas.microsoft.com/office/drawing/2014/main" val="1389675605"/>
                    </a:ext>
                  </a:extLst>
                </a:gridCol>
                <a:gridCol w="6064170">
                  <a:extLst>
                    <a:ext uri="{9D8B030D-6E8A-4147-A177-3AD203B41FA5}">
                      <a16:colId xmlns:a16="http://schemas.microsoft.com/office/drawing/2014/main" val="3450183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заданий в работе: 26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 за работу: 45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тестовый балл (ТБ) – 100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выполнения работы – 235 минут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Механика		                  1 - 6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Молекулярная физика                 7 - 10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Электродинамика	                  11 - 15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Квантовая физика	                  16-17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вопросы	                  18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Методология		                  19,20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Максимальный балл: 28/62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2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задач с развёрнутым решением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r>
                        <a:rPr lang="ru-RU" sz="2400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балл: 17/38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14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0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A62AD-AA75-706D-2029-693B6E69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6555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</a:t>
            </a:r>
            <a:b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проверяемым предметным результатам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4986E-068E-CD5B-0A1B-9D074BB87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F40382-75F4-E460-525E-3A9BA403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6458"/>
            <a:ext cx="10631049" cy="48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4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7195F-5684-E2C3-CE4B-36F178D3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391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</a:t>
            </a:r>
            <a:b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уровням сложности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626A0-3325-7B52-E4F4-12071E358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0928"/>
            <a:ext cx="10515600" cy="843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спектр проверяемых элементов содержания в заданиях линий 2, 4, 8, 16, 21, 22 и 26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95D65F-9C43-E5D6-B733-72FDAC8C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61" y="1341488"/>
            <a:ext cx="9924139" cy="450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3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529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ИТОГИ ЕГЭ 2024  </vt:lpstr>
      <vt:lpstr>Участники ЕГЭ и результаты Российская Федерация</vt:lpstr>
      <vt:lpstr>ФИЗИКА</vt:lpstr>
      <vt:lpstr>Диаграмма распределения тестовых баллов участников ЕГЭ по физике в 2024 г.</vt:lpstr>
      <vt:lpstr>Презентация PowerPoint</vt:lpstr>
      <vt:lpstr>Презентация PowerPoint</vt:lpstr>
      <vt:lpstr>Структура вариантов КИМ ЕГЭ  по физике 2025 год</vt:lpstr>
      <vt:lpstr>Распределение заданий  по проверяемым предметным результатам </vt:lpstr>
      <vt:lpstr>Распределение заданий  по уровням сложности </vt:lpstr>
      <vt:lpstr>Оценивание заданий</vt:lpstr>
      <vt:lpstr>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dcterms:created xsi:type="dcterms:W3CDTF">2025-01-27T11:04:07Z</dcterms:created>
  <dcterms:modified xsi:type="dcterms:W3CDTF">2025-01-28T05:55:21Z</dcterms:modified>
</cp:coreProperties>
</file>