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19" r:id="rId2"/>
    <p:sldId id="257" r:id="rId3"/>
    <p:sldId id="324" r:id="rId4"/>
    <p:sldId id="332" r:id="rId5"/>
    <p:sldId id="331" r:id="rId6"/>
    <p:sldId id="330" r:id="rId7"/>
    <p:sldId id="329" r:id="rId8"/>
    <p:sldId id="290" r:id="rId9"/>
    <p:sldId id="336" r:id="rId10"/>
    <p:sldId id="335" r:id="rId11"/>
    <p:sldId id="334" r:id="rId12"/>
    <p:sldId id="333" r:id="rId13"/>
    <p:sldId id="296" r:id="rId14"/>
    <p:sldId id="341" r:id="rId15"/>
    <p:sldId id="344" r:id="rId16"/>
    <p:sldId id="343" r:id="rId17"/>
    <p:sldId id="342" r:id="rId18"/>
    <p:sldId id="295" r:id="rId19"/>
    <p:sldId id="340" r:id="rId20"/>
    <p:sldId id="339" r:id="rId21"/>
    <p:sldId id="338" r:id="rId22"/>
    <p:sldId id="337" r:id="rId23"/>
    <p:sldId id="297" r:id="rId24"/>
    <p:sldId id="348" r:id="rId25"/>
    <p:sldId id="347" r:id="rId26"/>
    <p:sldId id="346" r:id="rId27"/>
    <p:sldId id="345" r:id="rId28"/>
    <p:sldId id="350" r:id="rId29"/>
    <p:sldId id="353" r:id="rId30"/>
    <p:sldId id="354"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5100"/>
    <a:srgbClr val="BEAA12"/>
    <a:srgbClr val="007635"/>
    <a:srgbClr val="264B96"/>
    <a:srgbClr val="70578F"/>
    <a:srgbClr val="FFA3A3"/>
    <a:srgbClr val="1E3C78"/>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44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D92C68-0BA9-466F-A2A3-EB3FBB1D9B30}" type="datetimeFigureOut">
              <a:rPr lang="ru-RU" smtClean="0"/>
              <a:pPr/>
              <a:t>03.02.2025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CDCDD-67A1-46FF-9990-AED9016F0713}" type="slidenum">
              <a:rPr lang="ru-RU" smtClean="0"/>
              <a:pPr/>
              <a:t>‹#›</a:t>
            </a:fld>
            <a:endParaRPr lang="ru-RU"/>
          </a:p>
        </p:txBody>
      </p:sp>
    </p:spTree>
    <p:extLst>
      <p:ext uri="{BB962C8B-B14F-4D97-AF65-F5344CB8AC3E}">
        <p14:creationId xmlns:p14="http://schemas.microsoft.com/office/powerpoint/2010/main" val="3305359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ln/>
        </p:spPr>
      </p:sp>
      <p:sp>
        <p:nvSpPr>
          <p:cNvPr id="3174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a:p>
        </p:txBody>
      </p:sp>
      <p:sp>
        <p:nvSpPr>
          <p:cNvPr id="3174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fld id="{63F12487-6E5C-4DE8-99B2-9AD0B7F1266C}" type="slidenum">
              <a:rPr lang="ru-RU"/>
              <a:pPr eaLnBrk="1" hangingPunct="1"/>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10</a:t>
            </a:fld>
            <a:endParaRPr lang="ru-RU"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11</a:t>
            </a:fld>
            <a:endParaRPr lang="ru-RU"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12</a:t>
            </a:fld>
            <a:endParaRPr lang="ru-RU"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13</a:t>
            </a:fld>
            <a:endParaRPr lang="ru-RU"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14</a:t>
            </a:fld>
            <a:endParaRPr lang="ru-RU"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15</a:t>
            </a:fld>
            <a:endParaRPr lang="ru-RU"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16</a:t>
            </a:fld>
            <a:endParaRPr lang="ru-RU"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17</a:t>
            </a:fld>
            <a:endParaRPr lang="ru-RU"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18</a:t>
            </a:fld>
            <a:endParaRPr lang="ru-RU"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19</a:t>
            </a:fld>
            <a:endParaRPr lang="ru-R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fld id="{C41EC311-278C-4822-AF51-E67CCE3CFCDE}" type="slidenum">
              <a:rPr lang="ru-RU"/>
              <a:pPr eaLnBrk="1" hangingPunct="1"/>
              <a:t>2</a:t>
            </a:fld>
            <a:endParaRPr lang="ru-RU"/>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20</a:t>
            </a:fld>
            <a:endParaRPr lang="ru-RU"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21</a:t>
            </a:fld>
            <a:endParaRPr lang="ru-RU"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22</a:t>
            </a:fld>
            <a:endParaRPr lang="ru-RU"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23</a:t>
            </a:fld>
            <a:endParaRPr lang="ru-RU"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24</a:t>
            </a:fld>
            <a:endParaRPr lang="ru-RU"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25</a:t>
            </a:fld>
            <a:endParaRPr lang="ru-RU"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26</a:t>
            </a:fld>
            <a:endParaRPr lang="ru-RU"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27</a:t>
            </a:fld>
            <a:endParaRPr lang="ru-RU"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30181A7-04BE-4D3B-8DBD-9FC0CCF1B750}" type="slidenum">
              <a:rPr lang="ru-RU" smtClean="0"/>
              <a:pPr/>
              <a:t>30</a:t>
            </a:fld>
            <a:endParaRPr lang="ru-RU"/>
          </a:p>
        </p:txBody>
      </p:sp>
    </p:spTree>
    <p:extLst>
      <p:ext uri="{BB962C8B-B14F-4D97-AF65-F5344CB8AC3E}">
        <p14:creationId xmlns:p14="http://schemas.microsoft.com/office/powerpoint/2010/main" val="852125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3</a:t>
            </a:fld>
            <a:endParaRPr lang="ru-RU"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4</a:t>
            </a:fld>
            <a:endParaRPr lang="ru-RU"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5</a:t>
            </a:fld>
            <a:endParaRPr lang="ru-RU"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6</a:t>
            </a:fld>
            <a:endParaRPr lang="ru-RU"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7</a:t>
            </a:fld>
            <a:endParaRPr lang="ru-RU"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8</a:t>
            </a:fld>
            <a:endParaRPr lang="ru-RU"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55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636AD224-FC18-4DF2-AC31-65641F186651}" type="slidenum">
              <a:rPr lang="ru-RU" sz="1200"/>
              <a:pPr algn="r" eaLnBrk="1" hangingPunct="1"/>
              <a:t>9</a:t>
            </a:fld>
            <a:endParaRPr 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pPr/>
              <a:t>03.02.2025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03.02.2025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03.02.2025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03.02.2025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03.02.2025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03.02.2025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pPr/>
              <a:t>03.02.2025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03.02.2025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03.02.2025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03.02.2025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03.02.2025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03.02.2025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slide" Target="slide2.xml"/><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11" Type="http://schemas.openxmlformats.org/officeDocument/2006/relationships/image" Target="../media/image7.jpeg"/><Relationship Id="rId5" Type="http://schemas.openxmlformats.org/officeDocument/2006/relationships/image" Target="../media/image3.gif"/><Relationship Id="rId10" Type="http://schemas.openxmlformats.org/officeDocument/2006/relationships/image" Target="../media/image6.png"/><Relationship Id="rId4" Type="http://schemas.openxmlformats.org/officeDocument/2006/relationships/image" Target="../media/image2.gif"/><Relationship Id="rId9" Type="http://schemas.openxmlformats.org/officeDocument/2006/relationships/slide" Target="slide28.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0.jpe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23.jpeg"/><Relationship Id="rId4" Type="http://schemas.openxmlformats.org/officeDocument/2006/relationships/slide" Target="slide2.xml"/><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0.jpe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24.jpeg"/><Relationship Id="rId4" Type="http://schemas.openxmlformats.org/officeDocument/2006/relationships/slide" Target="slide2.xml"/><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0.jpe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25.jpeg"/><Relationship Id="rId4" Type="http://schemas.openxmlformats.org/officeDocument/2006/relationships/slide" Target="slide2.xml"/><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6.jpe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27.jpeg"/><Relationship Id="rId4" Type="http://schemas.openxmlformats.org/officeDocument/2006/relationships/slide" Target="slide2.xml"/><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6.jpe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28.jpeg"/><Relationship Id="rId4" Type="http://schemas.openxmlformats.org/officeDocument/2006/relationships/slide" Target="slide2.xml"/><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6.jpe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29.jpeg"/><Relationship Id="rId4" Type="http://schemas.openxmlformats.org/officeDocument/2006/relationships/slide" Target="slide2.xml"/><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6.jpe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30.jpeg"/><Relationship Id="rId4" Type="http://schemas.openxmlformats.org/officeDocument/2006/relationships/slide" Target="slide2.xml"/><Relationship Id="rId9"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6.jpe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31.png"/><Relationship Id="rId4" Type="http://schemas.openxmlformats.org/officeDocument/2006/relationships/slide" Target="slide2.xml"/><Relationship Id="rId9" Type="http://schemas.microsoft.com/office/2007/relationships/hdphoto" Target="../media/hdphoto4.wdp"/></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2.jpeg"/><Relationship Id="rId7" Type="http://schemas.microsoft.com/office/2007/relationships/hdphoto" Target="../media/hdphoto3.wdp"/><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jpeg"/><Relationship Id="rId5" Type="http://schemas.openxmlformats.org/officeDocument/2006/relationships/slide" Target="slide2.xml"/><Relationship Id="rId10" Type="http://schemas.microsoft.com/office/2007/relationships/hdphoto" Target="../media/hdphoto4.wdp"/><Relationship Id="rId4" Type="http://schemas.microsoft.com/office/2007/relationships/hdphoto" Target="../media/hdphoto5.wdp"/><Relationship Id="rId9"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2.jpeg"/><Relationship Id="rId7"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4.jpeg"/><Relationship Id="rId5" Type="http://schemas.openxmlformats.org/officeDocument/2006/relationships/slide" Target="slide2.xml"/><Relationship Id="rId10" Type="http://schemas.microsoft.com/office/2007/relationships/hdphoto" Target="../media/hdphoto4.wdp"/><Relationship Id="rId4" Type="http://schemas.microsoft.com/office/2007/relationships/hdphoto" Target="../media/hdphoto5.wdp"/><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22.xml"/><Relationship Id="rId26" Type="http://schemas.openxmlformats.org/officeDocument/2006/relationships/slide" Target="slide25.xml"/><Relationship Id="rId3" Type="http://schemas.openxmlformats.org/officeDocument/2006/relationships/image" Target="../media/image8.jpeg"/><Relationship Id="rId21" Type="http://schemas.openxmlformats.org/officeDocument/2006/relationships/slide" Target="slide15.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21.xml"/><Relationship Id="rId25" Type="http://schemas.openxmlformats.org/officeDocument/2006/relationships/slide" Target="slide24.xml"/><Relationship Id="rId2" Type="http://schemas.openxmlformats.org/officeDocument/2006/relationships/notesSlide" Target="../notesSlides/notesSlide2.xml"/><Relationship Id="rId16" Type="http://schemas.openxmlformats.org/officeDocument/2006/relationships/slide" Target="slide20.xml"/><Relationship Id="rId20" Type="http://schemas.openxmlformats.org/officeDocument/2006/relationships/slide" Target="slide14.xml"/><Relationship Id="rId29"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3.xml"/><Relationship Id="rId32" Type="http://schemas.openxmlformats.org/officeDocument/2006/relationships/image" Target="../media/image10.png"/><Relationship Id="rId5" Type="http://schemas.openxmlformats.org/officeDocument/2006/relationships/slide" Target="slide4.xml"/><Relationship Id="rId15" Type="http://schemas.openxmlformats.org/officeDocument/2006/relationships/slide" Target="slide19.xml"/><Relationship Id="rId23" Type="http://schemas.openxmlformats.org/officeDocument/2006/relationships/slide" Target="slide17.xml"/><Relationship Id="rId28" Type="http://schemas.openxmlformats.org/officeDocument/2006/relationships/slide" Target="slide27.xml"/><Relationship Id="rId10" Type="http://schemas.openxmlformats.org/officeDocument/2006/relationships/slide" Target="slide9.xml"/><Relationship Id="rId19" Type="http://schemas.openxmlformats.org/officeDocument/2006/relationships/slide" Target="slide13.xml"/><Relationship Id="rId31" Type="http://schemas.openxmlformats.org/officeDocument/2006/relationships/image" Target="../media/image4.gif"/><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8.xml"/><Relationship Id="rId22" Type="http://schemas.openxmlformats.org/officeDocument/2006/relationships/slide" Target="slide16.xml"/><Relationship Id="rId27" Type="http://schemas.openxmlformats.org/officeDocument/2006/relationships/slide" Target="slide26.xml"/><Relationship Id="rId30"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2.jpeg"/><Relationship Id="rId7" Type="http://schemas.microsoft.com/office/2007/relationships/hdphoto" Target="../media/hdphoto3.wdp"/><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5.jpeg"/><Relationship Id="rId5" Type="http://schemas.openxmlformats.org/officeDocument/2006/relationships/slide" Target="slide2.xml"/><Relationship Id="rId10" Type="http://schemas.microsoft.com/office/2007/relationships/hdphoto" Target="../media/hdphoto4.wdp"/><Relationship Id="rId4" Type="http://schemas.microsoft.com/office/2007/relationships/hdphoto" Target="../media/hdphoto5.wdp"/><Relationship Id="rId9"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2.jpeg"/><Relationship Id="rId7" Type="http://schemas.microsoft.com/office/2007/relationships/hdphoto" Target="../media/hdphoto3.wdp"/><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6.jpeg"/><Relationship Id="rId5" Type="http://schemas.openxmlformats.org/officeDocument/2006/relationships/slide" Target="slide2.xml"/><Relationship Id="rId10" Type="http://schemas.microsoft.com/office/2007/relationships/hdphoto" Target="../media/hdphoto4.wdp"/><Relationship Id="rId4" Type="http://schemas.microsoft.com/office/2007/relationships/hdphoto" Target="../media/hdphoto5.wdp"/><Relationship Id="rId9" Type="http://schemas.openxmlformats.org/officeDocument/2006/relationships/image" Target="../media/image14.jpe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2.jpeg"/><Relationship Id="rId7" Type="http://schemas.microsoft.com/office/2007/relationships/hdphoto" Target="../media/hdphoto3.wdp"/><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7.jpeg"/><Relationship Id="rId5" Type="http://schemas.openxmlformats.org/officeDocument/2006/relationships/slide" Target="slide2.xml"/><Relationship Id="rId10" Type="http://schemas.microsoft.com/office/2007/relationships/hdphoto" Target="../media/hdphoto4.wdp"/><Relationship Id="rId4" Type="http://schemas.microsoft.com/office/2007/relationships/hdphoto" Target="../media/hdphoto5.wdp"/><Relationship Id="rId9" Type="http://schemas.openxmlformats.org/officeDocument/2006/relationships/image" Target="../media/image14.jpeg"/></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8.jpe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39.jpeg"/><Relationship Id="rId4" Type="http://schemas.openxmlformats.org/officeDocument/2006/relationships/slide" Target="slide2.xml"/><Relationship Id="rId9" Type="http://schemas.microsoft.com/office/2007/relationships/hdphoto" Target="../media/hdphoto4.wdp"/></Relationships>
</file>

<file path=ppt/slides/_rels/slide2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8.jpeg"/><Relationship Id="rId7"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40.jpeg"/><Relationship Id="rId4" Type="http://schemas.openxmlformats.org/officeDocument/2006/relationships/slide" Target="slide2.xml"/><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8.jpe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41.jpeg"/><Relationship Id="rId4" Type="http://schemas.openxmlformats.org/officeDocument/2006/relationships/slide" Target="slide2.xml"/><Relationship Id="rId9" Type="http://schemas.microsoft.com/office/2007/relationships/hdphoto" Target="../media/hdphoto4.wdp"/></Relationships>
</file>

<file path=ppt/slides/_rels/slide2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8.jpeg"/><Relationship Id="rId7"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42.jpeg"/><Relationship Id="rId4" Type="http://schemas.openxmlformats.org/officeDocument/2006/relationships/slide" Target="slide2.xml"/><Relationship Id="rId9" Type="http://schemas.microsoft.com/office/2007/relationships/hdphoto" Target="../media/hdphoto4.wdp"/></Relationships>
</file>

<file path=ppt/slides/_rels/slide2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8.jpeg"/><Relationship Id="rId7"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43.jpeg"/><Relationship Id="rId4" Type="http://schemas.openxmlformats.org/officeDocument/2006/relationships/slide" Target="slide2.xml"/><Relationship Id="rId9" Type="http://schemas.microsoft.com/office/2007/relationships/hdphoto" Target="../media/hdphoto4.wdp"/></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15.jpeg"/><Relationship Id="rId4" Type="http://schemas.openxmlformats.org/officeDocument/2006/relationships/slide" Target="slide2.xml"/><Relationship Id="rId9" Type="http://schemas.microsoft.com/office/2007/relationships/hdphoto" Target="../media/hdphoto4.wdp"/></Relationships>
</file>

<file path=ppt/slides/_rels/slide30.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4.xml"/><Relationship Id="rId7" Type="http://schemas.openxmlformats.org/officeDocument/2006/relationships/slide" Target="slide21.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image" Target="../media/image45.png"/><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6.xml"/><Relationship Id="rId9" Type="http://schemas.openxmlformats.org/officeDocument/2006/relationships/slide" Target="slide1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slide" Target="slide2.xml"/><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slide" Target="slide2.xml"/><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18.jpeg"/><Relationship Id="rId4" Type="http://schemas.openxmlformats.org/officeDocument/2006/relationships/slide" Target="slide2.xml"/><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slide" Target="slide2.xml"/><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0.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21.jpeg"/><Relationship Id="rId4" Type="http://schemas.openxmlformats.org/officeDocument/2006/relationships/slide" Target="slide2.xml"/><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0.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22.jpeg"/><Relationship Id="rId4" Type="http://schemas.openxmlformats.org/officeDocument/2006/relationships/slide" Target="slide2.xml"/><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123728" y="534642"/>
            <a:ext cx="4896544" cy="302070"/>
          </a:xfrm>
          <a:prstGeom prst="rect">
            <a:avLst/>
          </a:prstGeom>
          <a:noFill/>
          <a:ln w="9525">
            <a:noFill/>
            <a:miter lim="800000"/>
            <a:headEnd/>
            <a:tailEnd/>
          </a:ln>
          <a:effectLst/>
        </p:spPr>
        <p:txBody>
          <a:bodyPr wrap="square">
            <a:spAutoFit/>
            <a:scene3d>
              <a:camera prst="orthographicFront"/>
              <a:lightRig rig="threePt" dir="t"/>
            </a:scene3d>
            <a:sp3d extrusionH="57150">
              <a:bevelT h="25400" prst="softRound"/>
            </a:sp3d>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lnSpc>
                <a:spcPct val="50000"/>
              </a:lnSpc>
              <a:spcBef>
                <a:spcPct val="50000"/>
              </a:spcBef>
            </a:pPr>
            <a:r>
              <a:rPr lang="ru-RU" sz="2400" b="1" i="1" dirty="0">
                <a:solidFill>
                  <a:schemeClr val="accent2">
                    <a:lumMod val="75000"/>
                  </a:schemeClr>
                </a:solidFill>
                <a:effectLst>
                  <a:outerShdw blurRad="38100" dist="38100" dir="2700000" algn="tl">
                    <a:srgbClr val="C0C0C0"/>
                  </a:outerShdw>
                </a:effectLst>
              </a:rPr>
              <a:t>Интеллектуальная игра</a:t>
            </a:r>
          </a:p>
        </p:txBody>
      </p:sp>
      <p:sp>
        <p:nvSpPr>
          <p:cNvPr id="2067" name="AutoShape 19" descr="yH5BAEAAAAALAAAAAABAAEAAAIBRAA7"/>
          <p:cNvSpPr>
            <a:spLocks noChangeAspect="1" noChangeArrowheads="1"/>
          </p:cNvSpPr>
          <p:nvPr/>
        </p:nvSpPr>
        <p:spPr bwMode="auto">
          <a:xfrm>
            <a:off x="4405745" y="263691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1026" name="Picture 2" descr="http://img0.liveinternet.ru/images/attach/c/3/77/957/77957384_77772038_zvezdochki.gif"/>
          <p:cNvPicPr>
            <a:picLocks noChangeAspect="1" noChangeArrowheads="1" noCrop="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679181" y="2317824"/>
            <a:ext cx="942975" cy="9429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g0.liveinternet.ru/images/attach/c/3/77/957/77957384_77772038_zvezdochki.gif"/>
          <p:cNvPicPr>
            <a:picLocks noChangeAspect="1" noChangeArrowheads="1" noCrop="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4986" y="3458963"/>
            <a:ext cx="942975" cy="9429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g0.liveinternet.ru/images/attach/c/3/77/957/77957384_77772038_zvezdochki.gif"/>
          <p:cNvPicPr>
            <a:picLocks noChangeAspect="1" noChangeArrowheads="1" noCrop="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793941" y="4604779"/>
            <a:ext cx="942975" cy="942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05745" y="2037194"/>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1622156" y="2971675"/>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1475656" y="3876551"/>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74436" y="2827412"/>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01419" y="3785020"/>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39622" y="1985673"/>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img0.liveinternet.ru/images/attach/c/3/77/957/77957384_77772038_zvezdochki.gif"/>
          <p:cNvPicPr>
            <a:picLocks noChangeAspect="1" noChangeArrowheads="1" noCrop="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77106" y="2225824"/>
            <a:ext cx="942975" cy="94297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img0.liveinternet.ru/images/attach/c/3/77/957/77957384_77772038_zvezdochki.gif"/>
          <p:cNvPicPr>
            <a:picLocks noChangeAspect="1" noChangeArrowheads="1" noCrop="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7362911" y="3366963"/>
            <a:ext cx="942975" cy="94297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img0.liveinternet.ru/images/attach/c/3/77/957/77957384_77772038_zvezdochki.gif"/>
          <p:cNvPicPr>
            <a:picLocks noChangeAspect="1" noChangeArrowheads="1" noCrop="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91866" y="4512779"/>
            <a:ext cx="942975" cy="94297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3432791" y="5027357"/>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01670" y="4702939"/>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421" y="2257299"/>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420" y="3260800"/>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803" y="4269551"/>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83205" y="2508324"/>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83204" y="3511825"/>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13587" y="4520576"/>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7205" y="124857"/>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6"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2843808" y="83600"/>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6"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5046662" y="101254"/>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6"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41579" y="470600"/>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6"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55618" y="903779"/>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6"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210084" y="1046221"/>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6"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41579" y="1451048"/>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6" descr="http://img1.liveinternet.ru/images/attach/b/2/2/633/2633622_6076627_5283499_i102714521_66418.gif"/>
          <p:cNvPicPr>
            <a:picLocks noChangeAspect="1" noChangeArrowheads="1" noCrop="1"/>
          </p:cNvPicPr>
          <p:nvPr/>
        </p:nvPicPr>
        <p:blipFill>
          <a:blip r:embed="rId5" cstate="print">
            <a:extLst>
              <a:ext uri="{28A0092B-C50C-407E-A947-70E740481C1C}">
                <a14:useLocalDpi xmlns:a14="http://schemas.microsoft.com/office/drawing/2010/main"/>
              </a:ext>
            </a:extLst>
          </a:blip>
          <a:srcRect/>
          <a:stretch>
            <a:fillRect/>
          </a:stretch>
        </p:blipFill>
        <p:spPr bwMode="auto">
          <a:xfrm>
            <a:off x="4722543" y="1059362"/>
            <a:ext cx="2066925" cy="86677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domashniirestoran.ru/images/star-511-106(3).gif"/>
          <p:cNvPicPr>
            <a:picLocks noChangeAspect="1" noChangeArrowheads="1" noCrop="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14669" y="124857"/>
            <a:ext cx="2241336" cy="46493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domashniirestoran.ru/images/star-511-106(3).gif"/>
          <p:cNvPicPr>
            <a:picLocks noChangeAspect="1" noChangeArrowheads="1" noCrop="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491880" y="6285513"/>
            <a:ext cx="2241336" cy="464934"/>
          </a:xfrm>
          <a:prstGeom prst="rect">
            <a:avLst/>
          </a:prstGeom>
          <a:noFill/>
          <a:extLst>
            <a:ext uri="{909E8E84-426E-40DD-AFC4-6F175D3DCCD1}">
              <a14:hiddenFill xmlns:a14="http://schemas.microsoft.com/office/drawing/2010/main">
                <a:solidFill>
                  <a:srgbClr val="FFFFFF"/>
                </a:solidFill>
              </a14:hiddenFill>
            </a:ext>
          </a:extLst>
        </p:spPr>
      </p:pic>
      <p:pic>
        <p:nvPicPr>
          <p:cNvPr id="55" name="Рисунок 54" descr="Рисунок19.png">
            <a:hlinkClick r:id="rId7" action="ppaction://hlinksldjump"/>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3462330" y="4798431"/>
            <a:ext cx="2405814" cy="320775"/>
          </a:xfrm>
          <a:prstGeom prst="rect">
            <a:avLst/>
          </a:prstGeom>
        </p:spPr>
      </p:pic>
      <p:pic>
        <p:nvPicPr>
          <p:cNvPr id="56" name="Рисунок 55" descr="Рисунок18.png">
            <a:hlinkClick r:id="rId9" action="ppaction://hlinksldjump"/>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696413" y="5933513"/>
            <a:ext cx="1080120" cy="242096"/>
          </a:xfrm>
          <a:prstGeom prst="rect">
            <a:avLst/>
          </a:prstGeom>
        </p:spPr>
      </p:pic>
      <p:pic>
        <p:nvPicPr>
          <p:cNvPr id="2050" name="Picture 2" descr="http://serp-dm.ru/_nw/0/71629456.jpg"/>
          <p:cNvPicPr>
            <a:picLocks noChangeAspect="1" noChangeArrowheads="1"/>
          </p:cNvPicPr>
          <p:nvPr/>
        </p:nvPicPr>
        <p:blipFill rotWithShape="1">
          <a:blip r:embed="rId11" cstate="screen">
            <a:clrChange>
              <a:clrFrom>
                <a:srgbClr val="FFFFFF"/>
              </a:clrFrom>
              <a:clrTo>
                <a:srgbClr val="FFFFFF">
                  <a:alpha val="0"/>
                </a:srgbClr>
              </a:clrTo>
            </a:clrChange>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3504790" y="2043872"/>
            <a:ext cx="2219338" cy="282528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7" name="Прямоугольник 56"/>
          <p:cNvSpPr/>
          <p:nvPr/>
        </p:nvSpPr>
        <p:spPr>
          <a:xfrm>
            <a:off x="1795838" y="1002808"/>
            <a:ext cx="5601213" cy="923330"/>
          </a:xfrm>
          <a:prstGeom prst="rect">
            <a:avLst/>
          </a:prstGeom>
          <a:noFill/>
        </p:spPr>
        <p:txBody>
          <a:bodyPr wrap="none" lIns="91440" tIns="45720" rIns="91440" bIns="45720">
            <a:spAutoFit/>
          </a:bodyPr>
          <a:lstStyle/>
          <a:p>
            <a:pPr algn="ctr"/>
            <a:r>
              <a:rPr lang="ru-RU" sz="5400" dirty="0">
                <a:ln w="10160">
                  <a:solidFill>
                    <a:schemeClr val="accent1"/>
                  </a:solidFill>
                  <a:prstDash val="solid"/>
                </a:ln>
                <a:solidFill>
                  <a:srgbClr val="FFFFFF"/>
                </a:solidFill>
                <a:effectLst>
                  <a:outerShdw blurRad="38100" dist="32000" dir="5400000" algn="tl">
                    <a:srgbClr val="000000">
                      <a:alpha val="30000"/>
                    </a:srgbClr>
                  </a:outerShdw>
                </a:effectLst>
              </a:rPr>
              <a:t>История в лицах</a:t>
            </a:r>
          </a:p>
        </p:txBody>
      </p:sp>
    </p:spTree>
    <p:extLst>
      <p:ext uri="{BB962C8B-B14F-4D97-AF65-F5344CB8AC3E}">
        <p14:creationId xmlns:p14="http://schemas.microsoft.com/office/powerpoint/2010/main" val="3388257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0459" y="1511627"/>
            <a:ext cx="764900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20000"/>
              </a:spcBef>
            </a:pPr>
            <a:r>
              <a:rPr lang="ru-RU" sz="2800" dirty="0"/>
              <a:t>Династия </a:t>
            </a:r>
            <a:r>
              <a:rPr lang="ru-RU" sz="2800" dirty="0" err="1"/>
              <a:t>Пипинидов</a:t>
            </a:r>
            <a:r>
              <a:rPr lang="ru-RU" sz="2800" dirty="0"/>
              <a:t>, к которой он принадлежал, получила название Каролингов, и именно от его имени образовалось славянское слово «Король». Вел жестокую войну с саксами, создал мощную империю. После его смерти королевство франков распалось.</a:t>
            </a:r>
          </a:p>
        </p:txBody>
      </p:sp>
      <p:pic>
        <p:nvPicPr>
          <p:cNvPr id="11" name="Picture 13">
            <a:hlinkClick r:id="rId4" action="ppaction://hlinksldjump"/>
          </p:cNvPr>
          <p:cNvPicPr>
            <a:picLocks noChangeAspect="1" noChangeArrowheads="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chemeClr val="accent2">
                    <a:lumMod val="75000"/>
                  </a:schemeClr>
                </a:solidFill>
                <a:latin typeface="Arial" pitchFamily="34" charset="0"/>
                <a:cs typeface="Arial" pitchFamily="34" charset="0"/>
              </a:rPr>
              <a:t>30</a:t>
            </a:r>
          </a:p>
        </p:txBody>
      </p:sp>
      <p:pic>
        <p:nvPicPr>
          <p:cNvPr id="9" name="Рисунок 8"/>
          <p:cNvPicPr>
            <a:picLocks noChangeAspect="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0"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1818270" y="4804001"/>
            <a:ext cx="6305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Карл Великий</a:t>
            </a:r>
          </a:p>
        </p:txBody>
      </p:sp>
      <p:sp>
        <p:nvSpPr>
          <p:cNvPr id="13" name="Прямоугольник 12"/>
          <p:cNvSpPr/>
          <p:nvPr/>
        </p:nvSpPr>
        <p:spPr>
          <a:xfrm>
            <a:off x="827584" y="406405"/>
            <a:ext cx="6768752"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a:ln w="11430"/>
                <a:solidFill>
                  <a:schemeClr val="accent2">
                    <a:lumMod val="75000"/>
                  </a:schemeClr>
                </a:solidFill>
              </a:rPr>
              <a:t>ГОСУДАРСТВЕННЫЕ И ОБЩЕСТВЕННЫЕ ДЕЯТЕЛИ</a:t>
            </a:r>
          </a:p>
        </p:txBody>
      </p:sp>
      <p:pic>
        <p:nvPicPr>
          <p:cNvPr id="14" name="Рисунок 13" descr="https://biographe.ru/wp-content/uploads/2021/06/2343-768x768.jpg"/>
          <p:cNvPicPr/>
          <p:nvPr/>
        </p:nvPicPr>
        <p:blipFill>
          <a:blip r:embed="rId10">
            <a:extLst>
              <a:ext uri="{28A0092B-C50C-407E-A947-70E740481C1C}">
                <a14:useLocalDpi xmlns:a14="http://schemas.microsoft.com/office/drawing/2010/main" val="0"/>
              </a:ext>
            </a:extLst>
          </a:blip>
          <a:srcRect/>
          <a:stretch>
            <a:fillRect/>
          </a:stretch>
        </p:blipFill>
        <p:spPr bwMode="auto">
          <a:xfrm>
            <a:off x="4970873" y="1772816"/>
            <a:ext cx="3427305" cy="4152007"/>
          </a:xfrm>
          <a:prstGeom prst="rect">
            <a:avLst/>
          </a:prstGeom>
          <a:noFill/>
          <a:ln>
            <a:noFill/>
          </a:ln>
        </p:spPr>
      </p:pic>
    </p:spTree>
    <p:extLst>
      <p:ext uri="{BB962C8B-B14F-4D97-AF65-F5344CB8AC3E}">
        <p14:creationId xmlns:p14="http://schemas.microsoft.com/office/powerpoint/2010/main" val="3244360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ppt_w</p:attrName>
                                        </p:attrNameLst>
                                      </p:cBhvr>
                                      <p:tavLst>
                                        <p:tav tm="0">
                                          <p:val>
                                            <p:fltVal val="0"/>
                                          </p:val>
                                        </p:tav>
                                        <p:tav tm="100000">
                                          <p:val>
                                            <p:strVal val="#ppt_w"/>
                                          </p:val>
                                        </p:tav>
                                      </p:tavLst>
                                    </p:anim>
                                    <p:anim calcmode="lin" valueType="num">
                                      <p:cBhvr>
                                        <p:cTn id="14" dur="2000" fill="hold"/>
                                        <p:tgtEl>
                                          <p:spTgt spid="14"/>
                                        </p:tgtEl>
                                        <p:attrNameLst>
                                          <p:attrName>ppt_h</p:attrName>
                                        </p:attrNameLst>
                                      </p:cBhvr>
                                      <p:tavLst>
                                        <p:tav tm="0">
                                          <p:val>
                                            <p:fltVal val="0"/>
                                          </p:val>
                                        </p:tav>
                                        <p:tav tm="100000">
                                          <p:val>
                                            <p:strVal val="#ppt_h"/>
                                          </p:val>
                                        </p:tav>
                                      </p:tavLst>
                                    </p:anim>
                                    <p:animEffect transition="in" filter="fade">
                                      <p:cBhvr>
                                        <p:cTn id="15" dur="2000"/>
                                        <p:tgtEl>
                                          <p:spTgt spid="14"/>
                                        </p:tgtEl>
                                      </p:cBhvr>
                                    </p:animEffect>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395536" y="1484784"/>
            <a:ext cx="82809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ru-RU" sz="2800" dirty="0"/>
              <a:t>Великий князь киевский и ростово-суздальский. Его традиционно считают основателем Москвы. Получил свое прозвище за стремление к приобретению, за умение воевать на землях, расположенных на больших расстояниях от собственного княжества.</a:t>
            </a:r>
          </a:p>
        </p:txBody>
      </p:sp>
      <p:pic>
        <p:nvPicPr>
          <p:cNvPr id="11" name="Picture 13">
            <a:hlinkClick r:id="rId4" action="ppaction://hlinksldjump"/>
          </p:cNvPr>
          <p:cNvPicPr>
            <a:picLocks noChangeAspect="1" noChangeArrowheads="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chemeClr val="accent2">
                    <a:lumMod val="75000"/>
                  </a:schemeClr>
                </a:solidFill>
                <a:latin typeface="Arial" pitchFamily="34" charset="0"/>
                <a:cs typeface="Arial" pitchFamily="34" charset="0"/>
              </a:rPr>
              <a:t>40</a:t>
            </a:r>
          </a:p>
        </p:txBody>
      </p:sp>
      <p:pic>
        <p:nvPicPr>
          <p:cNvPr id="9" name="Рисунок 8"/>
          <p:cNvPicPr>
            <a:picLocks noChangeAspect="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0"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2627784" y="4653136"/>
            <a:ext cx="5585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Юрий Долгорукий</a:t>
            </a:r>
          </a:p>
        </p:txBody>
      </p:sp>
      <p:sp>
        <p:nvSpPr>
          <p:cNvPr id="13" name="Прямоугольник 12"/>
          <p:cNvSpPr/>
          <p:nvPr/>
        </p:nvSpPr>
        <p:spPr>
          <a:xfrm>
            <a:off x="827584" y="406405"/>
            <a:ext cx="6768752"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a:ln w="11430"/>
                <a:solidFill>
                  <a:schemeClr val="accent2">
                    <a:lumMod val="75000"/>
                  </a:schemeClr>
                </a:solidFill>
              </a:rPr>
              <a:t>ГОСУДАРСТВЕННЫЕ И ОБЩЕСТВЕННЫЕ ДЕЯТЕЛИ</a:t>
            </a:r>
          </a:p>
        </p:txBody>
      </p:sp>
      <p:pic>
        <p:nvPicPr>
          <p:cNvPr id="14" name="Рисунок 13" descr="https://libcat.ru/uploads/posts/pictures/391530-i_026.jpg"/>
          <p:cNvPicPr/>
          <p:nvPr/>
        </p:nvPicPr>
        <p:blipFill>
          <a:blip r:embed="rId10">
            <a:extLst>
              <a:ext uri="{28A0092B-C50C-407E-A947-70E740481C1C}">
                <a14:useLocalDpi xmlns:a14="http://schemas.microsoft.com/office/drawing/2010/main" val="0"/>
              </a:ext>
            </a:extLst>
          </a:blip>
          <a:srcRect/>
          <a:stretch>
            <a:fillRect/>
          </a:stretch>
        </p:blipFill>
        <p:spPr bwMode="auto">
          <a:xfrm>
            <a:off x="3995936" y="1484785"/>
            <a:ext cx="4464496" cy="3810962"/>
          </a:xfrm>
          <a:prstGeom prst="rect">
            <a:avLst/>
          </a:prstGeom>
          <a:noFill/>
          <a:ln>
            <a:noFill/>
          </a:ln>
        </p:spPr>
      </p:pic>
    </p:spTree>
    <p:extLst>
      <p:ext uri="{BB962C8B-B14F-4D97-AF65-F5344CB8AC3E}">
        <p14:creationId xmlns:p14="http://schemas.microsoft.com/office/powerpoint/2010/main" val="1878156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ppt_w</p:attrName>
                                        </p:attrNameLst>
                                      </p:cBhvr>
                                      <p:tavLst>
                                        <p:tav tm="0">
                                          <p:val>
                                            <p:fltVal val="0"/>
                                          </p:val>
                                        </p:tav>
                                        <p:tav tm="100000">
                                          <p:val>
                                            <p:strVal val="#ppt_w"/>
                                          </p:val>
                                        </p:tav>
                                      </p:tavLst>
                                    </p:anim>
                                    <p:anim calcmode="lin" valueType="num">
                                      <p:cBhvr>
                                        <p:cTn id="14" dur="2000" fill="hold"/>
                                        <p:tgtEl>
                                          <p:spTgt spid="14"/>
                                        </p:tgtEl>
                                        <p:attrNameLst>
                                          <p:attrName>ppt_h</p:attrName>
                                        </p:attrNameLst>
                                      </p:cBhvr>
                                      <p:tavLst>
                                        <p:tav tm="0">
                                          <p:val>
                                            <p:fltVal val="0"/>
                                          </p:val>
                                        </p:tav>
                                        <p:tav tm="100000">
                                          <p:val>
                                            <p:strVal val="#ppt_h"/>
                                          </p:val>
                                        </p:tav>
                                      </p:tavLst>
                                    </p:anim>
                                    <p:animEffect transition="in" filter="fade">
                                      <p:cBhvr>
                                        <p:cTn id="15" dur="2000"/>
                                        <p:tgtEl>
                                          <p:spTgt spid="14"/>
                                        </p:tgtEl>
                                      </p:cBhvr>
                                    </p:animEffect>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0459" y="1511627"/>
            <a:ext cx="76490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ru-RU" sz="2800" dirty="0"/>
              <a:t>Князь Московский и Новгородский, великий князь Владимирский. С его приходом к власти началась 41-летняя мирная эпоха, без набегов ордынцев, расширилась территория Московского княжества, был заключен союз с высшей церковной властью. Получил свое прозвище за то, что подавал милостыню бедным.</a:t>
            </a:r>
          </a:p>
        </p:txBody>
      </p:sp>
      <p:pic>
        <p:nvPicPr>
          <p:cNvPr id="11" name="Picture 13">
            <a:hlinkClick r:id="rId4" action="ppaction://hlinksldjump"/>
          </p:cNvPr>
          <p:cNvPicPr>
            <a:picLocks noChangeAspect="1" noChangeArrowheads="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chemeClr val="accent2">
                    <a:lumMod val="75000"/>
                  </a:schemeClr>
                </a:solidFill>
                <a:latin typeface="Arial" pitchFamily="34" charset="0"/>
                <a:cs typeface="Arial" pitchFamily="34" charset="0"/>
              </a:rPr>
              <a:t>50</a:t>
            </a:r>
          </a:p>
        </p:txBody>
      </p:sp>
      <p:pic>
        <p:nvPicPr>
          <p:cNvPr id="9" name="Рисунок 8"/>
          <p:cNvPicPr>
            <a:picLocks noChangeAspect="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0"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2572545" y="5119132"/>
            <a:ext cx="41764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Иван </a:t>
            </a:r>
            <a:r>
              <a:rPr lang="ru-RU" sz="2800" i="1" dirty="0" err="1"/>
              <a:t>Калита</a:t>
            </a:r>
            <a:endParaRPr lang="ru-RU" sz="2800" i="1" dirty="0"/>
          </a:p>
        </p:txBody>
      </p:sp>
      <p:sp>
        <p:nvSpPr>
          <p:cNvPr id="13" name="Прямоугольник 12"/>
          <p:cNvSpPr/>
          <p:nvPr/>
        </p:nvSpPr>
        <p:spPr>
          <a:xfrm>
            <a:off x="827584" y="406405"/>
            <a:ext cx="6768752"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a:ln w="11430"/>
                <a:solidFill>
                  <a:schemeClr val="accent2">
                    <a:lumMod val="75000"/>
                  </a:schemeClr>
                </a:solidFill>
              </a:rPr>
              <a:t>ГОСУДАРСТВЕННЫЕ И ОБЩЕСТВЕННЫЕ ДЕЯТЕЛИ</a:t>
            </a:r>
          </a:p>
        </p:txBody>
      </p:sp>
      <p:pic>
        <p:nvPicPr>
          <p:cNvPr id="14" name="Рисунок 13" descr="https://youtesla.ru/wp-content/uploads/2020/01/3fb290d44653aa8e7d16a54c5cf4ad5a.jpg"/>
          <p:cNvPicPr/>
          <p:nvPr/>
        </p:nvPicPr>
        <p:blipFill>
          <a:blip r:embed="rId10">
            <a:extLst>
              <a:ext uri="{28A0092B-C50C-407E-A947-70E740481C1C}">
                <a14:useLocalDpi xmlns:a14="http://schemas.microsoft.com/office/drawing/2010/main" val="0"/>
              </a:ext>
            </a:extLst>
          </a:blip>
          <a:srcRect/>
          <a:stretch>
            <a:fillRect/>
          </a:stretch>
        </p:blipFill>
        <p:spPr bwMode="auto">
          <a:xfrm>
            <a:off x="5220071" y="1988840"/>
            <a:ext cx="2999879" cy="3935983"/>
          </a:xfrm>
          <a:prstGeom prst="rect">
            <a:avLst/>
          </a:prstGeom>
          <a:noFill/>
          <a:ln>
            <a:noFill/>
          </a:ln>
        </p:spPr>
      </p:pic>
    </p:spTree>
    <p:extLst>
      <p:ext uri="{BB962C8B-B14F-4D97-AF65-F5344CB8AC3E}">
        <p14:creationId xmlns:p14="http://schemas.microsoft.com/office/powerpoint/2010/main" val="1941179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ppt_w</p:attrName>
                                        </p:attrNameLst>
                                      </p:cBhvr>
                                      <p:tavLst>
                                        <p:tav tm="0">
                                          <p:val>
                                            <p:fltVal val="0"/>
                                          </p:val>
                                        </p:tav>
                                        <p:tav tm="100000">
                                          <p:val>
                                            <p:strVal val="#ppt_w"/>
                                          </p:val>
                                        </p:tav>
                                      </p:tavLst>
                                    </p:anim>
                                    <p:anim calcmode="lin" valueType="num">
                                      <p:cBhvr>
                                        <p:cTn id="14" dur="2000" fill="hold"/>
                                        <p:tgtEl>
                                          <p:spTgt spid="14"/>
                                        </p:tgtEl>
                                        <p:attrNameLst>
                                          <p:attrName>ppt_h</p:attrName>
                                        </p:attrNameLst>
                                      </p:cBhvr>
                                      <p:tavLst>
                                        <p:tav tm="0">
                                          <p:val>
                                            <p:fltVal val="0"/>
                                          </p:val>
                                        </p:tav>
                                        <p:tav tm="100000">
                                          <p:val>
                                            <p:strVal val="#ppt_h"/>
                                          </p:val>
                                        </p:tav>
                                      </p:tavLst>
                                    </p:anim>
                                    <p:animEffect transition="in" filter="fade">
                                      <p:cBhvr>
                                        <p:cTn id="15" dur="2000"/>
                                        <p:tgtEl>
                                          <p:spTgt spid="14"/>
                                        </p:tgtEl>
                                      </p:cBhvr>
                                    </p:animEffect>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5576" y="1052736"/>
            <a:ext cx="764900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ru-RU" sz="2800" dirty="0"/>
              <a:t>Проповедник, религиозный лидер, основная фигура в христианстве. Воплощение Бога-сына, Мессия, приход которого предсказан в Ветхом Завете пророками. Господь Бог в православии. От его рождения ведет отсчет современное летоисчисление.</a:t>
            </a:r>
          </a:p>
        </p:txBody>
      </p:sp>
      <p:pic>
        <p:nvPicPr>
          <p:cNvPr id="10" name="Picture 13">
            <a:hlinkClick r:id="rId4" action="ppaction://hlinksldjump"/>
          </p:cNvPr>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Прямоугольник 19"/>
          <p:cNvSpPr/>
          <p:nvPr/>
        </p:nvSpPr>
        <p:spPr>
          <a:xfrm>
            <a:off x="1838657" y="406405"/>
            <a:ext cx="547260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solidFill>
                  <a:srgbClr val="007635"/>
                </a:solidFill>
              </a:rPr>
              <a:t>ДЕЯТЕЛИ  ЦЕРКВИ</a:t>
            </a:r>
          </a:p>
        </p:txBody>
      </p:sp>
      <p:sp>
        <p:nvSpPr>
          <p:cNvPr id="21" name="Прямоугольник 20"/>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rgbClr val="007635"/>
                </a:solidFill>
                <a:latin typeface="Arial" pitchFamily="34" charset="0"/>
                <a:cs typeface="Arial" pitchFamily="34" charset="0"/>
              </a:rPr>
              <a:t>10</a:t>
            </a:r>
          </a:p>
        </p:txBody>
      </p:sp>
      <p:pic>
        <p:nvPicPr>
          <p:cNvPr id="9" name="Рисунок 8"/>
          <p:cNvPicPr>
            <a:picLocks noChangeAspect="1"/>
          </p:cNvPicPr>
          <p:nvPr/>
        </p:nvPicPr>
        <p:blipFill>
          <a:blip r:embed="rId7"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1"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2411760" y="4509120"/>
            <a:ext cx="5225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Господь Иисус Христос</a:t>
            </a:r>
          </a:p>
        </p:txBody>
      </p:sp>
      <p:pic>
        <p:nvPicPr>
          <p:cNvPr id="13" name="Рисунок 12" descr="C:\Users\admin\Desktop\fmg5da74443d80dc1.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24871" y="1628800"/>
            <a:ext cx="2979709" cy="4013552"/>
          </a:xfrm>
          <a:prstGeom prst="rect">
            <a:avLst/>
          </a:prstGeom>
          <a:noFill/>
          <a:ln>
            <a:noFill/>
          </a:ln>
        </p:spPr>
      </p:pic>
    </p:spTree>
    <p:extLst>
      <p:ext uri="{BB962C8B-B14F-4D97-AF65-F5344CB8AC3E}">
        <p14:creationId xmlns:p14="http://schemas.microsoft.com/office/powerpoint/2010/main" val="3541391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2000" fill="hold"/>
                                        <p:tgtEl>
                                          <p:spTgt spid="13"/>
                                        </p:tgtEl>
                                        <p:attrNameLst>
                                          <p:attrName>ppt_w</p:attrName>
                                        </p:attrNameLst>
                                      </p:cBhvr>
                                      <p:tavLst>
                                        <p:tav tm="0">
                                          <p:val>
                                            <p:fltVal val="0"/>
                                          </p:val>
                                        </p:tav>
                                        <p:tav tm="100000">
                                          <p:val>
                                            <p:strVal val="#ppt_w"/>
                                          </p:val>
                                        </p:tav>
                                      </p:tavLst>
                                    </p:anim>
                                    <p:anim calcmode="lin" valueType="num">
                                      <p:cBhvr>
                                        <p:cTn id="14" dur="2000" fill="hold"/>
                                        <p:tgtEl>
                                          <p:spTgt spid="13"/>
                                        </p:tgtEl>
                                        <p:attrNameLst>
                                          <p:attrName>ppt_h</p:attrName>
                                        </p:attrNameLst>
                                      </p:cBhvr>
                                      <p:tavLst>
                                        <p:tav tm="0">
                                          <p:val>
                                            <p:fltVal val="0"/>
                                          </p:val>
                                        </p:tav>
                                        <p:tav tm="100000">
                                          <p:val>
                                            <p:strVal val="#ppt_h"/>
                                          </p:val>
                                        </p:tav>
                                      </p:tavLst>
                                    </p:anim>
                                    <p:animEffect transition="in" filter="fade">
                                      <p:cBhvr>
                                        <p:cTn id="15" dur="2000"/>
                                        <p:tgtEl>
                                          <p:spTgt spid="13"/>
                                        </p:tgtEl>
                                      </p:cBhvr>
                                    </p:animEffect>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0459" y="1511627"/>
            <a:ext cx="764900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20000"/>
              </a:spcBef>
            </a:pPr>
            <a:r>
              <a:rPr lang="ru-RU" sz="2800" dirty="0"/>
              <a:t>Благословил князя Дмитрия Донского перед Куликовской битвой, рожден Варфоломеем, причислен к лику святых, его мощи в Сергиевом посаде в Троице-Сергиевой лавре.</a:t>
            </a:r>
          </a:p>
        </p:txBody>
      </p:sp>
      <p:pic>
        <p:nvPicPr>
          <p:cNvPr id="10" name="Picture 13">
            <a:hlinkClick r:id="rId4" action="ppaction://hlinksldjump"/>
          </p:cNvPr>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Прямоугольник 20"/>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rgbClr val="007635"/>
                </a:solidFill>
                <a:latin typeface="Arial" pitchFamily="34" charset="0"/>
                <a:cs typeface="Arial" pitchFamily="34" charset="0"/>
              </a:rPr>
              <a:t>20</a:t>
            </a:r>
          </a:p>
        </p:txBody>
      </p:sp>
      <p:pic>
        <p:nvPicPr>
          <p:cNvPr id="9" name="Рисунок 8"/>
          <p:cNvPicPr>
            <a:picLocks noChangeAspect="1"/>
          </p:cNvPicPr>
          <p:nvPr/>
        </p:nvPicPr>
        <p:blipFill>
          <a:blip r:embed="rId7"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1"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2411760" y="4437112"/>
            <a:ext cx="6305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Сергий Радонежский</a:t>
            </a:r>
          </a:p>
        </p:txBody>
      </p:sp>
      <p:sp>
        <p:nvSpPr>
          <p:cNvPr id="13" name="Прямоугольник 12"/>
          <p:cNvSpPr/>
          <p:nvPr/>
        </p:nvSpPr>
        <p:spPr>
          <a:xfrm>
            <a:off x="1838657" y="406405"/>
            <a:ext cx="547260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solidFill>
                  <a:srgbClr val="007635"/>
                </a:solidFill>
              </a:rPr>
              <a:t>ДЕЯТЕЛИ  ЦЕРКВИ</a:t>
            </a:r>
          </a:p>
        </p:txBody>
      </p:sp>
      <p:pic>
        <p:nvPicPr>
          <p:cNvPr id="31746" name="Picture 2" descr="https://bidspirit-images.global.ssl.fastly.net/oranta/cloned-images/117604/1/a_ignore_q_80_w_400_h_400_c_fit_1.jpg"/>
          <p:cNvPicPr>
            <a:picLocks noChangeAspect="1" noChangeArrowheads="1"/>
          </p:cNvPicPr>
          <p:nvPr/>
        </p:nvPicPr>
        <p:blipFill>
          <a:blip r:embed="rId10" cstate="print"/>
          <a:srcRect l="1887" t="1722" b="1698"/>
          <a:stretch>
            <a:fillRect/>
          </a:stretch>
        </p:blipFill>
        <p:spPr bwMode="auto">
          <a:xfrm>
            <a:off x="4572000" y="1340768"/>
            <a:ext cx="3744416" cy="4680520"/>
          </a:xfrm>
          <a:prstGeom prst="rect">
            <a:avLst/>
          </a:prstGeom>
          <a:noFill/>
        </p:spPr>
      </p:pic>
    </p:spTree>
    <p:extLst>
      <p:ext uri="{BB962C8B-B14F-4D97-AF65-F5344CB8AC3E}">
        <p14:creationId xmlns:p14="http://schemas.microsoft.com/office/powerpoint/2010/main" val="2204799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1746"/>
                                        </p:tgtEl>
                                        <p:attrNameLst>
                                          <p:attrName>style.visibility</p:attrName>
                                        </p:attrNameLst>
                                      </p:cBhvr>
                                      <p:to>
                                        <p:strVal val="visible"/>
                                      </p:to>
                                    </p:set>
                                    <p:anim calcmode="lin" valueType="num">
                                      <p:cBhvr>
                                        <p:cTn id="13" dur="2000" fill="hold"/>
                                        <p:tgtEl>
                                          <p:spTgt spid="31746"/>
                                        </p:tgtEl>
                                        <p:attrNameLst>
                                          <p:attrName>ppt_w</p:attrName>
                                        </p:attrNameLst>
                                      </p:cBhvr>
                                      <p:tavLst>
                                        <p:tav tm="0">
                                          <p:val>
                                            <p:fltVal val="0"/>
                                          </p:val>
                                        </p:tav>
                                        <p:tav tm="100000">
                                          <p:val>
                                            <p:strVal val="#ppt_w"/>
                                          </p:val>
                                        </p:tav>
                                      </p:tavLst>
                                    </p:anim>
                                    <p:anim calcmode="lin" valueType="num">
                                      <p:cBhvr>
                                        <p:cTn id="14" dur="2000" fill="hold"/>
                                        <p:tgtEl>
                                          <p:spTgt spid="31746"/>
                                        </p:tgtEl>
                                        <p:attrNameLst>
                                          <p:attrName>ppt_h</p:attrName>
                                        </p:attrNameLst>
                                      </p:cBhvr>
                                      <p:tavLst>
                                        <p:tav tm="0">
                                          <p:val>
                                            <p:fltVal val="0"/>
                                          </p:val>
                                        </p:tav>
                                        <p:tav tm="100000">
                                          <p:val>
                                            <p:strVal val="#ppt_h"/>
                                          </p:val>
                                        </p:tav>
                                      </p:tavLst>
                                    </p:anim>
                                    <p:animEffect transition="in" filter="fade">
                                      <p:cBhvr>
                                        <p:cTn id="15" dur="2000"/>
                                        <p:tgtEl>
                                          <p:spTgt spid="31746"/>
                                        </p:tgtEl>
                                      </p:cBhvr>
                                    </p:animEffect>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0459" y="1511627"/>
            <a:ext cx="7649004"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20000"/>
              </a:spcBef>
            </a:pPr>
            <a:r>
              <a:rPr lang="ru-RU" sz="2800" dirty="0"/>
              <a:t>В международном праве — суверенная персона исключительного свойства. </a:t>
            </a:r>
          </a:p>
          <a:p>
            <a:pPr algn="ctr" eaLnBrk="1" hangingPunct="1">
              <a:spcBef>
                <a:spcPct val="20000"/>
              </a:spcBef>
            </a:pPr>
            <a:r>
              <a:rPr lang="ru-RU" sz="2800" dirty="0"/>
              <a:t>Глава католической церкви. </a:t>
            </a:r>
          </a:p>
        </p:txBody>
      </p:sp>
      <p:pic>
        <p:nvPicPr>
          <p:cNvPr id="10" name="Picture 13">
            <a:hlinkClick r:id="rId4" action="ppaction://hlinksldjump"/>
          </p:cNvPr>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Прямоугольник 20"/>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rgbClr val="007635"/>
                </a:solidFill>
                <a:latin typeface="Arial" pitchFamily="34" charset="0"/>
                <a:cs typeface="Arial" pitchFamily="34" charset="0"/>
              </a:rPr>
              <a:t>30</a:t>
            </a:r>
          </a:p>
        </p:txBody>
      </p:sp>
      <p:pic>
        <p:nvPicPr>
          <p:cNvPr id="9" name="Рисунок 8"/>
          <p:cNvPicPr>
            <a:picLocks noChangeAspect="1"/>
          </p:cNvPicPr>
          <p:nvPr/>
        </p:nvPicPr>
        <p:blipFill>
          <a:blip r:embed="rId7"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1"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756544" y="3338783"/>
            <a:ext cx="6305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Папа Римский</a:t>
            </a:r>
          </a:p>
        </p:txBody>
      </p:sp>
      <p:sp>
        <p:nvSpPr>
          <p:cNvPr id="13" name="Прямоугольник 12"/>
          <p:cNvSpPr/>
          <p:nvPr/>
        </p:nvSpPr>
        <p:spPr>
          <a:xfrm>
            <a:off x="1838657" y="406405"/>
            <a:ext cx="547260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solidFill>
                  <a:srgbClr val="007635"/>
                </a:solidFill>
              </a:rPr>
              <a:t>ДЕЯТЕЛИ  ЦЕРКВИ</a:t>
            </a:r>
          </a:p>
        </p:txBody>
      </p:sp>
      <p:pic>
        <p:nvPicPr>
          <p:cNvPr id="14" name="Рисунок 13" descr="https://mtdata.ru/u16/photoC18A/20211532294-0/original.jpg"/>
          <p:cNvPicPr/>
          <p:nvPr/>
        </p:nvPicPr>
        <p:blipFill rotWithShape="1">
          <a:blip r:embed="rId10" cstate="print">
            <a:extLst>
              <a:ext uri="{28A0092B-C50C-407E-A947-70E740481C1C}">
                <a14:useLocalDpi xmlns:a14="http://schemas.microsoft.com/office/drawing/2010/main" val="0"/>
              </a:ext>
            </a:extLst>
          </a:blip>
          <a:srcRect l="6430" r="34765"/>
          <a:stretch/>
        </p:blipFill>
        <p:spPr bwMode="auto">
          <a:xfrm>
            <a:off x="4788024" y="1844824"/>
            <a:ext cx="3785992" cy="41749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433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ppt_w</p:attrName>
                                        </p:attrNameLst>
                                      </p:cBhvr>
                                      <p:tavLst>
                                        <p:tav tm="0">
                                          <p:val>
                                            <p:fltVal val="0"/>
                                          </p:val>
                                        </p:tav>
                                        <p:tav tm="100000">
                                          <p:val>
                                            <p:strVal val="#ppt_w"/>
                                          </p:val>
                                        </p:tav>
                                      </p:tavLst>
                                    </p:anim>
                                    <p:anim calcmode="lin" valueType="num">
                                      <p:cBhvr>
                                        <p:cTn id="14" dur="2000" fill="hold"/>
                                        <p:tgtEl>
                                          <p:spTgt spid="14"/>
                                        </p:tgtEl>
                                        <p:attrNameLst>
                                          <p:attrName>ppt_h</p:attrName>
                                        </p:attrNameLst>
                                      </p:cBhvr>
                                      <p:tavLst>
                                        <p:tav tm="0">
                                          <p:val>
                                            <p:fltVal val="0"/>
                                          </p:val>
                                        </p:tav>
                                        <p:tav tm="100000">
                                          <p:val>
                                            <p:strVal val="#ppt_h"/>
                                          </p:val>
                                        </p:tav>
                                      </p:tavLst>
                                    </p:anim>
                                    <p:animEffect transition="in" filter="fade">
                                      <p:cBhvr>
                                        <p:cTn id="15" dur="2000"/>
                                        <p:tgtEl>
                                          <p:spTgt spid="14"/>
                                        </p:tgtEl>
                                      </p:cBhvr>
                                    </p:animEffect>
                                  </p:childTnLst>
                                </p:cTn>
                              </p:par>
                            </p:childTnLst>
                          </p:cTn>
                        </p:par>
                      </p:childTnLst>
                    </p:cTn>
                  </p:par>
                </p:childTnLst>
              </p:cTn>
              <p:nextCondLst>
                <p:cond evt="onClick" delay="0">
                  <p:tgtEl>
                    <p:spTgt spid="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0459" y="1511627"/>
            <a:ext cx="764900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ru-RU" sz="2800" dirty="0"/>
              <a:t>Духовный учитель и родоначальник одной из 3-х мировых религий. Получив при рождении имя </a:t>
            </a:r>
            <a:r>
              <a:rPr lang="ru-RU" sz="2800" b="1" dirty="0"/>
              <a:t> </a:t>
            </a:r>
            <a:r>
              <a:rPr lang="ru-RU" sz="2800" dirty="0"/>
              <a:t>Сиддхартха Гаутама, позднее получил имя, что в переводе с санскрита буквально означает «Пробудившийся».</a:t>
            </a:r>
          </a:p>
        </p:txBody>
      </p:sp>
      <p:pic>
        <p:nvPicPr>
          <p:cNvPr id="10" name="Picture 13">
            <a:hlinkClick r:id="rId4" action="ppaction://hlinksldjump"/>
          </p:cNvPr>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Прямоугольник 20"/>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rgbClr val="007635"/>
                </a:solidFill>
                <a:latin typeface="Arial" pitchFamily="34" charset="0"/>
                <a:cs typeface="Arial" pitchFamily="34" charset="0"/>
              </a:rPr>
              <a:t>40</a:t>
            </a:r>
          </a:p>
        </p:txBody>
      </p:sp>
      <p:pic>
        <p:nvPicPr>
          <p:cNvPr id="9" name="Рисунок 8"/>
          <p:cNvPicPr>
            <a:picLocks noChangeAspect="1"/>
          </p:cNvPicPr>
          <p:nvPr/>
        </p:nvPicPr>
        <p:blipFill>
          <a:blip r:embed="rId7"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1"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2443257" y="4152900"/>
            <a:ext cx="6305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Будда</a:t>
            </a:r>
          </a:p>
        </p:txBody>
      </p:sp>
      <p:sp>
        <p:nvSpPr>
          <p:cNvPr id="13" name="Прямоугольник 12"/>
          <p:cNvSpPr/>
          <p:nvPr/>
        </p:nvSpPr>
        <p:spPr>
          <a:xfrm>
            <a:off x="1838657" y="406405"/>
            <a:ext cx="547260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solidFill>
                  <a:srgbClr val="007635"/>
                </a:solidFill>
              </a:rPr>
              <a:t>ДЕЯТЕЛИ  ЦЕРКВИ</a:t>
            </a:r>
          </a:p>
        </p:txBody>
      </p:sp>
      <p:pic>
        <p:nvPicPr>
          <p:cNvPr id="14" name="Рисунок 13" descr="https://citatnica.ru/wp-content/uploads/2019/08/50170-gostinaja-glavnaja-steny-sovremennogo-iskusstva-dekor-plakat-gautama-budda-zolotoj-religii-statuja-fj08-vysokokachestvennye-zhivopis-i-kalligrafija.jpg"/>
          <p:cNvPicPr/>
          <p:nvPr/>
        </p:nvPicPr>
        <p:blipFill rotWithShape="1">
          <a:blip r:embed="rId10">
            <a:extLst>
              <a:ext uri="{28A0092B-C50C-407E-A947-70E740481C1C}">
                <a14:useLocalDpi xmlns:a14="http://schemas.microsoft.com/office/drawing/2010/main" val="0"/>
              </a:ext>
            </a:extLst>
          </a:blip>
          <a:srcRect l="10804" r="16144"/>
          <a:stretch/>
        </p:blipFill>
        <p:spPr bwMode="auto">
          <a:xfrm>
            <a:off x="4932039" y="2060848"/>
            <a:ext cx="3287911" cy="3744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6080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ppt_w</p:attrName>
                                        </p:attrNameLst>
                                      </p:cBhvr>
                                      <p:tavLst>
                                        <p:tav tm="0">
                                          <p:val>
                                            <p:fltVal val="0"/>
                                          </p:val>
                                        </p:tav>
                                        <p:tav tm="100000">
                                          <p:val>
                                            <p:strVal val="#ppt_w"/>
                                          </p:val>
                                        </p:tav>
                                      </p:tavLst>
                                    </p:anim>
                                    <p:anim calcmode="lin" valueType="num">
                                      <p:cBhvr>
                                        <p:cTn id="14" dur="2000" fill="hold"/>
                                        <p:tgtEl>
                                          <p:spTgt spid="14"/>
                                        </p:tgtEl>
                                        <p:attrNameLst>
                                          <p:attrName>ppt_h</p:attrName>
                                        </p:attrNameLst>
                                      </p:cBhvr>
                                      <p:tavLst>
                                        <p:tav tm="0">
                                          <p:val>
                                            <p:fltVal val="0"/>
                                          </p:val>
                                        </p:tav>
                                        <p:tav tm="100000">
                                          <p:val>
                                            <p:strVal val="#ppt_h"/>
                                          </p:val>
                                        </p:tav>
                                      </p:tavLst>
                                    </p:anim>
                                    <p:animEffect transition="in" filter="fade">
                                      <p:cBhvr>
                                        <p:cTn id="15" dur="2000"/>
                                        <p:tgtEl>
                                          <p:spTgt spid="14"/>
                                        </p:tgtEl>
                                      </p:cBhvr>
                                    </p:animEffect>
                                  </p:childTnLst>
                                </p:cTn>
                              </p:par>
                            </p:childTnLst>
                          </p:cTn>
                        </p:par>
                      </p:childTnLst>
                    </p:cTn>
                  </p:par>
                </p:childTnLst>
              </p:cTn>
              <p:nextCondLst>
                <p:cond evt="onClick" delay="0">
                  <p:tgtEl>
                    <p:spTgt spid="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827584" y="1124744"/>
            <a:ext cx="76490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ru-RU" sz="2800" dirty="0"/>
              <a:t>Богослов, инициировавший Реформацию. Перевел Библию на немецкий язык, его имя носит одно из религиозных направлений. Создал немецкий литературный язык. Оказал большое влияние на мировую историю, заставил усомниться в мощи католической церкви, и стал создателем новой религии – протестантизма. </a:t>
            </a:r>
          </a:p>
        </p:txBody>
      </p:sp>
      <p:pic>
        <p:nvPicPr>
          <p:cNvPr id="10" name="Picture 13">
            <a:hlinkClick r:id="rId4" action="ppaction://hlinksldjump"/>
          </p:cNvPr>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Прямоугольник 20"/>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rgbClr val="007635"/>
                </a:solidFill>
                <a:latin typeface="Arial" pitchFamily="34" charset="0"/>
                <a:cs typeface="Arial" pitchFamily="34" charset="0"/>
              </a:rPr>
              <a:t>50</a:t>
            </a:r>
          </a:p>
        </p:txBody>
      </p:sp>
      <p:pic>
        <p:nvPicPr>
          <p:cNvPr id="9" name="Рисунок 8"/>
          <p:cNvPicPr>
            <a:picLocks noChangeAspect="1"/>
          </p:cNvPicPr>
          <p:nvPr/>
        </p:nvPicPr>
        <p:blipFill>
          <a:blip r:embed="rId7"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1"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1914745" y="4804001"/>
            <a:ext cx="6305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Мартин Лютер</a:t>
            </a:r>
          </a:p>
        </p:txBody>
      </p:sp>
      <p:sp>
        <p:nvSpPr>
          <p:cNvPr id="13" name="Прямоугольник 12"/>
          <p:cNvSpPr/>
          <p:nvPr/>
        </p:nvSpPr>
        <p:spPr>
          <a:xfrm>
            <a:off x="1838657" y="406405"/>
            <a:ext cx="547260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solidFill>
                  <a:srgbClr val="007635"/>
                </a:solidFill>
              </a:rPr>
              <a:t>ДЕЯТЕЛИ  ЦЕРКВИ</a:t>
            </a:r>
          </a:p>
        </p:txBody>
      </p:sp>
      <p:pic>
        <p:nvPicPr>
          <p:cNvPr id="14" name="Рисунок 13" descr="https://openclipart.org/image/800px/310217"/>
          <p:cNvPicPr/>
          <p:nvPr/>
        </p:nvPicPr>
        <p:blipFill>
          <a:blip r:embed="rId10">
            <a:extLst>
              <a:ext uri="{28A0092B-C50C-407E-A947-70E740481C1C}">
                <a14:useLocalDpi xmlns:a14="http://schemas.microsoft.com/office/drawing/2010/main" val="0"/>
              </a:ext>
            </a:extLst>
          </a:blip>
          <a:srcRect/>
          <a:stretch>
            <a:fillRect/>
          </a:stretch>
        </p:blipFill>
        <p:spPr bwMode="auto">
          <a:xfrm>
            <a:off x="4427984" y="1700808"/>
            <a:ext cx="3560172" cy="4100539"/>
          </a:xfrm>
          <a:prstGeom prst="rect">
            <a:avLst/>
          </a:prstGeom>
          <a:noFill/>
          <a:ln>
            <a:noFill/>
          </a:ln>
        </p:spPr>
      </p:pic>
    </p:spTree>
    <p:extLst>
      <p:ext uri="{BB962C8B-B14F-4D97-AF65-F5344CB8AC3E}">
        <p14:creationId xmlns:p14="http://schemas.microsoft.com/office/powerpoint/2010/main" val="1638733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ppt_w</p:attrName>
                                        </p:attrNameLst>
                                      </p:cBhvr>
                                      <p:tavLst>
                                        <p:tav tm="0">
                                          <p:val>
                                            <p:fltVal val="0"/>
                                          </p:val>
                                        </p:tav>
                                        <p:tav tm="100000">
                                          <p:val>
                                            <p:strVal val="#ppt_w"/>
                                          </p:val>
                                        </p:tav>
                                      </p:tavLst>
                                    </p:anim>
                                    <p:anim calcmode="lin" valueType="num">
                                      <p:cBhvr>
                                        <p:cTn id="14" dur="2000" fill="hold"/>
                                        <p:tgtEl>
                                          <p:spTgt spid="14"/>
                                        </p:tgtEl>
                                        <p:attrNameLst>
                                          <p:attrName>ppt_h</p:attrName>
                                        </p:attrNameLst>
                                      </p:cBhvr>
                                      <p:tavLst>
                                        <p:tav tm="0">
                                          <p:val>
                                            <p:fltVal val="0"/>
                                          </p:val>
                                        </p:tav>
                                        <p:tav tm="100000">
                                          <p:val>
                                            <p:strVal val="#ppt_h"/>
                                          </p:val>
                                        </p:tav>
                                      </p:tavLst>
                                    </p:anim>
                                    <p:animEffect transition="in" filter="fade">
                                      <p:cBhvr>
                                        <p:cTn id="15" dur="2000"/>
                                        <p:tgtEl>
                                          <p:spTgt spid="14"/>
                                        </p:tgtEl>
                                      </p:cBhvr>
                                    </p:animEffect>
                                  </p:childTnLst>
                                </p:cTn>
                              </p:par>
                            </p:childTnLst>
                          </p:cTn>
                        </p:par>
                      </p:childTnLst>
                    </p:cTn>
                  </p:par>
                </p:childTnLst>
              </p:cTn>
              <p:nextCondLst>
                <p:cond evt="onClick" delay="0">
                  <p:tgtEl>
                    <p:spTgt spid="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a14:imgLayer r:embed="rId4">
                    <a14:imgEffect>
                      <a14:colorTemperature colorTemp="7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0459" y="1511627"/>
            <a:ext cx="764900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20000"/>
              </a:spcBef>
            </a:pPr>
            <a:r>
              <a:rPr lang="ru-RU" sz="2800" dirty="0"/>
              <a:t>Новгородский князь, объединивший орден меченосцев с Тевтонским орденом, изгнал литовцев из Смоленска, победил шведов на реке Неве, причислен к лику святых</a:t>
            </a:r>
          </a:p>
        </p:txBody>
      </p:sp>
      <p:pic>
        <p:nvPicPr>
          <p:cNvPr id="16" name="Picture 13">
            <a:hlinkClick r:id="rId5" action="ppaction://hlinksldjump"/>
          </p:cNvPr>
          <p:cNvPicPr>
            <a:picLocks noChangeAspect="1" noChangeArrowheads="1"/>
          </p:cNvPicPr>
          <p:nvPr/>
        </p:nvPicPr>
        <p:blipFill>
          <a:blip r:embed="rId6" cstate="print">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899592" y="620688"/>
            <a:ext cx="7200800"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a:ln w="11430"/>
                <a:solidFill>
                  <a:schemeClr val="accent4">
                    <a:lumMod val="75000"/>
                  </a:schemeClr>
                </a:solidFill>
              </a:rPr>
              <a:t>ПОЛКОВОДЦЫ И ФЛОТОВОДЦЫ</a:t>
            </a:r>
          </a:p>
        </p:txBody>
      </p:sp>
      <p:sp>
        <p:nvSpPr>
          <p:cNvPr id="18" name="Прямоугольник 17"/>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chemeClr val="accent4">
                    <a:lumMod val="75000"/>
                  </a:schemeClr>
                </a:solidFill>
                <a:latin typeface="Arial" pitchFamily="34" charset="0"/>
                <a:cs typeface="Arial" pitchFamily="34" charset="0"/>
              </a:rPr>
              <a:t>10</a:t>
            </a:r>
          </a:p>
        </p:txBody>
      </p:sp>
      <p:pic>
        <p:nvPicPr>
          <p:cNvPr id="9" name="Рисунок 8"/>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0" name="Picture 2" descr="http://serp-dm.ru/_nw/0/71629456.jpg"/>
          <p:cNvPicPr>
            <a:picLocks noChangeAspect="1" noChangeArrowheads="1"/>
          </p:cNvPicPr>
          <p:nvPr/>
        </p:nvPicPr>
        <p:blipFill rotWithShape="1">
          <a:blip r:embed="rId9" cstate="screen">
            <a:clrChange>
              <a:clrFrom>
                <a:srgbClr val="FFFFFF"/>
              </a:clrFrom>
              <a:clrTo>
                <a:srgbClr val="FFFFFF">
                  <a:alpha val="0"/>
                </a:srgbClr>
              </a:clrTo>
            </a:clrChange>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1733556" y="4336492"/>
            <a:ext cx="6305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Александр Невский</a:t>
            </a:r>
          </a:p>
        </p:txBody>
      </p:sp>
      <p:pic>
        <p:nvPicPr>
          <p:cNvPr id="23554" name="Picture 2" descr="https://ds04.infourok.ru/uploads/ex/12a9/0003bc28-3be9b20c/hello_html_m705f72c7.jpg"/>
          <p:cNvPicPr>
            <a:picLocks noChangeAspect="1" noChangeArrowheads="1"/>
          </p:cNvPicPr>
          <p:nvPr/>
        </p:nvPicPr>
        <p:blipFill>
          <a:blip r:embed="rId11" cstate="print"/>
          <a:srcRect/>
          <a:stretch>
            <a:fillRect/>
          </a:stretch>
        </p:blipFill>
        <p:spPr bwMode="auto">
          <a:xfrm>
            <a:off x="4355976" y="1412776"/>
            <a:ext cx="3908051" cy="4680520"/>
          </a:xfrm>
          <a:prstGeom prst="rect">
            <a:avLst/>
          </a:prstGeom>
          <a:noFill/>
        </p:spPr>
      </p:pic>
    </p:spTree>
    <p:extLst>
      <p:ext uri="{BB962C8B-B14F-4D97-AF65-F5344CB8AC3E}">
        <p14:creationId xmlns:p14="http://schemas.microsoft.com/office/powerpoint/2010/main" val="37346955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23554"/>
                                        </p:tgtEl>
                                        <p:attrNameLst>
                                          <p:attrName>style.visibility</p:attrName>
                                        </p:attrNameLst>
                                      </p:cBhvr>
                                      <p:to>
                                        <p:strVal val="visible"/>
                                      </p:to>
                                    </p:set>
                                    <p:anim calcmode="lin" valueType="num">
                                      <p:cBhvr>
                                        <p:cTn id="13" dur="2000" fill="hold"/>
                                        <p:tgtEl>
                                          <p:spTgt spid="23554"/>
                                        </p:tgtEl>
                                        <p:attrNameLst>
                                          <p:attrName>ppt_w</p:attrName>
                                        </p:attrNameLst>
                                      </p:cBhvr>
                                      <p:tavLst>
                                        <p:tav tm="0">
                                          <p:val>
                                            <p:fltVal val="0"/>
                                          </p:val>
                                        </p:tav>
                                        <p:tav tm="100000">
                                          <p:val>
                                            <p:strVal val="#ppt_w"/>
                                          </p:val>
                                        </p:tav>
                                      </p:tavLst>
                                    </p:anim>
                                    <p:anim calcmode="lin" valueType="num">
                                      <p:cBhvr>
                                        <p:cTn id="14" dur="2000" fill="hold"/>
                                        <p:tgtEl>
                                          <p:spTgt spid="23554"/>
                                        </p:tgtEl>
                                        <p:attrNameLst>
                                          <p:attrName>ppt_h</p:attrName>
                                        </p:attrNameLst>
                                      </p:cBhvr>
                                      <p:tavLst>
                                        <p:tav tm="0">
                                          <p:val>
                                            <p:fltVal val="0"/>
                                          </p:val>
                                        </p:tav>
                                        <p:tav tm="100000">
                                          <p:val>
                                            <p:strVal val="#ppt_h"/>
                                          </p:val>
                                        </p:tav>
                                      </p:tavLst>
                                    </p:anim>
                                    <p:animEffect transition="in" filter="fade">
                                      <p:cBhvr>
                                        <p:cTn id="15" dur="2000"/>
                                        <p:tgtEl>
                                          <p:spTgt spid="23554"/>
                                        </p:tgtEl>
                                      </p:cBhvr>
                                    </p:animEffect>
                                  </p:childTnLst>
                                </p:cTn>
                              </p:par>
                            </p:childTnLst>
                          </p:cTn>
                        </p:par>
                      </p:childTnLst>
                    </p:cTn>
                  </p:par>
                </p:childTnLst>
              </p:cTn>
              <p:nextCondLst>
                <p:cond evt="onClick" delay="0">
                  <p:tgtEl>
                    <p:spTgt spid="9"/>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a14:imgLayer r:embed="rId4">
                    <a14:imgEffect>
                      <a14:colorTemperature colorTemp="7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0459" y="1511627"/>
            <a:ext cx="764900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ru-RU" sz="2400" dirty="0"/>
              <a:t>Русский полководец, основоположник российской военной теории, генералиссимус. Все шестьдесят боев, в которых принимала участие его армия, закончились безоговорочной победой. Его опыт ведения военных действий уникален, он ни разу не держал оборону, все его сражения были исключительно наступательными. Ему удалось укрепить границы России так, что ни один из агрессоров не рисковал их нарушить.</a:t>
            </a:r>
          </a:p>
        </p:txBody>
      </p:sp>
      <p:pic>
        <p:nvPicPr>
          <p:cNvPr id="16" name="Picture 13">
            <a:hlinkClick r:id="rId5" action="ppaction://hlinksldjump"/>
          </p:cNvPr>
          <p:cNvPicPr>
            <a:picLocks noChangeAspect="1" noChangeArrowheads="1"/>
          </p:cNvPicPr>
          <p:nvPr/>
        </p:nvPicPr>
        <p:blipFill>
          <a:blip r:embed="rId6" cstate="print">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Прямоугольник 17"/>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chemeClr val="accent4">
                    <a:lumMod val="75000"/>
                  </a:schemeClr>
                </a:solidFill>
                <a:latin typeface="Arial" pitchFamily="34" charset="0"/>
                <a:cs typeface="Arial" pitchFamily="34" charset="0"/>
              </a:rPr>
              <a:t>20</a:t>
            </a:r>
          </a:p>
        </p:txBody>
      </p:sp>
      <p:pic>
        <p:nvPicPr>
          <p:cNvPr id="9" name="Рисунок 8"/>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0" name="Picture 2" descr="http://serp-dm.ru/_nw/0/71629456.jpg"/>
          <p:cNvPicPr>
            <a:picLocks noChangeAspect="1" noChangeArrowheads="1"/>
          </p:cNvPicPr>
          <p:nvPr/>
        </p:nvPicPr>
        <p:blipFill rotWithShape="1">
          <a:blip r:embed="rId9" cstate="screen">
            <a:clrChange>
              <a:clrFrom>
                <a:srgbClr val="FFFFFF"/>
              </a:clrFrom>
              <a:clrTo>
                <a:srgbClr val="FFFFFF">
                  <a:alpha val="0"/>
                </a:srgbClr>
              </a:clrTo>
            </a:clrChange>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1769121" y="4927947"/>
            <a:ext cx="47210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Александр Суворов</a:t>
            </a:r>
          </a:p>
        </p:txBody>
      </p:sp>
      <p:sp>
        <p:nvSpPr>
          <p:cNvPr id="12" name="Прямоугольник 11"/>
          <p:cNvSpPr/>
          <p:nvPr/>
        </p:nvSpPr>
        <p:spPr>
          <a:xfrm>
            <a:off x="899592" y="620688"/>
            <a:ext cx="7200800"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a:ln w="11430"/>
                <a:solidFill>
                  <a:schemeClr val="accent4">
                    <a:lumMod val="75000"/>
                  </a:schemeClr>
                </a:solidFill>
              </a:rPr>
              <a:t>ПОЛКОВОДЦЫ И ФЛОТОВОДЦЫ</a:t>
            </a:r>
          </a:p>
        </p:txBody>
      </p:sp>
      <p:pic>
        <p:nvPicPr>
          <p:cNvPr id="21506" name="Picture 2" descr="https://helperia.ru/public/images/articles/1/1e/30.11_suvorov.jpg"/>
          <p:cNvPicPr>
            <a:picLocks noChangeAspect="1" noChangeArrowheads="1"/>
          </p:cNvPicPr>
          <p:nvPr/>
        </p:nvPicPr>
        <p:blipFill>
          <a:blip r:embed="rId11" cstate="print"/>
          <a:srcRect/>
          <a:stretch>
            <a:fillRect/>
          </a:stretch>
        </p:blipFill>
        <p:spPr bwMode="auto">
          <a:xfrm>
            <a:off x="4932040" y="1448779"/>
            <a:ext cx="3096344" cy="4644517"/>
          </a:xfrm>
          <a:prstGeom prst="rect">
            <a:avLst/>
          </a:prstGeom>
          <a:noFill/>
        </p:spPr>
      </p:pic>
    </p:spTree>
    <p:extLst>
      <p:ext uri="{BB962C8B-B14F-4D97-AF65-F5344CB8AC3E}">
        <p14:creationId xmlns:p14="http://schemas.microsoft.com/office/powerpoint/2010/main" val="19866988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21506"/>
                                        </p:tgtEl>
                                        <p:attrNameLst>
                                          <p:attrName>style.visibility</p:attrName>
                                        </p:attrNameLst>
                                      </p:cBhvr>
                                      <p:to>
                                        <p:strVal val="visible"/>
                                      </p:to>
                                    </p:set>
                                    <p:anim calcmode="lin" valueType="num">
                                      <p:cBhvr>
                                        <p:cTn id="13" dur="2000" fill="hold"/>
                                        <p:tgtEl>
                                          <p:spTgt spid="21506"/>
                                        </p:tgtEl>
                                        <p:attrNameLst>
                                          <p:attrName>ppt_w</p:attrName>
                                        </p:attrNameLst>
                                      </p:cBhvr>
                                      <p:tavLst>
                                        <p:tav tm="0">
                                          <p:val>
                                            <p:fltVal val="0"/>
                                          </p:val>
                                        </p:tav>
                                        <p:tav tm="100000">
                                          <p:val>
                                            <p:strVal val="#ppt_w"/>
                                          </p:val>
                                        </p:tav>
                                      </p:tavLst>
                                    </p:anim>
                                    <p:anim calcmode="lin" valueType="num">
                                      <p:cBhvr>
                                        <p:cTn id="14" dur="2000" fill="hold"/>
                                        <p:tgtEl>
                                          <p:spTgt spid="21506"/>
                                        </p:tgtEl>
                                        <p:attrNameLst>
                                          <p:attrName>ppt_h</p:attrName>
                                        </p:attrNameLst>
                                      </p:cBhvr>
                                      <p:tavLst>
                                        <p:tav tm="0">
                                          <p:val>
                                            <p:fltVal val="0"/>
                                          </p:val>
                                        </p:tav>
                                        <p:tav tm="100000">
                                          <p:val>
                                            <p:strVal val="#ppt_h"/>
                                          </p:val>
                                        </p:tav>
                                      </p:tavLst>
                                    </p:anim>
                                    <p:animEffect transition="in" filter="fade">
                                      <p:cBhvr>
                                        <p:cTn id="15" dur="2000"/>
                                        <p:tgtEl>
                                          <p:spTgt spid="21506"/>
                                        </p:tgtEl>
                                      </p:cBhvr>
                                    </p:animEffect>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119" name="AutoShape 47">
            <a:hlinkClick r:id="rId4" action="ppaction://hlinksldjump"/>
          </p:cNvPr>
          <p:cNvSpPr>
            <a:spLocks noChangeArrowheads="1"/>
          </p:cNvSpPr>
          <p:nvPr/>
        </p:nvSpPr>
        <p:spPr bwMode="auto">
          <a:xfrm>
            <a:off x="4069657" y="1844253"/>
            <a:ext cx="719138" cy="719138"/>
          </a:xfrm>
          <a:prstGeom prst="bevel">
            <a:avLst>
              <a:gd name="adj" fmla="val 7727"/>
            </a:avLst>
          </a:prstGeom>
          <a:gradFill rotWithShape="1">
            <a:gsLst>
              <a:gs pos="0">
                <a:schemeClr val="accent1">
                  <a:lumMod val="40000"/>
                  <a:lumOff val="60000"/>
                </a:schemeClr>
              </a:gs>
              <a:gs pos="50000">
                <a:schemeClr val="bg1"/>
              </a:gs>
              <a:gs pos="100000">
                <a:schemeClr val="accent1">
                  <a:lumMod val="40000"/>
                  <a:lumOff val="60000"/>
                </a:schemeClr>
              </a:gs>
            </a:gsLst>
            <a:lin ang="5400000" scaled="1"/>
          </a:gradFill>
          <a:ln>
            <a:noFill/>
          </a:ln>
          <a:effectLst>
            <a:prstShdw prst="shdw17" dist="17961" dir="2700000">
              <a:srgbClr val="997199">
                <a:alpha val="50000"/>
              </a:srgbClr>
            </a:prstShdw>
          </a:effectLst>
        </p:spPr>
        <p:txBody>
          <a:bodyPr wrap="none" anchor="ctr"/>
          <a:lstStyle/>
          <a:p>
            <a:pPr algn="ctr">
              <a:defRPr/>
            </a:pPr>
            <a:r>
              <a:rPr lang="ru-RU" sz="3200" b="1" dirty="0">
                <a:solidFill>
                  <a:schemeClr val="tx2">
                    <a:lumMod val="75000"/>
                  </a:schemeClr>
                </a:solidFill>
                <a:latin typeface="Arial" pitchFamily="34" charset="0"/>
                <a:cs typeface="Arial" pitchFamily="34" charset="0"/>
              </a:rPr>
              <a:t>10</a:t>
            </a:r>
          </a:p>
        </p:txBody>
      </p:sp>
      <p:sp>
        <p:nvSpPr>
          <p:cNvPr id="3121" name="AutoShape 49">
            <a:hlinkClick r:id="rId5" action="ppaction://hlinksldjump"/>
          </p:cNvPr>
          <p:cNvSpPr>
            <a:spLocks noChangeArrowheads="1"/>
          </p:cNvSpPr>
          <p:nvPr/>
        </p:nvSpPr>
        <p:spPr bwMode="auto">
          <a:xfrm>
            <a:off x="5004695" y="1844253"/>
            <a:ext cx="719137" cy="719138"/>
          </a:xfrm>
          <a:prstGeom prst="bevel">
            <a:avLst>
              <a:gd name="adj" fmla="val 7727"/>
            </a:avLst>
          </a:prstGeom>
          <a:gradFill rotWithShape="1">
            <a:gsLst>
              <a:gs pos="0">
                <a:schemeClr val="accent1">
                  <a:lumMod val="40000"/>
                  <a:lumOff val="60000"/>
                </a:schemeClr>
              </a:gs>
              <a:gs pos="50000">
                <a:schemeClr val="bg1"/>
              </a:gs>
              <a:gs pos="100000">
                <a:schemeClr val="accent1">
                  <a:lumMod val="40000"/>
                  <a:lumOff val="60000"/>
                </a:schemeClr>
              </a:gs>
            </a:gsLst>
            <a:lin ang="5400000" scaled="1"/>
          </a:gradFill>
          <a:ln>
            <a:noFill/>
          </a:ln>
          <a:effectLst>
            <a:prstShdw prst="shdw17" dist="17961" dir="2700000">
              <a:srgbClr val="997199">
                <a:alpha val="50000"/>
              </a:srgbClr>
            </a:prstShdw>
          </a:effectLst>
        </p:spPr>
        <p:txBody>
          <a:bodyPr wrap="none" anchor="ctr"/>
          <a:lstStyle/>
          <a:p>
            <a:pPr algn="ctr">
              <a:defRPr/>
            </a:pPr>
            <a:r>
              <a:rPr lang="ru-RU" sz="3200" b="1">
                <a:solidFill>
                  <a:schemeClr val="tx2">
                    <a:lumMod val="75000"/>
                  </a:schemeClr>
                </a:solidFill>
                <a:latin typeface="Arial" pitchFamily="34" charset="0"/>
                <a:cs typeface="Arial" pitchFamily="34" charset="0"/>
              </a:rPr>
              <a:t>20</a:t>
            </a:r>
          </a:p>
        </p:txBody>
      </p:sp>
      <p:sp>
        <p:nvSpPr>
          <p:cNvPr id="3122" name="AutoShape 50">
            <a:hlinkClick r:id="rId6" action="ppaction://hlinksldjump"/>
          </p:cNvPr>
          <p:cNvSpPr>
            <a:spLocks noChangeArrowheads="1"/>
          </p:cNvSpPr>
          <p:nvPr/>
        </p:nvSpPr>
        <p:spPr bwMode="auto">
          <a:xfrm>
            <a:off x="5941320" y="1844253"/>
            <a:ext cx="719137" cy="719138"/>
          </a:xfrm>
          <a:prstGeom prst="bevel">
            <a:avLst>
              <a:gd name="adj" fmla="val 7727"/>
            </a:avLst>
          </a:prstGeom>
          <a:gradFill rotWithShape="1">
            <a:gsLst>
              <a:gs pos="0">
                <a:schemeClr val="accent1">
                  <a:lumMod val="40000"/>
                  <a:lumOff val="60000"/>
                </a:schemeClr>
              </a:gs>
              <a:gs pos="50000">
                <a:schemeClr val="bg1"/>
              </a:gs>
              <a:gs pos="100000">
                <a:schemeClr val="accent1">
                  <a:lumMod val="40000"/>
                  <a:lumOff val="60000"/>
                </a:schemeClr>
              </a:gs>
            </a:gsLst>
            <a:lin ang="5400000" scaled="1"/>
          </a:gradFill>
          <a:ln>
            <a:noFill/>
          </a:ln>
          <a:effectLst>
            <a:prstShdw prst="shdw17" dist="17961" dir="2700000">
              <a:srgbClr val="997199">
                <a:alpha val="50000"/>
              </a:srgbClr>
            </a:prstShdw>
          </a:effectLst>
        </p:spPr>
        <p:txBody>
          <a:bodyPr wrap="none" anchor="ctr"/>
          <a:lstStyle/>
          <a:p>
            <a:pPr algn="ctr">
              <a:defRPr/>
            </a:pPr>
            <a:r>
              <a:rPr lang="ru-RU" sz="3200" b="1">
                <a:solidFill>
                  <a:schemeClr val="tx2">
                    <a:lumMod val="75000"/>
                  </a:schemeClr>
                </a:solidFill>
                <a:latin typeface="Arial" pitchFamily="34" charset="0"/>
                <a:cs typeface="Arial" pitchFamily="34" charset="0"/>
              </a:rPr>
              <a:t>30</a:t>
            </a:r>
          </a:p>
        </p:txBody>
      </p:sp>
      <p:sp>
        <p:nvSpPr>
          <p:cNvPr id="3123" name="AutoShape 51">
            <a:hlinkClick r:id="rId7" action="ppaction://hlinksldjump"/>
          </p:cNvPr>
          <p:cNvSpPr>
            <a:spLocks noChangeArrowheads="1"/>
          </p:cNvSpPr>
          <p:nvPr/>
        </p:nvSpPr>
        <p:spPr bwMode="auto">
          <a:xfrm>
            <a:off x="6877945" y="1844253"/>
            <a:ext cx="719137" cy="719138"/>
          </a:xfrm>
          <a:prstGeom prst="bevel">
            <a:avLst>
              <a:gd name="adj" fmla="val 7727"/>
            </a:avLst>
          </a:prstGeom>
          <a:gradFill rotWithShape="1">
            <a:gsLst>
              <a:gs pos="0">
                <a:schemeClr val="accent1">
                  <a:lumMod val="40000"/>
                  <a:lumOff val="60000"/>
                </a:schemeClr>
              </a:gs>
              <a:gs pos="50000">
                <a:schemeClr val="bg1"/>
              </a:gs>
              <a:gs pos="100000">
                <a:schemeClr val="accent1">
                  <a:lumMod val="40000"/>
                  <a:lumOff val="60000"/>
                </a:schemeClr>
              </a:gs>
            </a:gsLst>
            <a:lin ang="5400000" scaled="1"/>
          </a:gradFill>
          <a:ln>
            <a:noFill/>
          </a:ln>
          <a:effectLst>
            <a:prstShdw prst="shdw17" dist="17961" dir="2700000">
              <a:srgbClr val="997199">
                <a:alpha val="50000"/>
              </a:srgbClr>
            </a:prstShdw>
          </a:effectLst>
        </p:spPr>
        <p:txBody>
          <a:bodyPr wrap="none" anchor="ctr"/>
          <a:lstStyle/>
          <a:p>
            <a:pPr algn="ctr">
              <a:defRPr/>
            </a:pPr>
            <a:r>
              <a:rPr lang="ru-RU" sz="3200" b="1">
                <a:solidFill>
                  <a:schemeClr val="tx2">
                    <a:lumMod val="75000"/>
                  </a:schemeClr>
                </a:solidFill>
                <a:latin typeface="Arial" pitchFamily="34" charset="0"/>
                <a:cs typeface="Arial" pitchFamily="34" charset="0"/>
              </a:rPr>
              <a:t>40</a:t>
            </a:r>
          </a:p>
        </p:txBody>
      </p:sp>
      <p:sp>
        <p:nvSpPr>
          <p:cNvPr id="3124" name="AutoShape 52">
            <a:hlinkClick r:id="rId8" action="ppaction://hlinksldjump"/>
          </p:cNvPr>
          <p:cNvSpPr>
            <a:spLocks noChangeArrowheads="1"/>
          </p:cNvSpPr>
          <p:nvPr/>
        </p:nvSpPr>
        <p:spPr bwMode="auto">
          <a:xfrm>
            <a:off x="7812982" y="1844253"/>
            <a:ext cx="719138" cy="719138"/>
          </a:xfrm>
          <a:prstGeom prst="bevel">
            <a:avLst>
              <a:gd name="adj" fmla="val 7727"/>
            </a:avLst>
          </a:prstGeom>
          <a:gradFill rotWithShape="1">
            <a:gsLst>
              <a:gs pos="0">
                <a:schemeClr val="accent1">
                  <a:lumMod val="40000"/>
                  <a:lumOff val="60000"/>
                </a:schemeClr>
              </a:gs>
              <a:gs pos="50000">
                <a:schemeClr val="bg1"/>
              </a:gs>
              <a:gs pos="100000">
                <a:schemeClr val="accent1">
                  <a:lumMod val="40000"/>
                  <a:lumOff val="60000"/>
                </a:schemeClr>
              </a:gs>
            </a:gsLst>
            <a:lin ang="5400000" scaled="1"/>
          </a:gradFill>
          <a:ln>
            <a:noFill/>
          </a:ln>
          <a:effectLst>
            <a:prstShdw prst="shdw17" dist="17961" dir="2700000">
              <a:srgbClr val="997199">
                <a:alpha val="50000"/>
              </a:srgbClr>
            </a:prstShdw>
          </a:effectLst>
        </p:spPr>
        <p:txBody>
          <a:bodyPr wrap="none" anchor="ctr"/>
          <a:lstStyle/>
          <a:p>
            <a:pPr algn="ctr">
              <a:defRPr/>
            </a:pPr>
            <a:r>
              <a:rPr lang="ru-RU" sz="3200" b="1">
                <a:solidFill>
                  <a:schemeClr val="tx2">
                    <a:lumMod val="75000"/>
                  </a:schemeClr>
                </a:solidFill>
                <a:latin typeface="Arial" pitchFamily="34" charset="0"/>
                <a:cs typeface="Arial" pitchFamily="34" charset="0"/>
              </a:rPr>
              <a:t>50</a:t>
            </a:r>
          </a:p>
        </p:txBody>
      </p:sp>
      <p:sp>
        <p:nvSpPr>
          <p:cNvPr id="3125" name="AutoShape 53">
            <a:hlinkClick r:id="rId9" action="ppaction://hlinksldjump"/>
          </p:cNvPr>
          <p:cNvSpPr>
            <a:spLocks noChangeArrowheads="1"/>
          </p:cNvSpPr>
          <p:nvPr/>
        </p:nvSpPr>
        <p:spPr bwMode="auto">
          <a:xfrm>
            <a:off x="4067944" y="2708920"/>
            <a:ext cx="719138" cy="719138"/>
          </a:xfrm>
          <a:prstGeom prst="bevel">
            <a:avLst>
              <a:gd name="adj" fmla="val 7727"/>
            </a:avLst>
          </a:prstGeom>
          <a:gradFill rotWithShape="1">
            <a:gsLst>
              <a:gs pos="0">
                <a:schemeClr val="accent2">
                  <a:lumMod val="40000"/>
                  <a:lumOff val="60000"/>
                </a:schemeClr>
              </a:gs>
              <a:gs pos="50000">
                <a:schemeClr val="bg1"/>
              </a:gs>
              <a:gs pos="100000">
                <a:schemeClr val="accent2">
                  <a:lumMod val="40000"/>
                  <a:lumOff val="60000"/>
                </a:schemeClr>
              </a:gs>
            </a:gsLst>
            <a:lin ang="5400000" scaled="1"/>
          </a:gradFill>
          <a:ln>
            <a:noFill/>
          </a:ln>
          <a:effectLst>
            <a:prstShdw prst="shdw17" dist="17961" dir="2700000">
              <a:srgbClr val="779674">
                <a:alpha val="50000"/>
              </a:srgbClr>
            </a:prstShdw>
          </a:effectLst>
        </p:spPr>
        <p:txBody>
          <a:bodyPr wrap="none" anchor="ctr"/>
          <a:lstStyle/>
          <a:p>
            <a:pPr algn="ctr"/>
            <a:r>
              <a:rPr lang="ru-RU" sz="3200" b="1" dirty="0">
                <a:solidFill>
                  <a:schemeClr val="accent2">
                    <a:lumMod val="50000"/>
                  </a:schemeClr>
                </a:solidFill>
                <a:latin typeface="Arial" pitchFamily="34" charset="0"/>
                <a:cs typeface="Arial" pitchFamily="34" charset="0"/>
              </a:rPr>
              <a:t>10</a:t>
            </a:r>
          </a:p>
        </p:txBody>
      </p:sp>
      <p:sp>
        <p:nvSpPr>
          <p:cNvPr id="3126" name="AutoShape 54">
            <a:hlinkClick r:id="rId10" action="ppaction://hlinksldjump"/>
          </p:cNvPr>
          <p:cNvSpPr>
            <a:spLocks noChangeArrowheads="1"/>
          </p:cNvSpPr>
          <p:nvPr/>
        </p:nvSpPr>
        <p:spPr bwMode="auto">
          <a:xfrm>
            <a:off x="5004695" y="2708920"/>
            <a:ext cx="719137" cy="719138"/>
          </a:xfrm>
          <a:prstGeom prst="bevel">
            <a:avLst>
              <a:gd name="adj" fmla="val 7727"/>
            </a:avLst>
          </a:prstGeom>
          <a:gradFill rotWithShape="1">
            <a:gsLst>
              <a:gs pos="0">
                <a:schemeClr val="accent2">
                  <a:lumMod val="40000"/>
                  <a:lumOff val="60000"/>
                </a:schemeClr>
              </a:gs>
              <a:gs pos="50000">
                <a:schemeClr val="bg1"/>
              </a:gs>
              <a:gs pos="100000">
                <a:schemeClr val="accent2">
                  <a:lumMod val="40000"/>
                  <a:lumOff val="60000"/>
                </a:schemeClr>
              </a:gs>
            </a:gsLst>
            <a:lin ang="5400000" scaled="1"/>
          </a:gradFill>
          <a:ln>
            <a:noFill/>
          </a:ln>
          <a:effectLst>
            <a:prstShdw prst="shdw17" dist="17961" dir="2700000">
              <a:srgbClr val="779674">
                <a:alpha val="50000"/>
              </a:srgbClr>
            </a:prstShdw>
          </a:effectLst>
        </p:spPr>
        <p:txBody>
          <a:bodyPr wrap="none" anchor="ctr"/>
          <a:lstStyle/>
          <a:p>
            <a:pPr algn="ctr"/>
            <a:r>
              <a:rPr lang="ru-RU" sz="3200" b="1">
                <a:solidFill>
                  <a:schemeClr val="accent2">
                    <a:lumMod val="50000"/>
                  </a:schemeClr>
                </a:solidFill>
                <a:latin typeface="Arial" pitchFamily="34" charset="0"/>
                <a:cs typeface="Arial" pitchFamily="34" charset="0"/>
              </a:rPr>
              <a:t>20</a:t>
            </a:r>
          </a:p>
        </p:txBody>
      </p:sp>
      <p:sp>
        <p:nvSpPr>
          <p:cNvPr id="3127" name="AutoShape 55">
            <a:hlinkClick r:id="rId11" action="ppaction://hlinksldjump"/>
          </p:cNvPr>
          <p:cNvSpPr>
            <a:spLocks noChangeArrowheads="1"/>
          </p:cNvSpPr>
          <p:nvPr/>
        </p:nvSpPr>
        <p:spPr bwMode="auto">
          <a:xfrm>
            <a:off x="5941320" y="2708920"/>
            <a:ext cx="719137" cy="719138"/>
          </a:xfrm>
          <a:prstGeom prst="bevel">
            <a:avLst>
              <a:gd name="adj" fmla="val 7727"/>
            </a:avLst>
          </a:prstGeom>
          <a:gradFill rotWithShape="1">
            <a:gsLst>
              <a:gs pos="0">
                <a:schemeClr val="accent2">
                  <a:lumMod val="40000"/>
                  <a:lumOff val="60000"/>
                </a:schemeClr>
              </a:gs>
              <a:gs pos="50000">
                <a:schemeClr val="bg1"/>
              </a:gs>
              <a:gs pos="100000">
                <a:schemeClr val="accent2">
                  <a:lumMod val="40000"/>
                  <a:lumOff val="60000"/>
                </a:schemeClr>
              </a:gs>
            </a:gsLst>
            <a:lin ang="5400000" scaled="1"/>
          </a:gradFill>
          <a:ln>
            <a:noFill/>
          </a:ln>
          <a:effectLst>
            <a:prstShdw prst="shdw17" dist="17961" dir="2700000">
              <a:srgbClr val="779674">
                <a:alpha val="50000"/>
              </a:srgbClr>
            </a:prstShdw>
          </a:effectLst>
        </p:spPr>
        <p:txBody>
          <a:bodyPr wrap="none" anchor="ctr"/>
          <a:lstStyle/>
          <a:p>
            <a:pPr algn="ctr"/>
            <a:r>
              <a:rPr lang="ru-RU" sz="3200" b="1">
                <a:solidFill>
                  <a:schemeClr val="accent2">
                    <a:lumMod val="50000"/>
                  </a:schemeClr>
                </a:solidFill>
                <a:latin typeface="Arial" pitchFamily="34" charset="0"/>
                <a:cs typeface="Arial" pitchFamily="34" charset="0"/>
              </a:rPr>
              <a:t>30</a:t>
            </a:r>
          </a:p>
        </p:txBody>
      </p:sp>
      <p:sp>
        <p:nvSpPr>
          <p:cNvPr id="3128" name="AutoShape 56">
            <a:hlinkClick r:id="rId12" action="ppaction://hlinksldjump"/>
          </p:cNvPr>
          <p:cNvSpPr>
            <a:spLocks noChangeArrowheads="1"/>
          </p:cNvSpPr>
          <p:nvPr/>
        </p:nvSpPr>
        <p:spPr bwMode="auto">
          <a:xfrm>
            <a:off x="6877945" y="2708920"/>
            <a:ext cx="719137" cy="719138"/>
          </a:xfrm>
          <a:prstGeom prst="bevel">
            <a:avLst>
              <a:gd name="adj" fmla="val 7727"/>
            </a:avLst>
          </a:prstGeom>
          <a:gradFill rotWithShape="1">
            <a:gsLst>
              <a:gs pos="0">
                <a:schemeClr val="accent2">
                  <a:lumMod val="40000"/>
                  <a:lumOff val="60000"/>
                </a:schemeClr>
              </a:gs>
              <a:gs pos="50000">
                <a:schemeClr val="bg1"/>
              </a:gs>
              <a:gs pos="100000">
                <a:schemeClr val="accent2">
                  <a:lumMod val="40000"/>
                  <a:lumOff val="60000"/>
                </a:schemeClr>
              </a:gs>
            </a:gsLst>
            <a:lin ang="5400000" scaled="1"/>
          </a:gradFill>
          <a:ln>
            <a:noFill/>
          </a:ln>
          <a:effectLst>
            <a:prstShdw prst="shdw17" dist="17961" dir="2700000">
              <a:srgbClr val="779674">
                <a:alpha val="50000"/>
              </a:srgbClr>
            </a:prstShdw>
          </a:effectLst>
        </p:spPr>
        <p:txBody>
          <a:bodyPr wrap="none" anchor="ctr"/>
          <a:lstStyle/>
          <a:p>
            <a:pPr algn="ctr"/>
            <a:r>
              <a:rPr lang="ru-RU" sz="3200" b="1">
                <a:solidFill>
                  <a:schemeClr val="accent2">
                    <a:lumMod val="50000"/>
                  </a:schemeClr>
                </a:solidFill>
                <a:latin typeface="Arial" pitchFamily="34" charset="0"/>
                <a:cs typeface="Arial" pitchFamily="34" charset="0"/>
              </a:rPr>
              <a:t>40</a:t>
            </a:r>
          </a:p>
        </p:txBody>
      </p:sp>
      <p:sp>
        <p:nvSpPr>
          <p:cNvPr id="3129" name="AutoShape 57">
            <a:hlinkClick r:id="rId13" action="ppaction://hlinksldjump"/>
          </p:cNvPr>
          <p:cNvSpPr>
            <a:spLocks noChangeArrowheads="1"/>
          </p:cNvSpPr>
          <p:nvPr/>
        </p:nvSpPr>
        <p:spPr bwMode="auto">
          <a:xfrm>
            <a:off x="7812982" y="2708920"/>
            <a:ext cx="719138" cy="719138"/>
          </a:xfrm>
          <a:prstGeom prst="bevel">
            <a:avLst>
              <a:gd name="adj" fmla="val 7727"/>
            </a:avLst>
          </a:prstGeom>
          <a:gradFill rotWithShape="1">
            <a:gsLst>
              <a:gs pos="0">
                <a:schemeClr val="accent2">
                  <a:lumMod val="40000"/>
                  <a:lumOff val="60000"/>
                </a:schemeClr>
              </a:gs>
              <a:gs pos="50000">
                <a:schemeClr val="bg1"/>
              </a:gs>
              <a:gs pos="100000">
                <a:schemeClr val="accent2">
                  <a:lumMod val="40000"/>
                  <a:lumOff val="60000"/>
                </a:schemeClr>
              </a:gs>
            </a:gsLst>
            <a:lin ang="5400000" scaled="1"/>
          </a:gradFill>
          <a:ln>
            <a:noFill/>
          </a:ln>
          <a:effectLst>
            <a:prstShdw prst="shdw17" dist="17961" dir="2700000">
              <a:srgbClr val="779674">
                <a:alpha val="50000"/>
              </a:srgbClr>
            </a:prstShdw>
          </a:effectLst>
        </p:spPr>
        <p:txBody>
          <a:bodyPr wrap="none" anchor="ctr"/>
          <a:lstStyle/>
          <a:p>
            <a:pPr algn="ctr"/>
            <a:r>
              <a:rPr lang="ru-RU" sz="3200" b="1">
                <a:solidFill>
                  <a:schemeClr val="accent2">
                    <a:lumMod val="50000"/>
                  </a:schemeClr>
                </a:solidFill>
                <a:latin typeface="Arial" pitchFamily="34" charset="0"/>
                <a:cs typeface="Arial" pitchFamily="34" charset="0"/>
              </a:rPr>
              <a:t>50</a:t>
            </a:r>
          </a:p>
        </p:txBody>
      </p:sp>
      <p:sp>
        <p:nvSpPr>
          <p:cNvPr id="3130" name="AutoShape 58">
            <a:hlinkClick r:id="rId14" action="ppaction://hlinksldjump"/>
          </p:cNvPr>
          <p:cNvSpPr>
            <a:spLocks noChangeArrowheads="1"/>
          </p:cNvSpPr>
          <p:nvPr/>
        </p:nvSpPr>
        <p:spPr bwMode="auto">
          <a:xfrm>
            <a:off x="4069977" y="4437112"/>
            <a:ext cx="719138" cy="719137"/>
          </a:xfrm>
          <a:prstGeom prst="bevel">
            <a:avLst>
              <a:gd name="adj" fmla="val 7727"/>
            </a:avLst>
          </a:prstGeom>
          <a:gradFill rotWithShape="1">
            <a:gsLst>
              <a:gs pos="0">
                <a:schemeClr val="accent4">
                  <a:lumMod val="40000"/>
                  <a:lumOff val="60000"/>
                </a:schemeClr>
              </a:gs>
              <a:gs pos="50000">
                <a:schemeClr val="bg1"/>
              </a:gs>
              <a:gs pos="100000">
                <a:schemeClr val="accent4">
                  <a:lumMod val="40000"/>
                  <a:lumOff val="60000"/>
                </a:schemeClr>
              </a:gs>
            </a:gsLst>
            <a:lin ang="5400000" scaled="1"/>
          </a:gradFill>
          <a:ln>
            <a:noFill/>
          </a:ln>
          <a:effectLst>
            <a:prstShdw prst="shdw17" dist="17961" dir="2700000">
              <a:srgbClr val="996969">
                <a:alpha val="50000"/>
              </a:srgbClr>
            </a:prstShdw>
          </a:effectLst>
        </p:spPr>
        <p:txBody>
          <a:bodyPr wrap="none" anchor="ctr"/>
          <a:lstStyle/>
          <a:p>
            <a:pPr algn="ctr"/>
            <a:r>
              <a:rPr lang="ru-RU" sz="3200" b="1">
                <a:solidFill>
                  <a:schemeClr val="accent4">
                    <a:lumMod val="50000"/>
                  </a:schemeClr>
                </a:solidFill>
                <a:latin typeface="Arial" pitchFamily="34" charset="0"/>
                <a:cs typeface="Arial" pitchFamily="34" charset="0"/>
              </a:rPr>
              <a:t>10</a:t>
            </a:r>
          </a:p>
        </p:txBody>
      </p:sp>
      <p:sp>
        <p:nvSpPr>
          <p:cNvPr id="3131" name="AutoShape 59">
            <a:hlinkClick r:id="rId15" action="ppaction://hlinksldjump"/>
          </p:cNvPr>
          <p:cNvSpPr>
            <a:spLocks noChangeArrowheads="1"/>
          </p:cNvSpPr>
          <p:nvPr/>
        </p:nvSpPr>
        <p:spPr bwMode="auto">
          <a:xfrm>
            <a:off x="5005015" y="4437112"/>
            <a:ext cx="719137" cy="719137"/>
          </a:xfrm>
          <a:prstGeom prst="bevel">
            <a:avLst>
              <a:gd name="adj" fmla="val 7727"/>
            </a:avLst>
          </a:prstGeom>
          <a:gradFill rotWithShape="1">
            <a:gsLst>
              <a:gs pos="0">
                <a:schemeClr val="accent4">
                  <a:lumMod val="40000"/>
                  <a:lumOff val="60000"/>
                </a:schemeClr>
              </a:gs>
              <a:gs pos="50000">
                <a:schemeClr val="bg1"/>
              </a:gs>
              <a:gs pos="100000">
                <a:schemeClr val="accent4">
                  <a:lumMod val="40000"/>
                  <a:lumOff val="60000"/>
                </a:schemeClr>
              </a:gs>
            </a:gsLst>
            <a:lin ang="5400000" scaled="1"/>
          </a:gradFill>
          <a:ln>
            <a:noFill/>
          </a:ln>
          <a:effectLst>
            <a:prstShdw prst="shdw17" dist="17961" dir="2700000">
              <a:srgbClr val="996969">
                <a:alpha val="50000"/>
              </a:srgbClr>
            </a:prstShdw>
          </a:effectLst>
        </p:spPr>
        <p:txBody>
          <a:bodyPr wrap="none" anchor="ctr"/>
          <a:lstStyle/>
          <a:p>
            <a:pPr algn="ctr"/>
            <a:r>
              <a:rPr lang="ru-RU" sz="3200" b="1">
                <a:solidFill>
                  <a:schemeClr val="accent4">
                    <a:lumMod val="50000"/>
                  </a:schemeClr>
                </a:solidFill>
                <a:latin typeface="Arial" pitchFamily="34" charset="0"/>
                <a:cs typeface="Arial" pitchFamily="34" charset="0"/>
              </a:rPr>
              <a:t>20</a:t>
            </a:r>
          </a:p>
        </p:txBody>
      </p:sp>
      <p:sp>
        <p:nvSpPr>
          <p:cNvPr id="3132" name="AutoShape 60">
            <a:hlinkClick r:id="rId16" action="ppaction://hlinksldjump"/>
          </p:cNvPr>
          <p:cNvSpPr>
            <a:spLocks noChangeArrowheads="1"/>
          </p:cNvSpPr>
          <p:nvPr/>
        </p:nvSpPr>
        <p:spPr bwMode="auto">
          <a:xfrm>
            <a:off x="5941640" y="4437112"/>
            <a:ext cx="719137" cy="719137"/>
          </a:xfrm>
          <a:prstGeom prst="bevel">
            <a:avLst>
              <a:gd name="adj" fmla="val 7727"/>
            </a:avLst>
          </a:prstGeom>
          <a:gradFill rotWithShape="1">
            <a:gsLst>
              <a:gs pos="0">
                <a:schemeClr val="accent4">
                  <a:lumMod val="40000"/>
                  <a:lumOff val="60000"/>
                </a:schemeClr>
              </a:gs>
              <a:gs pos="50000">
                <a:schemeClr val="bg1"/>
              </a:gs>
              <a:gs pos="100000">
                <a:schemeClr val="accent4">
                  <a:lumMod val="40000"/>
                  <a:lumOff val="60000"/>
                </a:schemeClr>
              </a:gs>
            </a:gsLst>
            <a:lin ang="5400000" scaled="1"/>
          </a:gradFill>
          <a:ln>
            <a:noFill/>
          </a:ln>
          <a:effectLst>
            <a:prstShdw prst="shdw17" dist="17961" dir="2700000">
              <a:srgbClr val="996969">
                <a:alpha val="50000"/>
              </a:srgbClr>
            </a:prstShdw>
          </a:effectLst>
        </p:spPr>
        <p:txBody>
          <a:bodyPr wrap="none" anchor="ctr"/>
          <a:lstStyle/>
          <a:p>
            <a:pPr algn="ctr"/>
            <a:r>
              <a:rPr lang="ru-RU" sz="3200" b="1">
                <a:solidFill>
                  <a:schemeClr val="accent4">
                    <a:lumMod val="50000"/>
                  </a:schemeClr>
                </a:solidFill>
                <a:latin typeface="Arial" pitchFamily="34" charset="0"/>
                <a:cs typeface="Arial" pitchFamily="34" charset="0"/>
              </a:rPr>
              <a:t>30</a:t>
            </a:r>
          </a:p>
        </p:txBody>
      </p:sp>
      <p:sp>
        <p:nvSpPr>
          <p:cNvPr id="3133" name="AutoShape 61">
            <a:hlinkClick r:id="rId17" action="ppaction://hlinksldjump"/>
          </p:cNvPr>
          <p:cNvSpPr>
            <a:spLocks noChangeArrowheads="1"/>
          </p:cNvSpPr>
          <p:nvPr/>
        </p:nvSpPr>
        <p:spPr bwMode="auto">
          <a:xfrm>
            <a:off x="6878265" y="4437112"/>
            <a:ext cx="719137" cy="719137"/>
          </a:xfrm>
          <a:prstGeom prst="bevel">
            <a:avLst>
              <a:gd name="adj" fmla="val 7727"/>
            </a:avLst>
          </a:prstGeom>
          <a:gradFill rotWithShape="1">
            <a:gsLst>
              <a:gs pos="0">
                <a:schemeClr val="accent4">
                  <a:lumMod val="40000"/>
                  <a:lumOff val="60000"/>
                </a:schemeClr>
              </a:gs>
              <a:gs pos="50000">
                <a:schemeClr val="bg1"/>
              </a:gs>
              <a:gs pos="100000">
                <a:schemeClr val="accent4">
                  <a:lumMod val="40000"/>
                  <a:lumOff val="60000"/>
                </a:schemeClr>
              </a:gs>
            </a:gsLst>
            <a:lin ang="5400000" scaled="1"/>
          </a:gradFill>
          <a:ln>
            <a:noFill/>
          </a:ln>
          <a:effectLst>
            <a:prstShdw prst="shdw17" dist="17961" dir="2700000">
              <a:srgbClr val="996969">
                <a:alpha val="50000"/>
              </a:srgbClr>
            </a:prstShdw>
          </a:effectLst>
        </p:spPr>
        <p:txBody>
          <a:bodyPr wrap="none" anchor="ctr"/>
          <a:lstStyle/>
          <a:p>
            <a:pPr algn="ctr"/>
            <a:r>
              <a:rPr lang="ru-RU" sz="3200" b="1">
                <a:solidFill>
                  <a:schemeClr val="accent4">
                    <a:lumMod val="50000"/>
                  </a:schemeClr>
                </a:solidFill>
                <a:latin typeface="Arial" pitchFamily="34" charset="0"/>
                <a:cs typeface="Arial" pitchFamily="34" charset="0"/>
              </a:rPr>
              <a:t>40</a:t>
            </a:r>
          </a:p>
        </p:txBody>
      </p:sp>
      <p:sp>
        <p:nvSpPr>
          <p:cNvPr id="3134" name="AutoShape 62">
            <a:hlinkClick r:id="rId18" action="ppaction://hlinksldjump"/>
          </p:cNvPr>
          <p:cNvSpPr>
            <a:spLocks noChangeArrowheads="1"/>
          </p:cNvSpPr>
          <p:nvPr/>
        </p:nvSpPr>
        <p:spPr bwMode="auto">
          <a:xfrm>
            <a:off x="7813302" y="4437112"/>
            <a:ext cx="719138" cy="719137"/>
          </a:xfrm>
          <a:prstGeom prst="bevel">
            <a:avLst>
              <a:gd name="adj" fmla="val 7727"/>
            </a:avLst>
          </a:prstGeom>
          <a:gradFill rotWithShape="1">
            <a:gsLst>
              <a:gs pos="0">
                <a:schemeClr val="accent4">
                  <a:lumMod val="40000"/>
                  <a:lumOff val="60000"/>
                </a:schemeClr>
              </a:gs>
              <a:gs pos="50000">
                <a:schemeClr val="bg1"/>
              </a:gs>
              <a:gs pos="100000">
                <a:schemeClr val="accent4">
                  <a:lumMod val="40000"/>
                  <a:lumOff val="60000"/>
                </a:schemeClr>
              </a:gs>
            </a:gsLst>
            <a:lin ang="5400000" scaled="1"/>
          </a:gradFill>
          <a:ln>
            <a:noFill/>
          </a:ln>
          <a:effectLst>
            <a:prstShdw prst="shdw17" dist="17961" dir="2700000">
              <a:srgbClr val="996969">
                <a:alpha val="50000"/>
              </a:srgbClr>
            </a:prstShdw>
          </a:effectLst>
        </p:spPr>
        <p:txBody>
          <a:bodyPr wrap="none" anchor="ctr"/>
          <a:lstStyle/>
          <a:p>
            <a:pPr algn="ctr"/>
            <a:r>
              <a:rPr lang="ru-RU" sz="3200" b="1">
                <a:solidFill>
                  <a:schemeClr val="accent4">
                    <a:lumMod val="50000"/>
                  </a:schemeClr>
                </a:solidFill>
                <a:latin typeface="Arial" pitchFamily="34" charset="0"/>
                <a:cs typeface="Arial" pitchFamily="34" charset="0"/>
              </a:rPr>
              <a:t>50</a:t>
            </a:r>
          </a:p>
        </p:txBody>
      </p:sp>
      <p:sp>
        <p:nvSpPr>
          <p:cNvPr id="3135" name="AutoShape 63">
            <a:hlinkClick r:id="rId19" action="ppaction://hlinksldjump"/>
          </p:cNvPr>
          <p:cNvSpPr>
            <a:spLocks noChangeArrowheads="1"/>
          </p:cNvSpPr>
          <p:nvPr/>
        </p:nvSpPr>
        <p:spPr bwMode="auto">
          <a:xfrm>
            <a:off x="4061719" y="3573016"/>
            <a:ext cx="719138" cy="719137"/>
          </a:xfrm>
          <a:prstGeom prst="bevel">
            <a:avLst>
              <a:gd name="adj" fmla="val 7727"/>
            </a:avLst>
          </a:prstGeom>
          <a:gradFill rotWithShape="1">
            <a:gsLst>
              <a:gs pos="0">
                <a:schemeClr val="accent3">
                  <a:lumMod val="40000"/>
                  <a:lumOff val="60000"/>
                </a:schemeClr>
              </a:gs>
              <a:gs pos="50000">
                <a:schemeClr val="bg1"/>
              </a:gs>
              <a:gs pos="100000">
                <a:schemeClr val="accent3">
                  <a:lumMod val="40000"/>
                  <a:lumOff val="60000"/>
                </a:schemeClr>
              </a:gs>
            </a:gsLst>
            <a:lin ang="5400000" scaled="1"/>
          </a:gradFill>
          <a:ln>
            <a:noFill/>
          </a:ln>
          <a:effectLst>
            <a:prstShdw prst="shdw17" dist="17961" dir="2700000">
              <a:srgbClr val="99995D">
                <a:alpha val="50000"/>
              </a:srgbClr>
            </a:prstShdw>
          </a:effectLst>
        </p:spPr>
        <p:txBody>
          <a:bodyPr wrap="none" anchor="ctr"/>
          <a:lstStyle/>
          <a:p>
            <a:pPr algn="ctr"/>
            <a:r>
              <a:rPr lang="ru-RU" sz="3200" b="1" dirty="0">
                <a:solidFill>
                  <a:schemeClr val="accent3">
                    <a:lumMod val="50000"/>
                  </a:schemeClr>
                </a:solidFill>
                <a:latin typeface="Arial" pitchFamily="34" charset="0"/>
                <a:cs typeface="Arial" pitchFamily="34" charset="0"/>
              </a:rPr>
              <a:t>10</a:t>
            </a:r>
          </a:p>
        </p:txBody>
      </p:sp>
      <p:sp>
        <p:nvSpPr>
          <p:cNvPr id="3136" name="AutoShape 64">
            <a:hlinkClick r:id="rId20" action="ppaction://hlinksldjump"/>
          </p:cNvPr>
          <p:cNvSpPr>
            <a:spLocks noChangeArrowheads="1"/>
          </p:cNvSpPr>
          <p:nvPr/>
        </p:nvSpPr>
        <p:spPr bwMode="auto">
          <a:xfrm>
            <a:off x="5005015" y="3577164"/>
            <a:ext cx="719137" cy="719137"/>
          </a:xfrm>
          <a:prstGeom prst="bevel">
            <a:avLst>
              <a:gd name="adj" fmla="val 7727"/>
            </a:avLst>
          </a:prstGeom>
          <a:gradFill rotWithShape="1">
            <a:gsLst>
              <a:gs pos="0">
                <a:schemeClr val="accent3">
                  <a:lumMod val="40000"/>
                  <a:lumOff val="60000"/>
                </a:schemeClr>
              </a:gs>
              <a:gs pos="50000">
                <a:schemeClr val="bg1"/>
              </a:gs>
              <a:gs pos="100000">
                <a:schemeClr val="accent3">
                  <a:lumMod val="40000"/>
                  <a:lumOff val="60000"/>
                </a:schemeClr>
              </a:gs>
            </a:gsLst>
            <a:lin ang="5400000" scaled="1"/>
          </a:gradFill>
          <a:ln>
            <a:noFill/>
          </a:ln>
          <a:effectLst>
            <a:prstShdw prst="shdw17" dist="17961" dir="2700000">
              <a:srgbClr val="99995D">
                <a:alpha val="50000"/>
              </a:srgbClr>
            </a:prstShdw>
          </a:effectLst>
        </p:spPr>
        <p:txBody>
          <a:bodyPr wrap="none" anchor="ctr"/>
          <a:lstStyle/>
          <a:p>
            <a:pPr algn="ctr"/>
            <a:r>
              <a:rPr lang="ru-RU" sz="3200" b="1">
                <a:solidFill>
                  <a:schemeClr val="accent3">
                    <a:lumMod val="50000"/>
                  </a:schemeClr>
                </a:solidFill>
                <a:latin typeface="Arial" pitchFamily="34" charset="0"/>
                <a:cs typeface="Arial" pitchFamily="34" charset="0"/>
              </a:rPr>
              <a:t>20</a:t>
            </a:r>
          </a:p>
        </p:txBody>
      </p:sp>
      <p:sp>
        <p:nvSpPr>
          <p:cNvPr id="3137" name="AutoShape 65">
            <a:hlinkClick r:id="rId21" action="ppaction://hlinksldjump"/>
          </p:cNvPr>
          <p:cNvSpPr>
            <a:spLocks noChangeArrowheads="1"/>
          </p:cNvSpPr>
          <p:nvPr/>
        </p:nvSpPr>
        <p:spPr bwMode="auto">
          <a:xfrm>
            <a:off x="5941640" y="3577164"/>
            <a:ext cx="719137" cy="719137"/>
          </a:xfrm>
          <a:prstGeom prst="bevel">
            <a:avLst>
              <a:gd name="adj" fmla="val 7727"/>
            </a:avLst>
          </a:prstGeom>
          <a:gradFill rotWithShape="1">
            <a:gsLst>
              <a:gs pos="0">
                <a:schemeClr val="accent3">
                  <a:lumMod val="40000"/>
                  <a:lumOff val="60000"/>
                </a:schemeClr>
              </a:gs>
              <a:gs pos="50000">
                <a:schemeClr val="bg1"/>
              </a:gs>
              <a:gs pos="100000">
                <a:schemeClr val="accent3">
                  <a:lumMod val="40000"/>
                  <a:lumOff val="60000"/>
                </a:schemeClr>
              </a:gs>
            </a:gsLst>
            <a:lin ang="5400000" scaled="1"/>
          </a:gradFill>
          <a:ln>
            <a:noFill/>
          </a:ln>
          <a:effectLst>
            <a:prstShdw prst="shdw17" dist="17961" dir="2700000">
              <a:srgbClr val="99995D">
                <a:alpha val="50000"/>
              </a:srgbClr>
            </a:prstShdw>
          </a:effectLst>
        </p:spPr>
        <p:txBody>
          <a:bodyPr wrap="none" anchor="ctr"/>
          <a:lstStyle/>
          <a:p>
            <a:pPr algn="ctr"/>
            <a:r>
              <a:rPr lang="ru-RU" sz="3200" b="1">
                <a:solidFill>
                  <a:schemeClr val="accent3">
                    <a:lumMod val="50000"/>
                  </a:schemeClr>
                </a:solidFill>
                <a:latin typeface="Arial" pitchFamily="34" charset="0"/>
                <a:cs typeface="Arial" pitchFamily="34" charset="0"/>
              </a:rPr>
              <a:t>30</a:t>
            </a:r>
          </a:p>
        </p:txBody>
      </p:sp>
      <p:sp>
        <p:nvSpPr>
          <p:cNvPr id="3138" name="AutoShape 66">
            <a:hlinkClick r:id="rId22" action="ppaction://hlinksldjump"/>
          </p:cNvPr>
          <p:cNvSpPr>
            <a:spLocks noChangeArrowheads="1"/>
          </p:cNvSpPr>
          <p:nvPr/>
        </p:nvSpPr>
        <p:spPr bwMode="auto">
          <a:xfrm>
            <a:off x="6949702" y="3577164"/>
            <a:ext cx="719138" cy="719137"/>
          </a:xfrm>
          <a:prstGeom prst="bevel">
            <a:avLst>
              <a:gd name="adj" fmla="val 7727"/>
            </a:avLst>
          </a:prstGeom>
          <a:gradFill rotWithShape="1">
            <a:gsLst>
              <a:gs pos="0">
                <a:schemeClr val="accent3">
                  <a:lumMod val="40000"/>
                  <a:lumOff val="60000"/>
                </a:schemeClr>
              </a:gs>
              <a:gs pos="50000">
                <a:schemeClr val="bg1"/>
              </a:gs>
              <a:gs pos="100000">
                <a:schemeClr val="accent3">
                  <a:lumMod val="40000"/>
                  <a:lumOff val="60000"/>
                </a:schemeClr>
              </a:gs>
            </a:gsLst>
            <a:lin ang="5400000" scaled="1"/>
          </a:gradFill>
          <a:ln>
            <a:noFill/>
          </a:ln>
          <a:effectLst>
            <a:prstShdw prst="shdw17" dist="17961" dir="2700000">
              <a:srgbClr val="99995D">
                <a:alpha val="50000"/>
              </a:srgbClr>
            </a:prstShdw>
          </a:effectLst>
        </p:spPr>
        <p:txBody>
          <a:bodyPr wrap="none" anchor="ctr"/>
          <a:lstStyle/>
          <a:p>
            <a:pPr algn="ctr"/>
            <a:r>
              <a:rPr lang="ru-RU" sz="3200" b="1">
                <a:solidFill>
                  <a:schemeClr val="accent3">
                    <a:lumMod val="50000"/>
                  </a:schemeClr>
                </a:solidFill>
                <a:latin typeface="Arial" pitchFamily="34" charset="0"/>
                <a:cs typeface="Arial" pitchFamily="34" charset="0"/>
              </a:rPr>
              <a:t>40</a:t>
            </a:r>
          </a:p>
        </p:txBody>
      </p:sp>
      <p:sp>
        <p:nvSpPr>
          <p:cNvPr id="3139" name="AutoShape 67">
            <a:hlinkClick r:id="rId23" action="ppaction://hlinksldjump"/>
          </p:cNvPr>
          <p:cNvSpPr>
            <a:spLocks noChangeArrowheads="1"/>
          </p:cNvSpPr>
          <p:nvPr/>
        </p:nvSpPr>
        <p:spPr bwMode="auto">
          <a:xfrm>
            <a:off x="7813302" y="3577164"/>
            <a:ext cx="719138" cy="719137"/>
          </a:xfrm>
          <a:prstGeom prst="bevel">
            <a:avLst>
              <a:gd name="adj" fmla="val 7727"/>
            </a:avLst>
          </a:prstGeom>
          <a:gradFill rotWithShape="1">
            <a:gsLst>
              <a:gs pos="0">
                <a:schemeClr val="accent3">
                  <a:lumMod val="40000"/>
                  <a:lumOff val="60000"/>
                </a:schemeClr>
              </a:gs>
              <a:gs pos="50000">
                <a:schemeClr val="bg1"/>
              </a:gs>
              <a:gs pos="100000">
                <a:schemeClr val="accent3">
                  <a:lumMod val="40000"/>
                  <a:lumOff val="60000"/>
                </a:schemeClr>
              </a:gs>
            </a:gsLst>
            <a:lin ang="5400000" scaled="1"/>
          </a:gradFill>
          <a:ln>
            <a:noFill/>
          </a:ln>
          <a:effectLst>
            <a:prstShdw prst="shdw17" dist="17961" dir="2700000">
              <a:srgbClr val="99995D">
                <a:alpha val="50000"/>
              </a:srgbClr>
            </a:prstShdw>
          </a:effectLst>
        </p:spPr>
        <p:txBody>
          <a:bodyPr wrap="none" anchor="ctr"/>
          <a:lstStyle/>
          <a:p>
            <a:pPr algn="ctr"/>
            <a:r>
              <a:rPr lang="ru-RU" sz="3200" b="1">
                <a:solidFill>
                  <a:schemeClr val="accent3">
                    <a:lumMod val="50000"/>
                  </a:schemeClr>
                </a:solidFill>
                <a:latin typeface="Arial" pitchFamily="34" charset="0"/>
                <a:cs typeface="Arial" pitchFamily="34" charset="0"/>
              </a:rPr>
              <a:t>50</a:t>
            </a:r>
          </a:p>
        </p:txBody>
      </p:sp>
      <p:sp>
        <p:nvSpPr>
          <p:cNvPr id="3140" name="AutoShape 68">
            <a:hlinkClick r:id="rId24" action="ppaction://hlinksldjump"/>
          </p:cNvPr>
          <p:cNvSpPr>
            <a:spLocks noChangeArrowheads="1"/>
          </p:cNvSpPr>
          <p:nvPr/>
        </p:nvSpPr>
        <p:spPr bwMode="auto">
          <a:xfrm>
            <a:off x="4069657" y="5301208"/>
            <a:ext cx="719138" cy="719137"/>
          </a:xfrm>
          <a:prstGeom prst="bevel">
            <a:avLst>
              <a:gd name="adj" fmla="val 7727"/>
            </a:avLst>
          </a:prstGeom>
          <a:gradFill rotWithShape="1">
            <a:gsLst>
              <a:gs pos="0">
                <a:schemeClr val="accent6">
                  <a:lumMod val="60000"/>
                  <a:lumOff val="40000"/>
                </a:schemeClr>
              </a:gs>
              <a:gs pos="50000">
                <a:schemeClr val="bg1"/>
              </a:gs>
              <a:gs pos="100000">
                <a:schemeClr val="accent6">
                  <a:lumMod val="40000"/>
                  <a:lumOff val="60000"/>
                </a:schemeClr>
              </a:gs>
            </a:gsLst>
            <a:lin ang="5400000" scaled="1"/>
          </a:gradFill>
          <a:ln>
            <a:noFill/>
          </a:ln>
          <a:effectLst>
            <a:prstShdw prst="shdw17" dist="17961" dir="2700000">
              <a:srgbClr val="768E99">
                <a:alpha val="50000"/>
              </a:srgbClr>
            </a:prstShdw>
          </a:effectLst>
        </p:spPr>
        <p:txBody>
          <a:bodyPr wrap="none" anchor="ctr"/>
          <a:lstStyle/>
          <a:p>
            <a:pPr algn="ctr"/>
            <a:r>
              <a:rPr lang="ru-RU" sz="3200" b="1">
                <a:solidFill>
                  <a:schemeClr val="accent6">
                    <a:lumMod val="50000"/>
                  </a:schemeClr>
                </a:solidFill>
                <a:latin typeface="Arial" pitchFamily="34" charset="0"/>
                <a:cs typeface="Arial" pitchFamily="34" charset="0"/>
              </a:rPr>
              <a:t>10</a:t>
            </a:r>
          </a:p>
        </p:txBody>
      </p:sp>
      <p:sp>
        <p:nvSpPr>
          <p:cNvPr id="3142" name="AutoShape 70">
            <a:hlinkClick r:id="rId25" action="ppaction://hlinksldjump"/>
          </p:cNvPr>
          <p:cNvSpPr>
            <a:spLocks noChangeArrowheads="1"/>
          </p:cNvSpPr>
          <p:nvPr/>
        </p:nvSpPr>
        <p:spPr bwMode="auto">
          <a:xfrm>
            <a:off x="5004695" y="5301208"/>
            <a:ext cx="719137" cy="719137"/>
          </a:xfrm>
          <a:prstGeom prst="bevel">
            <a:avLst>
              <a:gd name="adj" fmla="val 7727"/>
            </a:avLst>
          </a:prstGeom>
          <a:gradFill rotWithShape="1">
            <a:gsLst>
              <a:gs pos="0">
                <a:schemeClr val="accent6">
                  <a:lumMod val="60000"/>
                  <a:lumOff val="40000"/>
                </a:schemeClr>
              </a:gs>
              <a:gs pos="50000">
                <a:schemeClr val="bg1"/>
              </a:gs>
              <a:gs pos="100000">
                <a:schemeClr val="accent6">
                  <a:lumMod val="40000"/>
                  <a:lumOff val="60000"/>
                </a:schemeClr>
              </a:gs>
            </a:gsLst>
            <a:lin ang="5400000" scaled="1"/>
          </a:gradFill>
          <a:ln>
            <a:noFill/>
          </a:ln>
          <a:effectLst>
            <a:prstShdw prst="shdw17" dist="17961" dir="2700000">
              <a:srgbClr val="768E99">
                <a:alpha val="50000"/>
              </a:srgbClr>
            </a:prstShdw>
          </a:effectLst>
        </p:spPr>
        <p:txBody>
          <a:bodyPr wrap="none" anchor="ctr"/>
          <a:lstStyle/>
          <a:p>
            <a:pPr algn="ctr"/>
            <a:r>
              <a:rPr lang="ru-RU" sz="3200" b="1">
                <a:solidFill>
                  <a:schemeClr val="accent6">
                    <a:lumMod val="50000"/>
                  </a:schemeClr>
                </a:solidFill>
                <a:latin typeface="Arial" pitchFamily="34" charset="0"/>
                <a:cs typeface="Arial" pitchFamily="34" charset="0"/>
              </a:rPr>
              <a:t>20</a:t>
            </a:r>
          </a:p>
        </p:txBody>
      </p:sp>
      <p:sp>
        <p:nvSpPr>
          <p:cNvPr id="3143" name="AutoShape 71">
            <a:hlinkClick r:id="rId26" action="ppaction://hlinksldjump"/>
          </p:cNvPr>
          <p:cNvSpPr>
            <a:spLocks noChangeArrowheads="1"/>
          </p:cNvSpPr>
          <p:nvPr/>
        </p:nvSpPr>
        <p:spPr bwMode="auto">
          <a:xfrm>
            <a:off x="6012757" y="5301208"/>
            <a:ext cx="719138" cy="719137"/>
          </a:xfrm>
          <a:prstGeom prst="bevel">
            <a:avLst>
              <a:gd name="adj" fmla="val 7727"/>
            </a:avLst>
          </a:prstGeom>
          <a:gradFill rotWithShape="1">
            <a:gsLst>
              <a:gs pos="0">
                <a:schemeClr val="accent6">
                  <a:lumMod val="60000"/>
                  <a:lumOff val="40000"/>
                </a:schemeClr>
              </a:gs>
              <a:gs pos="50000">
                <a:schemeClr val="bg1"/>
              </a:gs>
              <a:gs pos="100000">
                <a:schemeClr val="accent6">
                  <a:lumMod val="40000"/>
                  <a:lumOff val="60000"/>
                </a:schemeClr>
              </a:gs>
            </a:gsLst>
            <a:lin ang="5400000" scaled="1"/>
          </a:gradFill>
          <a:ln>
            <a:noFill/>
          </a:ln>
          <a:effectLst>
            <a:prstShdw prst="shdw17" dist="17961" dir="2700000">
              <a:srgbClr val="768E99">
                <a:alpha val="50000"/>
              </a:srgbClr>
            </a:prstShdw>
          </a:effectLst>
        </p:spPr>
        <p:txBody>
          <a:bodyPr wrap="none" anchor="ctr"/>
          <a:lstStyle/>
          <a:p>
            <a:pPr algn="ctr"/>
            <a:r>
              <a:rPr lang="ru-RU" sz="3200" b="1">
                <a:solidFill>
                  <a:schemeClr val="accent6">
                    <a:lumMod val="50000"/>
                  </a:schemeClr>
                </a:solidFill>
                <a:latin typeface="Arial" pitchFamily="34" charset="0"/>
                <a:cs typeface="Arial" pitchFamily="34" charset="0"/>
              </a:rPr>
              <a:t>30</a:t>
            </a:r>
          </a:p>
        </p:txBody>
      </p:sp>
      <p:sp>
        <p:nvSpPr>
          <p:cNvPr id="3144" name="AutoShape 72">
            <a:hlinkClick r:id="rId27" action="ppaction://hlinksldjump"/>
          </p:cNvPr>
          <p:cNvSpPr>
            <a:spLocks noChangeArrowheads="1"/>
          </p:cNvSpPr>
          <p:nvPr/>
        </p:nvSpPr>
        <p:spPr bwMode="auto">
          <a:xfrm>
            <a:off x="6949382" y="5301208"/>
            <a:ext cx="719138" cy="719137"/>
          </a:xfrm>
          <a:prstGeom prst="bevel">
            <a:avLst>
              <a:gd name="adj" fmla="val 7727"/>
            </a:avLst>
          </a:prstGeom>
          <a:gradFill rotWithShape="1">
            <a:gsLst>
              <a:gs pos="0">
                <a:schemeClr val="accent6">
                  <a:lumMod val="60000"/>
                  <a:lumOff val="40000"/>
                </a:schemeClr>
              </a:gs>
              <a:gs pos="50000">
                <a:schemeClr val="bg1"/>
              </a:gs>
              <a:gs pos="100000">
                <a:schemeClr val="accent6">
                  <a:lumMod val="40000"/>
                  <a:lumOff val="60000"/>
                </a:schemeClr>
              </a:gs>
            </a:gsLst>
            <a:lin ang="5400000" scaled="1"/>
          </a:gradFill>
          <a:ln>
            <a:noFill/>
          </a:ln>
          <a:effectLst>
            <a:prstShdw prst="shdw17" dist="17961" dir="2700000">
              <a:srgbClr val="768E99">
                <a:alpha val="50000"/>
              </a:srgbClr>
            </a:prstShdw>
          </a:effectLst>
        </p:spPr>
        <p:txBody>
          <a:bodyPr wrap="none" anchor="ctr"/>
          <a:lstStyle/>
          <a:p>
            <a:pPr algn="ctr"/>
            <a:r>
              <a:rPr lang="ru-RU" sz="3200" b="1">
                <a:solidFill>
                  <a:schemeClr val="accent6">
                    <a:lumMod val="50000"/>
                  </a:schemeClr>
                </a:solidFill>
                <a:latin typeface="Arial" pitchFamily="34" charset="0"/>
                <a:cs typeface="Arial" pitchFamily="34" charset="0"/>
              </a:rPr>
              <a:t>40</a:t>
            </a:r>
          </a:p>
        </p:txBody>
      </p:sp>
      <p:sp>
        <p:nvSpPr>
          <p:cNvPr id="3145" name="AutoShape 73">
            <a:hlinkClick r:id="rId28" action="ppaction://hlinksldjump"/>
          </p:cNvPr>
          <p:cNvSpPr>
            <a:spLocks noChangeArrowheads="1"/>
          </p:cNvSpPr>
          <p:nvPr/>
        </p:nvSpPr>
        <p:spPr bwMode="auto">
          <a:xfrm>
            <a:off x="7812982" y="5301208"/>
            <a:ext cx="719138" cy="719137"/>
          </a:xfrm>
          <a:prstGeom prst="bevel">
            <a:avLst>
              <a:gd name="adj" fmla="val 7727"/>
            </a:avLst>
          </a:prstGeom>
          <a:gradFill rotWithShape="1">
            <a:gsLst>
              <a:gs pos="0">
                <a:schemeClr val="accent6">
                  <a:lumMod val="60000"/>
                  <a:lumOff val="40000"/>
                </a:schemeClr>
              </a:gs>
              <a:gs pos="50000">
                <a:schemeClr val="bg1"/>
              </a:gs>
              <a:gs pos="100000">
                <a:schemeClr val="accent6">
                  <a:lumMod val="40000"/>
                  <a:lumOff val="60000"/>
                </a:schemeClr>
              </a:gs>
            </a:gsLst>
            <a:lin ang="5400000" scaled="1"/>
          </a:gradFill>
          <a:ln>
            <a:noFill/>
          </a:ln>
          <a:effectLst>
            <a:prstShdw prst="shdw17" dist="17961" dir="2700000">
              <a:srgbClr val="768E99">
                <a:alpha val="50000"/>
              </a:srgbClr>
            </a:prstShdw>
          </a:effectLst>
        </p:spPr>
        <p:txBody>
          <a:bodyPr wrap="none" anchor="ctr"/>
          <a:lstStyle/>
          <a:p>
            <a:pPr algn="ctr"/>
            <a:r>
              <a:rPr lang="ru-RU" sz="3200" b="1">
                <a:solidFill>
                  <a:schemeClr val="accent6">
                    <a:lumMod val="50000"/>
                  </a:schemeClr>
                </a:solidFill>
                <a:latin typeface="Arial" pitchFamily="34" charset="0"/>
                <a:cs typeface="Arial" pitchFamily="34" charset="0"/>
              </a:rPr>
              <a:t>50</a:t>
            </a:r>
          </a:p>
        </p:txBody>
      </p:sp>
      <p:sp>
        <p:nvSpPr>
          <p:cNvPr id="2" name="AutoShape 47"/>
          <p:cNvSpPr>
            <a:spLocks noChangeArrowheads="1"/>
          </p:cNvSpPr>
          <p:nvPr/>
        </p:nvSpPr>
        <p:spPr bwMode="auto">
          <a:xfrm>
            <a:off x="611560" y="1844253"/>
            <a:ext cx="3240360" cy="719138"/>
          </a:xfrm>
          <a:prstGeom prst="bevel">
            <a:avLst>
              <a:gd name="adj" fmla="val 7727"/>
            </a:avLst>
          </a:prstGeom>
          <a:gradFill rotWithShape="1">
            <a:gsLst>
              <a:gs pos="6000">
                <a:schemeClr val="accent1">
                  <a:lumMod val="40000"/>
                  <a:lumOff val="60000"/>
                </a:schemeClr>
              </a:gs>
              <a:gs pos="50000">
                <a:schemeClr val="bg1"/>
              </a:gs>
              <a:gs pos="100000">
                <a:schemeClr val="tx2">
                  <a:lumMod val="40000"/>
                  <a:lumOff val="60000"/>
                </a:schemeClr>
              </a:gs>
            </a:gsLst>
            <a:lin ang="5400000" scaled="1"/>
          </a:gradFill>
          <a:ln>
            <a:noFill/>
          </a:ln>
          <a:effectLst>
            <a:prstShdw prst="shdw17" dist="17961" dir="2700000">
              <a:srgbClr val="997199">
                <a:alpha val="50000"/>
              </a:srgbClr>
            </a:prstShdw>
          </a:effectLst>
        </p:spPr>
        <p:txBody>
          <a:bodyPr wrap="none" anchor="ctr"/>
          <a:lstStyle/>
          <a:p>
            <a:pPr algn="ctr"/>
            <a:r>
              <a:rPr lang="ru-RU" sz="1600" b="1" cap="all" dirty="0">
                <a:solidFill>
                  <a:schemeClr val="tx2">
                    <a:lumMod val="75000"/>
                  </a:schemeClr>
                </a:solidFill>
              </a:rPr>
              <a:t>Главы государства</a:t>
            </a:r>
          </a:p>
        </p:txBody>
      </p:sp>
      <p:sp>
        <p:nvSpPr>
          <p:cNvPr id="3" name="AutoShape 68"/>
          <p:cNvSpPr>
            <a:spLocks noChangeArrowheads="1"/>
          </p:cNvSpPr>
          <p:nvPr/>
        </p:nvSpPr>
        <p:spPr bwMode="auto">
          <a:xfrm>
            <a:off x="611560" y="5301208"/>
            <a:ext cx="3240360" cy="936104"/>
          </a:xfrm>
          <a:prstGeom prst="bevel">
            <a:avLst>
              <a:gd name="adj" fmla="val 7727"/>
            </a:avLst>
          </a:prstGeom>
          <a:gradFill rotWithShape="1">
            <a:gsLst>
              <a:gs pos="0">
                <a:schemeClr val="accent6">
                  <a:lumMod val="60000"/>
                  <a:lumOff val="40000"/>
                </a:schemeClr>
              </a:gs>
              <a:gs pos="50000">
                <a:schemeClr val="bg1"/>
              </a:gs>
              <a:gs pos="100000">
                <a:schemeClr val="accent6">
                  <a:lumMod val="40000"/>
                  <a:lumOff val="60000"/>
                </a:schemeClr>
              </a:gs>
            </a:gsLst>
            <a:lin ang="5400000" scaled="1"/>
          </a:gradFill>
          <a:ln>
            <a:noFill/>
          </a:ln>
          <a:effectLst>
            <a:prstShdw prst="shdw17" dist="17961" dir="2700000">
              <a:srgbClr val="768E99">
                <a:alpha val="50000"/>
              </a:srgbClr>
            </a:prstShdw>
          </a:effectLst>
        </p:spPr>
        <p:txBody>
          <a:bodyPr wrap="none" anchor="ctr"/>
          <a:lstStyle/>
          <a:p>
            <a:pPr algn="ctr"/>
            <a:r>
              <a:rPr lang="ru-RU" sz="1600" b="1" cap="all" dirty="0">
                <a:solidFill>
                  <a:schemeClr val="accent6">
                    <a:lumMod val="50000"/>
                  </a:schemeClr>
                </a:solidFill>
              </a:rPr>
              <a:t>Ученые, </a:t>
            </a:r>
          </a:p>
          <a:p>
            <a:pPr algn="ctr"/>
            <a:r>
              <a:rPr lang="ru-RU" sz="1600" b="1" cap="all" dirty="0">
                <a:solidFill>
                  <a:schemeClr val="accent6">
                    <a:lumMod val="50000"/>
                  </a:schemeClr>
                </a:solidFill>
              </a:rPr>
              <a:t>исследователи, </a:t>
            </a:r>
          </a:p>
          <a:p>
            <a:pPr algn="ctr"/>
            <a:r>
              <a:rPr lang="ru-RU" sz="1600" b="1" cap="all" dirty="0">
                <a:solidFill>
                  <a:schemeClr val="accent6">
                    <a:lumMod val="50000"/>
                  </a:schemeClr>
                </a:solidFill>
              </a:rPr>
              <a:t>изобретатели</a:t>
            </a:r>
          </a:p>
        </p:txBody>
      </p:sp>
      <p:sp>
        <p:nvSpPr>
          <p:cNvPr id="4" name="AutoShape 47"/>
          <p:cNvSpPr>
            <a:spLocks noChangeArrowheads="1"/>
          </p:cNvSpPr>
          <p:nvPr/>
        </p:nvSpPr>
        <p:spPr bwMode="auto">
          <a:xfrm>
            <a:off x="611880" y="3577164"/>
            <a:ext cx="3240040" cy="719137"/>
          </a:xfrm>
          <a:prstGeom prst="bevel">
            <a:avLst>
              <a:gd name="adj" fmla="val 7727"/>
            </a:avLst>
          </a:prstGeom>
          <a:gradFill rotWithShape="1">
            <a:gsLst>
              <a:gs pos="0">
                <a:schemeClr val="accent3">
                  <a:lumMod val="40000"/>
                  <a:lumOff val="60000"/>
                </a:schemeClr>
              </a:gs>
              <a:gs pos="50000">
                <a:schemeClr val="bg1"/>
              </a:gs>
              <a:gs pos="100000">
                <a:schemeClr val="accent3">
                  <a:lumMod val="40000"/>
                  <a:lumOff val="60000"/>
                </a:schemeClr>
              </a:gs>
            </a:gsLst>
            <a:lin ang="5400000" scaled="1"/>
          </a:gradFill>
          <a:ln>
            <a:noFill/>
          </a:ln>
          <a:effectLst>
            <a:prstShdw prst="shdw17" dist="17961" dir="2700000">
              <a:srgbClr val="997199">
                <a:alpha val="50000"/>
              </a:srgbClr>
            </a:prstShdw>
          </a:effectLst>
        </p:spPr>
        <p:txBody>
          <a:bodyPr wrap="none" anchor="ctr"/>
          <a:lstStyle/>
          <a:p>
            <a:pPr algn="ctr"/>
            <a:r>
              <a:rPr lang="ru-RU" sz="1600" b="1" cap="all" dirty="0">
                <a:solidFill>
                  <a:schemeClr val="tx2">
                    <a:lumMod val="75000"/>
                  </a:schemeClr>
                </a:solidFill>
              </a:rPr>
              <a:t>Деятели церкви</a:t>
            </a:r>
          </a:p>
        </p:txBody>
      </p:sp>
      <p:sp>
        <p:nvSpPr>
          <p:cNvPr id="5" name="AutoShape 47"/>
          <p:cNvSpPr>
            <a:spLocks noChangeArrowheads="1"/>
          </p:cNvSpPr>
          <p:nvPr/>
        </p:nvSpPr>
        <p:spPr bwMode="auto">
          <a:xfrm>
            <a:off x="611560" y="2708920"/>
            <a:ext cx="3240360" cy="719138"/>
          </a:xfrm>
          <a:prstGeom prst="bevel">
            <a:avLst>
              <a:gd name="adj" fmla="val 7727"/>
            </a:avLst>
          </a:prstGeom>
          <a:gradFill rotWithShape="1">
            <a:gsLst>
              <a:gs pos="0">
                <a:schemeClr val="accent2">
                  <a:lumMod val="40000"/>
                  <a:lumOff val="60000"/>
                </a:schemeClr>
              </a:gs>
              <a:gs pos="50000">
                <a:schemeClr val="bg1"/>
              </a:gs>
              <a:gs pos="100000">
                <a:schemeClr val="accent2">
                  <a:lumMod val="40000"/>
                  <a:lumOff val="60000"/>
                </a:schemeClr>
              </a:gs>
            </a:gsLst>
            <a:lin ang="5400000" scaled="1"/>
          </a:gradFill>
          <a:ln>
            <a:noFill/>
          </a:ln>
          <a:effectLst>
            <a:prstShdw prst="shdw17" dist="17961" dir="2700000">
              <a:srgbClr val="997199">
                <a:alpha val="50000"/>
              </a:srgbClr>
            </a:prstShdw>
          </a:effectLst>
        </p:spPr>
        <p:txBody>
          <a:bodyPr wrap="none" anchor="ctr"/>
          <a:lstStyle/>
          <a:p>
            <a:pPr algn="ctr"/>
            <a:r>
              <a:rPr lang="ru-RU" sz="1400" b="1" cap="all" dirty="0">
                <a:solidFill>
                  <a:schemeClr val="accent2">
                    <a:lumMod val="50000"/>
                  </a:schemeClr>
                </a:solidFill>
              </a:rPr>
              <a:t>Государственные и </a:t>
            </a:r>
          </a:p>
          <a:p>
            <a:pPr algn="ctr"/>
            <a:r>
              <a:rPr lang="ru-RU" sz="1400" b="1" cap="all" dirty="0">
                <a:solidFill>
                  <a:schemeClr val="accent2">
                    <a:lumMod val="50000"/>
                  </a:schemeClr>
                </a:solidFill>
              </a:rPr>
              <a:t>общественные деятели</a:t>
            </a:r>
          </a:p>
        </p:txBody>
      </p:sp>
      <p:sp>
        <p:nvSpPr>
          <p:cNvPr id="6" name="AutoShape 47"/>
          <p:cNvSpPr>
            <a:spLocks noChangeArrowheads="1"/>
          </p:cNvSpPr>
          <p:nvPr/>
        </p:nvSpPr>
        <p:spPr bwMode="auto">
          <a:xfrm>
            <a:off x="611560" y="4437112"/>
            <a:ext cx="3240040" cy="719138"/>
          </a:xfrm>
          <a:prstGeom prst="bevel">
            <a:avLst>
              <a:gd name="adj" fmla="val 7727"/>
            </a:avLst>
          </a:prstGeom>
          <a:gradFill rotWithShape="1">
            <a:gsLst>
              <a:gs pos="0">
                <a:schemeClr val="accent4">
                  <a:lumMod val="40000"/>
                  <a:lumOff val="60000"/>
                </a:schemeClr>
              </a:gs>
              <a:gs pos="50000">
                <a:schemeClr val="bg1"/>
              </a:gs>
              <a:gs pos="100000">
                <a:schemeClr val="accent4">
                  <a:lumMod val="40000"/>
                  <a:lumOff val="60000"/>
                </a:schemeClr>
              </a:gs>
            </a:gsLst>
            <a:lin ang="5400000" scaled="1"/>
          </a:gradFill>
          <a:ln>
            <a:noFill/>
          </a:ln>
          <a:effectLst>
            <a:prstShdw prst="shdw17" dist="17961" dir="2700000">
              <a:srgbClr val="997199">
                <a:alpha val="50000"/>
              </a:srgbClr>
            </a:prstShdw>
          </a:effectLst>
        </p:spPr>
        <p:txBody>
          <a:bodyPr wrap="none" anchor="ctr"/>
          <a:lstStyle/>
          <a:p>
            <a:pPr algn="ctr"/>
            <a:r>
              <a:rPr lang="ru-RU" sz="1600" b="1" cap="all" dirty="0">
                <a:solidFill>
                  <a:schemeClr val="accent4">
                    <a:lumMod val="50000"/>
                  </a:schemeClr>
                </a:solidFill>
              </a:rPr>
              <a:t>Полководцы</a:t>
            </a:r>
          </a:p>
        </p:txBody>
      </p:sp>
      <p:sp>
        <p:nvSpPr>
          <p:cNvPr id="7" name="AutoShape 47" descr="yH5BAEAAAAALAAAAAABAAEAAAIBRAA7"/>
          <p:cNvSpPr>
            <a:spLocks noChangeAspect="1" noChangeArrowheads="1"/>
          </p:cNvSpPr>
          <p:nvPr/>
        </p:nvSpPr>
        <p:spPr bwMode="auto">
          <a:xfrm>
            <a:off x="4780857" y="32042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latin typeface="Arial" pitchFamily="34" charset="0"/>
              <a:cs typeface="Arial" pitchFamily="34" charset="0"/>
            </a:endParaRPr>
          </a:p>
        </p:txBody>
      </p:sp>
      <p:sp>
        <p:nvSpPr>
          <p:cNvPr id="8" name="AutoShape 49" descr="yH5BAEAAAAALAAAAAABAAEAAAIBRAA7"/>
          <p:cNvSpPr>
            <a:spLocks noChangeAspect="1" noChangeArrowheads="1"/>
          </p:cNvSpPr>
          <p:nvPr/>
        </p:nvSpPr>
        <p:spPr bwMode="auto">
          <a:xfrm>
            <a:off x="4780857" y="32042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latin typeface="Arial" pitchFamily="34" charset="0"/>
              <a:cs typeface="Arial" pitchFamily="34" charset="0"/>
            </a:endParaRPr>
          </a:p>
        </p:txBody>
      </p:sp>
      <p:sp>
        <p:nvSpPr>
          <p:cNvPr id="9" name="AutoShape 51" descr="yH5BAEAAAAALAAAAAABAAEAAAIBRAA7"/>
          <p:cNvSpPr>
            <a:spLocks noChangeAspect="1" noChangeArrowheads="1"/>
          </p:cNvSpPr>
          <p:nvPr/>
        </p:nvSpPr>
        <p:spPr bwMode="auto">
          <a:xfrm>
            <a:off x="4780857" y="32042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latin typeface="Arial" pitchFamily="34" charset="0"/>
              <a:cs typeface="Arial" pitchFamily="34" charset="0"/>
            </a:endParaRPr>
          </a:p>
        </p:txBody>
      </p:sp>
      <p:sp>
        <p:nvSpPr>
          <p:cNvPr id="10" name="AutoShape 53" descr="yH5BAEAAAAALAAAAAABAAEAAAIBRAA7"/>
          <p:cNvSpPr>
            <a:spLocks noChangeAspect="1" noChangeArrowheads="1"/>
          </p:cNvSpPr>
          <p:nvPr/>
        </p:nvSpPr>
        <p:spPr bwMode="auto">
          <a:xfrm>
            <a:off x="4780857" y="32042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latin typeface="Arial" pitchFamily="34" charset="0"/>
              <a:cs typeface="Arial" pitchFamily="34" charset="0"/>
            </a:endParaRPr>
          </a:p>
        </p:txBody>
      </p:sp>
      <p:sp>
        <p:nvSpPr>
          <p:cNvPr id="11" name="AutoShape 55" descr="yH5BAEAAAAALAAAAAABAAEAAAIBRAA7"/>
          <p:cNvSpPr>
            <a:spLocks noChangeAspect="1" noChangeArrowheads="1"/>
          </p:cNvSpPr>
          <p:nvPr/>
        </p:nvSpPr>
        <p:spPr bwMode="auto">
          <a:xfrm>
            <a:off x="4788024" y="321297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dirty="0">
              <a:solidFill>
                <a:schemeClr val="accent2">
                  <a:lumMod val="50000"/>
                </a:schemeClr>
              </a:solidFill>
              <a:latin typeface="Arial" pitchFamily="34" charset="0"/>
              <a:cs typeface="Arial" pitchFamily="34" charset="0"/>
            </a:endParaRPr>
          </a:p>
        </p:txBody>
      </p:sp>
      <p:pic>
        <p:nvPicPr>
          <p:cNvPr id="40" name="Picture 2" descr="http://serp-dm.ru/_nw/0/71629456.jpg"/>
          <p:cNvPicPr>
            <a:picLocks noChangeAspect="1" noChangeArrowheads="1"/>
          </p:cNvPicPr>
          <p:nvPr/>
        </p:nvPicPr>
        <p:blipFill rotWithShape="1">
          <a:blip r:embed="rId29" cstate="screen">
            <a:clrChange>
              <a:clrFrom>
                <a:srgbClr val="FFFFFF"/>
              </a:clrFrom>
              <a:clrTo>
                <a:srgbClr val="FFFFFF">
                  <a:alpha val="0"/>
                </a:srgbClr>
              </a:clrTo>
            </a:clrChange>
            <a:extLst>
              <a:ext uri="{BEBA8EAE-BF5A-486C-A8C5-ECC9F3942E4B}">
                <a14:imgProps xmlns:a14="http://schemas.microsoft.com/office/drawing/2010/main">
                  <a14:imgLayer r:embed="rId30">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611561" y="561778"/>
            <a:ext cx="1064430" cy="135505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98" name="Picture 2" descr="http://domashniirestoran.ru/images/star-511-106(3).gif"/>
          <p:cNvPicPr>
            <a:picLocks noChangeAspect="1" noChangeArrowheads="1" noCrop="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2404083" y="1078238"/>
            <a:ext cx="2241336" cy="46493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domashniirestoran.ru/images/star-511-106(3).gif"/>
          <p:cNvPicPr>
            <a:picLocks noChangeAspect="1" noChangeArrowheads="1" noCrop="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4645419" y="1078238"/>
            <a:ext cx="2241336" cy="464934"/>
          </a:xfrm>
          <a:prstGeom prst="rect">
            <a:avLst/>
          </a:prstGeom>
          <a:noFill/>
          <a:extLst>
            <a:ext uri="{909E8E84-426E-40DD-AFC4-6F175D3DCCD1}">
              <a14:hiddenFill xmlns:a14="http://schemas.microsoft.com/office/drawing/2010/main">
                <a:solidFill>
                  <a:srgbClr val="FFFFFF"/>
                </a:solidFill>
              </a14:hiddenFill>
            </a:ext>
          </a:extLst>
        </p:spPr>
      </p:pic>
      <p:pic>
        <p:nvPicPr>
          <p:cNvPr id="43" name="Рисунок 42" descr="Рисунок40.png">
            <a:hlinkClick r:id="" action="ppaction://hlinkshowjump?jump=endshow"/>
          </p:cNvPr>
          <p:cNvPicPr>
            <a:picLocks noChangeAspect="1"/>
          </p:cNvPicPr>
          <p:nvPr/>
        </p:nvPicPr>
        <p:blipFill>
          <a:blip r:embed="rId32" cstate="screen"/>
          <a:srcRect/>
          <a:stretch>
            <a:fillRect/>
          </a:stretch>
        </p:blipFill>
        <p:spPr>
          <a:xfrm>
            <a:off x="7380312" y="6245055"/>
            <a:ext cx="1152128" cy="300800"/>
          </a:xfrm>
          <a:prstGeom prst="rect">
            <a:avLst/>
          </a:prstGeom>
        </p:spPr>
      </p:pic>
      <p:sp>
        <p:nvSpPr>
          <p:cNvPr id="44" name="Прямоугольник 43"/>
          <p:cNvSpPr/>
          <p:nvPr/>
        </p:nvSpPr>
        <p:spPr>
          <a:xfrm>
            <a:off x="2204088" y="583925"/>
            <a:ext cx="5601213"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ru-RU" sz="5400" dirty="0">
                <a:ln w="10160">
                  <a:solidFill>
                    <a:schemeClr val="accent1"/>
                  </a:solidFill>
                  <a:prstDash val="solid"/>
                </a:ln>
                <a:solidFill>
                  <a:srgbClr val="FFFFFF"/>
                </a:solidFill>
                <a:effectLst>
                  <a:outerShdw blurRad="38100" dist="32000" dir="5400000" algn="tl">
                    <a:srgbClr val="000000">
                      <a:alpha val="30000"/>
                    </a:srgbClr>
                  </a:outerShdw>
                </a:effectLst>
              </a:rPr>
              <a:t>История в лицах</a:t>
            </a:r>
          </a:p>
        </p:txBody>
      </p:sp>
    </p:spTree>
    <p:extLst>
      <p:ext uri="{BB962C8B-B14F-4D97-AF65-F5344CB8AC3E}">
        <p14:creationId xmlns:p14="http://schemas.microsoft.com/office/powerpoint/2010/main" val="396943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1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3119"/>
                                        </p:tgtEl>
                                        <p:attrNameLst>
                                          <p:attrName>style.opacity</p:attrName>
                                        </p:attrNameLst>
                                      </p:cBhvr>
                                      <p:to>
                                        <p:strVal val="0"/>
                                      </p:to>
                                    </p:set>
                                    <p:animEffect filter="image" prLst="opacity: 0">
                                      <p:cBhvr rctx="IE">
                                        <p:cTn id="7" dur="indefinite"/>
                                        <p:tgtEl>
                                          <p:spTgt spid="3119"/>
                                        </p:tgtEl>
                                      </p:cBhvr>
                                    </p:animEffect>
                                  </p:childTnLst>
                                </p:cTn>
                              </p:par>
                            </p:childTnLst>
                          </p:cTn>
                        </p:par>
                      </p:childTnLst>
                    </p:cTn>
                  </p:par>
                </p:childTnLst>
              </p:cTn>
              <p:nextCondLst>
                <p:cond evt="onClick" delay="0">
                  <p:tgtEl>
                    <p:spTgt spid="3119"/>
                  </p:tgtEl>
                </p:cond>
              </p:nextCondLst>
            </p:seq>
            <p:seq concurrent="1" nextAc="seek">
              <p:cTn id="8" restart="whenNotActive" fill="hold" evtFilter="cancelBubble" nodeType="interactiveSeq">
                <p:stCondLst>
                  <p:cond evt="onClick" delay="0">
                    <p:tgtEl>
                      <p:spTgt spid="31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9" presetClass="emph" presetSubtype="0" grpId="0" nodeType="clickEffect">
                                  <p:stCondLst>
                                    <p:cond delay="0"/>
                                  </p:stCondLst>
                                  <p:childTnLst>
                                    <p:set>
                                      <p:cBhvr rctx="PPT">
                                        <p:cTn id="12" dur="indefinite"/>
                                        <p:tgtEl>
                                          <p:spTgt spid="3121"/>
                                        </p:tgtEl>
                                        <p:attrNameLst>
                                          <p:attrName>style.opacity</p:attrName>
                                        </p:attrNameLst>
                                      </p:cBhvr>
                                      <p:to>
                                        <p:strVal val="0"/>
                                      </p:to>
                                    </p:set>
                                    <p:animEffect filter="image" prLst="opacity: 0">
                                      <p:cBhvr rctx="IE">
                                        <p:cTn id="13" dur="indefinite"/>
                                        <p:tgtEl>
                                          <p:spTgt spid="3121"/>
                                        </p:tgtEl>
                                      </p:cBhvr>
                                    </p:animEffect>
                                  </p:childTnLst>
                                </p:cTn>
                              </p:par>
                            </p:childTnLst>
                          </p:cTn>
                        </p:par>
                      </p:childTnLst>
                    </p:cTn>
                  </p:par>
                </p:childTnLst>
              </p:cTn>
              <p:nextCondLst>
                <p:cond evt="onClick" delay="0">
                  <p:tgtEl>
                    <p:spTgt spid="3121"/>
                  </p:tgtEl>
                </p:cond>
              </p:nextCondLst>
            </p:seq>
            <p:seq concurrent="1" nextAc="seek">
              <p:cTn id="14" restart="whenNotActive" fill="hold" evtFilter="cancelBubble" nodeType="interactiveSeq">
                <p:stCondLst>
                  <p:cond evt="onClick" delay="0">
                    <p:tgtEl>
                      <p:spTgt spid="312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9" presetClass="emph" presetSubtype="0" grpId="0" nodeType="clickEffect">
                                  <p:stCondLst>
                                    <p:cond delay="0"/>
                                  </p:stCondLst>
                                  <p:childTnLst>
                                    <p:set>
                                      <p:cBhvr rctx="PPT">
                                        <p:cTn id="18" dur="indefinite"/>
                                        <p:tgtEl>
                                          <p:spTgt spid="3122"/>
                                        </p:tgtEl>
                                        <p:attrNameLst>
                                          <p:attrName>style.opacity</p:attrName>
                                        </p:attrNameLst>
                                      </p:cBhvr>
                                      <p:to>
                                        <p:strVal val="0"/>
                                      </p:to>
                                    </p:set>
                                    <p:animEffect filter="image" prLst="opacity: 0">
                                      <p:cBhvr rctx="IE">
                                        <p:cTn id="19" dur="indefinite"/>
                                        <p:tgtEl>
                                          <p:spTgt spid="3122"/>
                                        </p:tgtEl>
                                      </p:cBhvr>
                                    </p:animEffect>
                                  </p:childTnLst>
                                </p:cTn>
                              </p:par>
                            </p:childTnLst>
                          </p:cTn>
                        </p:par>
                      </p:childTnLst>
                    </p:cTn>
                  </p:par>
                </p:childTnLst>
              </p:cTn>
              <p:nextCondLst>
                <p:cond evt="onClick" delay="0">
                  <p:tgtEl>
                    <p:spTgt spid="3122"/>
                  </p:tgtEl>
                </p:cond>
              </p:nextCondLst>
            </p:seq>
            <p:seq concurrent="1" nextAc="seek">
              <p:cTn id="20" restart="whenNotActive" fill="hold" evtFilter="cancelBubble" nodeType="interactiveSeq">
                <p:stCondLst>
                  <p:cond evt="onClick" delay="0">
                    <p:tgtEl>
                      <p:spTgt spid="312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3123"/>
                                        </p:tgtEl>
                                        <p:attrNameLst>
                                          <p:attrName>style.opacity</p:attrName>
                                        </p:attrNameLst>
                                      </p:cBhvr>
                                      <p:to>
                                        <p:strVal val="0"/>
                                      </p:to>
                                    </p:set>
                                    <p:animEffect filter="image" prLst="opacity: 0">
                                      <p:cBhvr rctx="IE">
                                        <p:cTn id="25" dur="indefinite"/>
                                        <p:tgtEl>
                                          <p:spTgt spid="3123"/>
                                        </p:tgtEl>
                                      </p:cBhvr>
                                    </p:animEffect>
                                  </p:childTnLst>
                                </p:cTn>
                              </p:par>
                            </p:childTnLst>
                          </p:cTn>
                        </p:par>
                      </p:childTnLst>
                    </p:cTn>
                  </p:par>
                </p:childTnLst>
              </p:cTn>
              <p:nextCondLst>
                <p:cond evt="onClick" delay="0">
                  <p:tgtEl>
                    <p:spTgt spid="3123"/>
                  </p:tgtEl>
                </p:cond>
              </p:nextCondLst>
            </p:seq>
            <p:seq concurrent="1" nextAc="seek">
              <p:cTn id="26" restart="whenNotActive" fill="hold" evtFilter="cancelBubble" nodeType="interactiveSeq">
                <p:stCondLst>
                  <p:cond evt="onClick" delay="0">
                    <p:tgtEl>
                      <p:spTgt spid="312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9" presetClass="emph" presetSubtype="0" grpId="0" nodeType="clickEffect">
                                  <p:stCondLst>
                                    <p:cond delay="0"/>
                                  </p:stCondLst>
                                  <p:childTnLst>
                                    <p:set>
                                      <p:cBhvr rctx="PPT">
                                        <p:cTn id="30" dur="indefinite"/>
                                        <p:tgtEl>
                                          <p:spTgt spid="3124"/>
                                        </p:tgtEl>
                                        <p:attrNameLst>
                                          <p:attrName>style.opacity</p:attrName>
                                        </p:attrNameLst>
                                      </p:cBhvr>
                                      <p:to>
                                        <p:strVal val="0"/>
                                      </p:to>
                                    </p:set>
                                    <p:animEffect filter="image" prLst="opacity: 0">
                                      <p:cBhvr rctx="IE">
                                        <p:cTn id="31" dur="indefinite"/>
                                        <p:tgtEl>
                                          <p:spTgt spid="3124"/>
                                        </p:tgtEl>
                                      </p:cBhvr>
                                    </p:animEffect>
                                  </p:childTnLst>
                                </p:cTn>
                              </p:par>
                            </p:childTnLst>
                          </p:cTn>
                        </p:par>
                      </p:childTnLst>
                    </p:cTn>
                  </p:par>
                </p:childTnLst>
              </p:cTn>
              <p:nextCondLst>
                <p:cond evt="onClick" delay="0">
                  <p:tgtEl>
                    <p:spTgt spid="3124"/>
                  </p:tgtEl>
                </p:cond>
              </p:nextCondLst>
            </p:seq>
            <p:seq concurrent="1" nextAc="seek">
              <p:cTn id="32" restart="whenNotActive" fill="hold" evtFilter="cancelBubble" nodeType="interactiveSeq">
                <p:stCondLst>
                  <p:cond evt="onClick" delay="0">
                    <p:tgtEl>
                      <p:spTgt spid="3125"/>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9" presetClass="emph" presetSubtype="0" grpId="0" nodeType="clickEffect">
                                  <p:stCondLst>
                                    <p:cond delay="0"/>
                                  </p:stCondLst>
                                  <p:childTnLst>
                                    <p:set>
                                      <p:cBhvr rctx="PPT">
                                        <p:cTn id="36" dur="indefinite"/>
                                        <p:tgtEl>
                                          <p:spTgt spid="3125"/>
                                        </p:tgtEl>
                                        <p:attrNameLst>
                                          <p:attrName>style.opacity</p:attrName>
                                        </p:attrNameLst>
                                      </p:cBhvr>
                                      <p:to>
                                        <p:strVal val="0"/>
                                      </p:to>
                                    </p:set>
                                    <p:animEffect filter="image" prLst="opacity: 0">
                                      <p:cBhvr rctx="IE">
                                        <p:cTn id="37" dur="indefinite"/>
                                        <p:tgtEl>
                                          <p:spTgt spid="3125"/>
                                        </p:tgtEl>
                                      </p:cBhvr>
                                    </p:animEffect>
                                  </p:childTnLst>
                                </p:cTn>
                              </p:par>
                            </p:childTnLst>
                          </p:cTn>
                        </p:par>
                      </p:childTnLst>
                    </p:cTn>
                  </p:par>
                </p:childTnLst>
              </p:cTn>
              <p:nextCondLst>
                <p:cond evt="onClick" delay="0">
                  <p:tgtEl>
                    <p:spTgt spid="3125"/>
                  </p:tgtEl>
                </p:cond>
              </p:nextCondLst>
            </p:seq>
            <p:seq concurrent="1" nextAc="seek">
              <p:cTn id="38" restart="whenNotActive" fill="hold" evtFilter="cancelBubble" nodeType="interactiveSeq">
                <p:stCondLst>
                  <p:cond evt="onClick" delay="0">
                    <p:tgtEl>
                      <p:spTgt spid="3126"/>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9" presetClass="emph" presetSubtype="0" grpId="0" nodeType="clickEffect">
                                  <p:stCondLst>
                                    <p:cond delay="0"/>
                                  </p:stCondLst>
                                  <p:childTnLst>
                                    <p:set>
                                      <p:cBhvr rctx="PPT">
                                        <p:cTn id="42" dur="indefinite"/>
                                        <p:tgtEl>
                                          <p:spTgt spid="3126"/>
                                        </p:tgtEl>
                                        <p:attrNameLst>
                                          <p:attrName>style.opacity</p:attrName>
                                        </p:attrNameLst>
                                      </p:cBhvr>
                                      <p:to>
                                        <p:strVal val="0"/>
                                      </p:to>
                                    </p:set>
                                    <p:animEffect filter="image" prLst="opacity: 0">
                                      <p:cBhvr rctx="IE">
                                        <p:cTn id="43" dur="indefinite"/>
                                        <p:tgtEl>
                                          <p:spTgt spid="3126"/>
                                        </p:tgtEl>
                                      </p:cBhvr>
                                    </p:animEffect>
                                  </p:childTnLst>
                                </p:cTn>
                              </p:par>
                            </p:childTnLst>
                          </p:cTn>
                        </p:par>
                      </p:childTnLst>
                    </p:cTn>
                  </p:par>
                </p:childTnLst>
              </p:cTn>
              <p:nextCondLst>
                <p:cond evt="onClick" delay="0">
                  <p:tgtEl>
                    <p:spTgt spid="3126"/>
                  </p:tgtEl>
                </p:cond>
              </p:nextCondLst>
            </p:seq>
            <p:seq concurrent="1" nextAc="seek">
              <p:cTn id="44" restart="whenNotActive" fill="hold" evtFilter="cancelBubble" nodeType="interactiveSeq">
                <p:stCondLst>
                  <p:cond evt="onClick" delay="0">
                    <p:tgtEl>
                      <p:spTgt spid="312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9" presetClass="emph" presetSubtype="0" grpId="0" nodeType="clickEffect">
                                  <p:stCondLst>
                                    <p:cond delay="0"/>
                                  </p:stCondLst>
                                  <p:childTnLst>
                                    <p:set>
                                      <p:cBhvr rctx="PPT">
                                        <p:cTn id="48" dur="indefinite"/>
                                        <p:tgtEl>
                                          <p:spTgt spid="3127"/>
                                        </p:tgtEl>
                                        <p:attrNameLst>
                                          <p:attrName>style.opacity</p:attrName>
                                        </p:attrNameLst>
                                      </p:cBhvr>
                                      <p:to>
                                        <p:strVal val="0"/>
                                      </p:to>
                                    </p:set>
                                    <p:animEffect filter="image" prLst="opacity: 0">
                                      <p:cBhvr rctx="IE">
                                        <p:cTn id="49" dur="indefinite"/>
                                        <p:tgtEl>
                                          <p:spTgt spid="3127"/>
                                        </p:tgtEl>
                                      </p:cBhvr>
                                    </p:animEffect>
                                  </p:childTnLst>
                                </p:cTn>
                              </p:par>
                            </p:childTnLst>
                          </p:cTn>
                        </p:par>
                      </p:childTnLst>
                    </p:cTn>
                  </p:par>
                </p:childTnLst>
              </p:cTn>
              <p:nextCondLst>
                <p:cond evt="onClick" delay="0">
                  <p:tgtEl>
                    <p:spTgt spid="3127"/>
                  </p:tgtEl>
                </p:cond>
              </p:nextCondLst>
            </p:seq>
            <p:seq concurrent="1" nextAc="seek">
              <p:cTn id="50" restart="whenNotActive" fill="hold" evtFilter="cancelBubble" nodeType="interactiveSeq">
                <p:stCondLst>
                  <p:cond evt="onClick" delay="0">
                    <p:tgtEl>
                      <p:spTgt spid="3128"/>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9" presetClass="emph" presetSubtype="0" grpId="0" nodeType="clickEffect">
                                  <p:stCondLst>
                                    <p:cond delay="0"/>
                                  </p:stCondLst>
                                  <p:childTnLst>
                                    <p:set>
                                      <p:cBhvr rctx="PPT">
                                        <p:cTn id="54" dur="indefinite"/>
                                        <p:tgtEl>
                                          <p:spTgt spid="3128"/>
                                        </p:tgtEl>
                                        <p:attrNameLst>
                                          <p:attrName>style.opacity</p:attrName>
                                        </p:attrNameLst>
                                      </p:cBhvr>
                                      <p:to>
                                        <p:strVal val="0"/>
                                      </p:to>
                                    </p:set>
                                    <p:animEffect filter="image" prLst="opacity: 0">
                                      <p:cBhvr rctx="IE">
                                        <p:cTn id="55" dur="indefinite"/>
                                        <p:tgtEl>
                                          <p:spTgt spid="3128"/>
                                        </p:tgtEl>
                                      </p:cBhvr>
                                    </p:animEffect>
                                  </p:childTnLst>
                                </p:cTn>
                              </p:par>
                            </p:childTnLst>
                          </p:cTn>
                        </p:par>
                      </p:childTnLst>
                    </p:cTn>
                  </p:par>
                </p:childTnLst>
              </p:cTn>
              <p:nextCondLst>
                <p:cond evt="onClick" delay="0">
                  <p:tgtEl>
                    <p:spTgt spid="3128"/>
                  </p:tgtEl>
                </p:cond>
              </p:nextCondLst>
            </p:seq>
            <p:seq concurrent="1" nextAc="seek">
              <p:cTn id="56" restart="whenNotActive" fill="hold" evtFilter="cancelBubble" nodeType="interactiveSeq">
                <p:stCondLst>
                  <p:cond evt="onClick" delay="0">
                    <p:tgtEl>
                      <p:spTgt spid="3129"/>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9" presetClass="emph" presetSubtype="0" grpId="0" nodeType="clickEffect">
                                  <p:stCondLst>
                                    <p:cond delay="0"/>
                                  </p:stCondLst>
                                  <p:childTnLst>
                                    <p:set>
                                      <p:cBhvr rctx="PPT">
                                        <p:cTn id="60" dur="indefinite"/>
                                        <p:tgtEl>
                                          <p:spTgt spid="3129"/>
                                        </p:tgtEl>
                                        <p:attrNameLst>
                                          <p:attrName>style.opacity</p:attrName>
                                        </p:attrNameLst>
                                      </p:cBhvr>
                                      <p:to>
                                        <p:strVal val="0"/>
                                      </p:to>
                                    </p:set>
                                    <p:animEffect filter="image" prLst="opacity: 0">
                                      <p:cBhvr rctx="IE">
                                        <p:cTn id="61" dur="indefinite"/>
                                        <p:tgtEl>
                                          <p:spTgt spid="3129"/>
                                        </p:tgtEl>
                                      </p:cBhvr>
                                    </p:animEffect>
                                  </p:childTnLst>
                                </p:cTn>
                              </p:par>
                            </p:childTnLst>
                          </p:cTn>
                        </p:par>
                      </p:childTnLst>
                    </p:cTn>
                  </p:par>
                </p:childTnLst>
              </p:cTn>
              <p:nextCondLst>
                <p:cond evt="onClick" delay="0">
                  <p:tgtEl>
                    <p:spTgt spid="3129"/>
                  </p:tgtEl>
                </p:cond>
              </p:nextCondLst>
            </p:seq>
            <p:seq concurrent="1" nextAc="seek">
              <p:cTn id="62" restart="whenNotActive" fill="hold" evtFilter="cancelBubble" nodeType="interactiveSeq">
                <p:stCondLst>
                  <p:cond evt="onClick" delay="0">
                    <p:tgtEl>
                      <p:spTgt spid="313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9" presetClass="emph" presetSubtype="0" grpId="0" nodeType="clickEffect">
                                  <p:stCondLst>
                                    <p:cond delay="0"/>
                                  </p:stCondLst>
                                  <p:childTnLst>
                                    <p:set>
                                      <p:cBhvr rctx="PPT">
                                        <p:cTn id="66" dur="indefinite"/>
                                        <p:tgtEl>
                                          <p:spTgt spid="3130"/>
                                        </p:tgtEl>
                                        <p:attrNameLst>
                                          <p:attrName>style.opacity</p:attrName>
                                        </p:attrNameLst>
                                      </p:cBhvr>
                                      <p:to>
                                        <p:strVal val="0"/>
                                      </p:to>
                                    </p:set>
                                    <p:animEffect filter="image" prLst="opacity: 0">
                                      <p:cBhvr rctx="IE">
                                        <p:cTn id="67" dur="indefinite"/>
                                        <p:tgtEl>
                                          <p:spTgt spid="3130"/>
                                        </p:tgtEl>
                                      </p:cBhvr>
                                    </p:animEffect>
                                  </p:childTnLst>
                                </p:cTn>
                              </p:par>
                            </p:childTnLst>
                          </p:cTn>
                        </p:par>
                      </p:childTnLst>
                    </p:cTn>
                  </p:par>
                </p:childTnLst>
              </p:cTn>
              <p:nextCondLst>
                <p:cond evt="onClick" delay="0">
                  <p:tgtEl>
                    <p:spTgt spid="3130"/>
                  </p:tgtEl>
                </p:cond>
              </p:nextCondLst>
            </p:seq>
            <p:seq concurrent="1" nextAc="seek">
              <p:cTn id="68" restart="whenNotActive" fill="hold" evtFilter="cancelBubble" nodeType="interactiveSeq">
                <p:stCondLst>
                  <p:cond evt="onClick" delay="0">
                    <p:tgtEl>
                      <p:spTgt spid="3131"/>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9" presetClass="emph" presetSubtype="0" grpId="0" nodeType="clickEffect">
                                  <p:stCondLst>
                                    <p:cond delay="0"/>
                                  </p:stCondLst>
                                  <p:childTnLst>
                                    <p:set>
                                      <p:cBhvr rctx="PPT">
                                        <p:cTn id="72" dur="indefinite"/>
                                        <p:tgtEl>
                                          <p:spTgt spid="3131"/>
                                        </p:tgtEl>
                                        <p:attrNameLst>
                                          <p:attrName>style.opacity</p:attrName>
                                        </p:attrNameLst>
                                      </p:cBhvr>
                                      <p:to>
                                        <p:strVal val="0"/>
                                      </p:to>
                                    </p:set>
                                    <p:animEffect filter="image" prLst="opacity: 0">
                                      <p:cBhvr rctx="IE">
                                        <p:cTn id="73" dur="indefinite"/>
                                        <p:tgtEl>
                                          <p:spTgt spid="3131"/>
                                        </p:tgtEl>
                                      </p:cBhvr>
                                    </p:animEffect>
                                  </p:childTnLst>
                                </p:cTn>
                              </p:par>
                            </p:childTnLst>
                          </p:cTn>
                        </p:par>
                      </p:childTnLst>
                    </p:cTn>
                  </p:par>
                </p:childTnLst>
              </p:cTn>
              <p:nextCondLst>
                <p:cond evt="onClick" delay="0">
                  <p:tgtEl>
                    <p:spTgt spid="3131"/>
                  </p:tgtEl>
                </p:cond>
              </p:nextCondLst>
            </p:seq>
            <p:seq concurrent="1" nextAc="seek">
              <p:cTn id="74" restart="whenNotActive" fill="hold" evtFilter="cancelBubble" nodeType="interactiveSeq">
                <p:stCondLst>
                  <p:cond evt="onClick" delay="0">
                    <p:tgtEl>
                      <p:spTgt spid="3132"/>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9" presetClass="emph" presetSubtype="0" grpId="0" nodeType="clickEffect">
                                  <p:stCondLst>
                                    <p:cond delay="0"/>
                                  </p:stCondLst>
                                  <p:childTnLst>
                                    <p:set>
                                      <p:cBhvr rctx="PPT">
                                        <p:cTn id="78" dur="indefinite"/>
                                        <p:tgtEl>
                                          <p:spTgt spid="3132"/>
                                        </p:tgtEl>
                                        <p:attrNameLst>
                                          <p:attrName>style.opacity</p:attrName>
                                        </p:attrNameLst>
                                      </p:cBhvr>
                                      <p:to>
                                        <p:strVal val="0"/>
                                      </p:to>
                                    </p:set>
                                    <p:animEffect filter="image" prLst="opacity: 0">
                                      <p:cBhvr rctx="IE">
                                        <p:cTn id="79" dur="indefinite"/>
                                        <p:tgtEl>
                                          <p:spTgt spid="3132"/>
                                        </p:tgtEl>
                                      </p:cBhvr>
                                    </p:animEffect>
                                  </p:childTnLst>
                                </p:cTn>
                              </p:par>
                            </p:childTnLst>
                          </p:cTn>
                        </p:par>
                      </p:childTnLst>
                    </p:cTn>
                  </p:par>
                </p:childTnLst>
              </p:cTn>
              <p:nextCondLst>
                <p:cond evt="onClick" delay="0">
                  <p:tgtEl>
                    <p:spTgt spid="3132"/>
                  </p:tgtEl>
                </p:cond>
              </p:nextCondLst>
            </p:seq>
            <p:seq concurrent="1" nextAc="seek">
              <p:cTn id="80" restart="whenNotActive" fill="hold" evtFilter="cancelBubble" nodeType="interactiveSeq">
                <p:stCondLst>
                  <p:cond evt="onClick" delay="0">
                    <p:tgtEl>
                      <p:spTgt spid="3133"/>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9" presetClass="emph" presetSubtype="0" grpId="0" nodeType="clickEffect">
                                  <p:stCondLst>
                                    <p:cond delay="0"/>
                                  </p:stCondLst>
                                  <p:childTnLst>
                                    <p:set>
                                      <p:cBhvr rctx="PPT">
                                        <p:cTn id="84" dur="indefinite"/>
                                        <p:tgtEl>
                                          <p:spTgt spid="3133"/>
                                        </p:tgtEl>
                                        <p:attrNameLst>
                                          <p:attrName>style.opacity</p:attrName>
                                        </p:attrNameLst>
                                      </p:cBhvr>
                                      <p:to>
                                        <p:strVal val="0"/>
                                      </p:to>
                                    </p:set>
                                    <p:animEffect filter="image" prLst="opacity: 0">
                                      <p:cBhvr rctx="IE">
                                        <p:cTn id="85" dur="indefinite"/>
                                        <p:tgtEl>
                                          <p:spTgt spid="3133"/>
                                        </p:tgtEl>
                                      </p:cBhvr>
                                    </p:animEffect>
                                  </p:childTnLst>
                                </p:cTn>
                              </p:par>
                            </p:childTnLst>
                          </p:cTn>
                        </p:par>
                      </p:childTnLst>
                    </p:cTn>
                  </p:par>
                </p:childTnLst>
              </p:cTn>
              <p:nextCondLst>
                <p:cond evt="onClick" delay="0">
                  <p:tgtEl>
                    <p:spTgt spid="3133"/>
                  </p:tgtEl>
                </p:cond>
              </p:nextCondLst>
            </p:seq>
            <p:seq concurrent="1" nextAc="seek">
              <p:cTn id="86" restart="whenNotActive" fill="hold" evtFilter="cancelBubble" nodeType="interactiveSeq">
                <p:stCondLst>
                  <p:cond evt="onClick" delay="0">
                    <p:tgtEl>
                      <p:spTgt spid="3134"/>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9" presetClass="emph" presetSubtype="0" grpId="0" nodeType="clickEffect">
                                  <p:stCondLst>
                                    <p:cond delay="0"/>
                                  </p:stCondLst>
                                  <p:childTnLst>
                                    <p:set>
                                      <p:cBhvr rctx="PPT">
                                        <p:cTn id="90" dur="indefinite"/>
                                        <p:tgtEl>
                                          <p:spTgt spid="3134"/>
                                        </p:tgtEl>
                                        <p:attrNameLst>
                                          <p:attrName>style.opacity</p:attrName>
                                        </p:attrNameLst>
                                      </p:cBhvr>
                                      <p:to>
                                        <p:strVal val="0"/>
                                      </p:to>
                                    </p:set>
                                    <p:animEffect filter="image" prLst="opacity: 0">
                                      <p:cBhvr rctx="IE">
                                        <p:cTn id="91" dur="indefinite"/>
                                        <p:tgtEl>
                                          <p:spTgt spid="3134"/>
                                        </p:tgtEl>
                                      </p:cBhvr>
                                    </p:animEffect>
                                  </p:childTnLst>
                                </p:cTn>
                              </p:par>
                            </p:childTnLst>
                          </p:cTn>
                        </p:par>
                      </p:childTnLst>
                    </p:cTn>
                  </p:par>
                </p:childTnLst>
              </p:cTn>
              <p:nextCondLst>
                <p:cond evt="onClick" delay="0">
                  <p:tgtEl>
                    <p:spTgt spid="3134"/>
                  </p:tgtEl>
                </p:cond>
              </p:nextCondLst>
            </p:seq>
            <p:seq concurrent="1" nextAc="seek">
              <p:cTn id="92" restart="whenNotActive" fill="hold" evtFilter="cancelBubble" nodeType="interactiveSeq">
                <p:stCondLst>
                  <p:cond evt="onClick" delay="0">
                    <p:tgtEl>
                      <p:spTgt spid="3135"/>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9" presetClass="emph" presetSubtype="0" grpId="0" nodeType="clickEffect">
                                  <p:stCondLst>
                                    <p:cond delay="0"/>
                                  </p:stCondLst>
                                  <p:childTnLst>
                                    <p:set>
                                      <p:cBhvr rctx="PPT">
                                        <p:cTn id="96" dur="indefinite"/>
                                        <p:tgtEl>
                                          <p:spTgt spid="3135"/>
                                        </p:tgtEl>
                                        <p:attrNameLst>
                                          <p:attrName>style.opacity</p:attrName>
                                        </p:attrNameLst>
                                      </p:cBhvr>
                                      <p:to>
                                        <p:strVal val="0"/>
                                      </p:to>
                                    </p:set>
                                    <p:animEffect filter="image" prLst="opacity: 0">
                                      <p:cBhvr rctx="IE">
                                        <p:cTn id="97" dur="indefinite"/>
                                        <p:tgtEl>
                                          <p:spTgt spid="3135"/>
                                        </p:tgtEl>
                                      </p:cBhvr>
                                    </p:animEffect>
                                  </p:childTnLst>
                                </p:cTn>
                              </p:par>
                            </p:childTnLst>
                          </p:cTn>
                        </p:par>
                      </p:childTnLst>
                    </p:cTn>
                  </p:par>
                </p:childTnLst>
              </p:cTn>
              <p:nextCondLst>
                <p:cond evt="onClick" delay="0">
                  <p:tgtEl>
                    <p:spTgt spid="3135"/>
                  </p:tgtEl>
                </p:cond>
              </p:nextCondLst>
            </p:seq>
            <p:seq concurrent="1" nextAc="seek">
              <p:cTn id="98" restart="whenNotActive" fill="hold" evtFilter="cancelBubble" nodeType="interactiveSeq">
                <p:stCondLst>
                  <p:cond evt="onClick" delay="0">
                    <p:tgtEl>
                      <p:spTgt spid="3136"/>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9" presetClass="emph" presetSubtype="0" grpId="0" nodeType="clickEffect">
                                  <p:stCondLst>
                                    <p:cond delay="0"/>
                                  </p:stCondLst>
                                  <p:childTnLst>
                                    <p:set>
                                      <p:cBhvr rctx="PPT">
                                        <p:cTn id="102" dur="indefinite"/>
                                        <p:tgtEl>
                                          <p:spTgt spid="3136"/>
                                        </p:tgtEl>
                                        <p:attrNameLst>
                                          <p:attrName>style.opacity</p:attrName>
                                        </p:attrNameLst>
                                      </p:cBhvr>
                                      <p:to>
                                        <p:strVal val="0"/>
                                      </p:to>
                                    </p:set>
                                    <p:animEffect filter="image" prLst="opacity: 0">
                                      <p:cBhvr rctx="IE">
                                        <p:cTn id="103" dur="indefinite"/>
                                        <p:tgtEl>
                                          <p:spTgt spid="3136"/>
                                        </p:tgtEl>
                                      </p:cBhvr>
                                    </p:animEffect>
                                  </p:childTnLst>
                                </p:cTn>
                              </p:par>
                            </p:childTnLst>
                          </p:cTn>
                        </p:par>
                      </p:childTnLst>
                    </p:cTn>
                  </p:par>
                </p:childTnLst>
              </p:cTn>
              <p:nextCondLst>
                <p:cond evt="onClick" delay="0">
                  <p:tgtEl>
                    <p:spTgt spid="3136"/>
                  </p:tgtEl>
                </p:cond>
              </p:nextCondLst>
            </p:seq>
            <p:seq concurrent="1" nextAc="seek">
              <p:cTn id="104" restart="whenNotActive" fill="hold" evtFilter="cancelBubble" nodeType="interactiveSeq">
                <p:stCondLst>
                  <p:cond evt="onClick" delay="0">
                    <p:tgtEl>
                      <p:spTgt spid="3137"/>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9" presetClass="emph" presetSubtype="0" grpId="0" nodeType="clickEffect">
                                  <p:stCondLst>
                                    <p:cond delay="0"/>
                                  </p:stCondLst>
                                  <p:childTnLst>
                                    <p:set>
                                      <p:cBhvr rctx="PPT">
                                        <p:cTn id="108" dur="indefinite"/>
                                        <p:tgtEl>
                                          <p:spTgt spid="3137"/>
                                        </p:tgtEl>
                                        <p:attrNameLst>
                                          <p:attrName>style.opacity</p:attrName>
                                        </p:attrNameLst>
                                      </p:cBhvr>
                                      <p:to>
                                        <p:strVal val="0"/>
                                      </p:to>
                                    </p:set>
                                    <p:animEffect filter="image" prLst="opacity: 0">
                                      <p:cBhvr rctx="IE">
                                        <p:cTn id="109" dur="indefinite"/>
                                        <p:tgtEl>
                                          <p:spTgt spid="3137"/>
                                        </p:tgtEl>
                                      </p:cBhvr>
                                    </p:animEffect>
                                  </p:childTnLst>
                                </p:cTn>
                              </p:par>
                            </p:childTnLst>
                          </p:cTn>
                        </p:par>
                      </p:childTnLst>
                    </p:cTn>
                  </p:par>
                </p:childTnLst>
              </p:cTn>
              <p:nextCondLst>
                <p:cond evt="onClick" delay="0">
                  <p:tgtEl>
                    <p:spTgt spid="3137"/>
                  </p:tgtEl>
                </p:cond>
              </p:nextCondLst>
            </p:seq>
            <p:seq concurrent="1" nextAc="seek">
              <p:cTn id="110" restart="whenNotActive" fill="hold" evtFilter="cancelBubble" nodeType="interactiveSeq">
                <p:stCondLst>
                  <p:cond evt="onClick" delay="0">
                    <p:tgtEl>
                      <p:spTgt spid="3138"/>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9" presetClass="emph" presetSubtype="0" grpId="0" nodeType="clickEffect">
                                  <p:stCondLst>
                                    <p:cond delay="0"/>
                                  </p:stCondLst>
                                  <p:childTnLst>
                                    <p:set>
                                      <p:cBhvr rctx="PPT">
                                        <p:cTn id="114" dur="indefinite"/>
                                        <p:tgtEl>
                                          <p:spTgt spid="3138"/>
                                        </p:tgtEl>
                                        <p:attrNameLst>
                                          <p:attrName>style.opacity</p:attrName>
                                        </p:attrNameLst>
                                      </p:cBhvr>
                                      <p:to>
                                        <p:strVal val="0"/>
                                      </p:to>
                                    </p:set>
                                    <p:animEffect filter="image" prLst="opacity: 0">
                                      <p:cBhvr rctx="IE">
                                        <p:cTn id="115" dur="indefinite"/>
                                        <p:tgtEl>
                                          <p:spTgt spid="3138"/>
                                        </p:tgtEl>
                                      </p:cBhvr>
                                    </p:animEffect>
                                  </p:childTnLst>
                                </p:cTn>
                              </p:par>
                            </p:childTnLst>
                          </p:cTn>
                        </p:par>
                      </p:childTnLst>
                    </p:cTn>
                  </p:par>
                </p:childTnLst>
              </p:cTn>
              <p:nextCondLst>
                <p:cond evt="onClick" delay="0">
                  <p:tgtEl>
                    <p:spTgt spid="3138"/>
                  </p:tgtEl>
                </p:cond>
              </p:nextCondLst>
            </p:seq>
            <p:seq concurrent="1" nextAc="seek">
              <p:cTn id="116" restart="whenNotActive" fill="hold" evtFilter="cancelBubble" nodeType="interactiveSeq">
                <p:stCondLst>
                  <p:cond evt="onClick" delay="0">
                    <p:tgtEl>
                      <p:spTgt spid="3139"/>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9" presetClass="emph" presetSubtype="0" grpId="0" nodeType="clickEffect">
                                  <p:stCondLst>
                                    <p:cond delay="0"/>
                                  </p:stCondLst>
                                  <p:childTnLst>
                                    <p:set>
                                      <p:cBhvr rctx="PPT">
                                        <p:cTn id="120" dur="indefinite"/>
                                        <p:tgtEl>
                                          <p:spTgt spid="3139"/>
                                        </p:tgtEl>
                                        <p:attrNameLst>
                                          <p:attrName>style.opacity</p:attrName>
                                        </p:attrNameLst>
                                      </p:cBhvr>
                                      <p:to>
                                        <p:strVal val="0"/>
                                      </p:to>
                                    </p:set>
                                    <p:animEffect filter="image" prLst="opacity: 0">
                                      <p:cBhvr rctx="IE">
                                        <p:cTn id="121" dur="indefinite"/>
                                        <p:tgtEl>
                                          <p:spTgt spid="3139"/>
                                        </p:tgtEl>
                                      </p:cBhvr>
                                    </p:animEffect>
                                  </p:childTnLst>
                                </p:cTn>
                              </p:par>
                            </p:childTnLst>
                          </p:cTn>
                        </p:par>
                      </p:childTnLst>
                    </p:cTn>
                  </p:par>
                </p:childTnLst>
              </p:cTn>
              <p:nextCondLst>
                <p:cond evt="onClick" delay="0">
                  <p:tgtEl>
                    <p:spTgt spid="3139"/>
                  </p:tgtEl>
                </p:cond>
              </p:nextCondLst>
            </p:seq>
            <p:seq concurrent="1" nextAc="seek">
              <p:cTn id="122" restart="whenNotActive" fill="hold" evtFilter="cancelBubble" nodeType="interactiveSeq">
                <p:stCondLst>
                  <p:cond evt="onClick" delay="0">
                    <p:tgtEl>
                      <p:spTgt spid="3140"/>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9" presetClass="emph" presetSubtype="0" grpId="0" nodeType="clickEffect">
                                  <p:stCondLst>
                                    <p:cond delay="0"/>
                                  </p:stCondLst>
                                  <p:childTnLst>
                                    <p:set>
                                      <p:cBhvr rctx="PPT">
                                        <p:cTn id="126" dur="indefinite"/>
                                        <p:tgtEl>
                                          <p:spTgt spid="3140"/>
                                        </p:tgtEl>
                                        <p:attrNameLst>
                                          <p:attrName>style.opacity</p:attrName>
                                        </p:attrNameLst>
                                      </p:cBhvr>
                                      <p:to>
                                        <p:strVal val="0"/>
                                      </p:to>
                                    </p:set>
                                    <p:animEffect filter="image" prLst="opacity: 0">
                                      <p:cBhvr rctx="IE">
                                        <p:cTn id="127" dur="indefinite"/>
                                        <p:tgtEl>
                                          <p:spTgt spid="3140"/>
                                        </p:tgtEl>
                                      </p:cBhvr>
                                    </p:animEffect>
                                  </p:childTnLst>
                                </p:cTn>
                              </p:par>
                            </p:childTnLst>
                          </p:cTn>
                        </p:par>
                      </p:childTnLst>
                    </p:cTn>
                  </p:par>
                </p:childTnLst>
              </p:cTn>
              <p:nextCondLst>
                <p:cond evt="onClick" delay="0">
                  <p:tgtEl>
                    <p:spTgt spid="3140"/>
                  </p:tgtEl>
                </p:cond>
              </p:nextCondLst>
            </p:seq>
            <p:seq concurrent="1" nextAc="seek">
              <p:cTn id="128" restart="whenNotActive" fill="hold" evtFilter="cancelBubble" nodeType="interactiveSeq">
                <p:stCondLst>
                  <p:cond evt="onClick" delay="0">
                    <p:tgtEl>
                      <p:spTgt spid="3142"/>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9" presetClass="emph" presetSubtype="0" grpId="0" nodeType="clickEffect">
                                  <p:stCondLst>
                                    <p:cond delay="0"/>
                                  </p:stCondLst>
                                  <p:childTnLst>
                                    <p:set>
                                      <p:cBhvr rctx="PPT">
                                        <p:cTn id="132" dur="indefinite"/>
                                        <p:tgtEl>
                                          <p:spTgt spid="3142"/>
                                        </p:tgtEl>
                                        <p:attrNameLst>
                                          <p:attrName>style.opacity</p:attrName>
                                        </p:attrNameLst>
                                      </p:cBhvr>
                                      <p:to>
                                        <p:strVal val="0"/>
                                      </p:to>
                                    </p:set>
                                    <p:animEffect filter="image" prLst="opacity: 0">
                                      <p:cBhvr rctx="IE">
                                        <p:cTn id="133" dur="indefinite"/>
                                        <p:tgtEl>
                                          <p:spTgt spid="3142"/>
                                        </p:tgtEl>
                                      </p:cBhvr>
                                    </p:animEffect>
                                  </p:childTnLst>
                                </p:cTn>
                              </p:par>
                            </p:childTnLst>
                          </p:cTn>
                        </p:par>
                      </p:childTnLst>
                    </p:cTn>
                  </p:par>
                </p:childTnLst>
              </p:cTn>
              <p:nextCondLst>
                <p:cond evt="onClick" delay="0">
                  <p:tgtEl>
                    <p:spTgt spid="3142"/>
                  </p:tgtEl>
                </p:cond>
              </p:nextCondLst>
            </p:seq>
            <p:seq concurrent="1" nextAc="seek">
              <p:cTn id="134" restart="whenNotActive" fill="hold" evtFilter="cancelBubble" nodeType="interactiveSeq">
                <p:stCondLst>
                  <p:cond evt="onClick" delay="0">
                    <p:tgtEl>
                      <p:spTgt spid="3143"/>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9" presetClass="emph" presetSubtype="0" grpId="0" nodeType="clickEffect">
                                  <p:stCondLst>
                                    <p:cond delay="0"/>
                                  </p:stCondLst>
                                  <p:childTnLst>
                                    <p:set>
                                      <p:cBhvr rctx="PPT">
                                        <p:cTn id="138" dur="indefinite"/>
                                        <p:tgtEl>
                                          <p:spTgt spid="3143"/>
                                        </p:tgtEl>
                                        <p:attrNameLst>
                                          <p:attrName>style.opacity</p:attrName>
                                        </p:attrNameLst>
                                      </p:cBhvr>
                                      <p:to>
                                        <p:strVal val="0"/>
                                      </p:to>
                                    </p:set>
                                    <p:animEffect filter="image" prLst="opacity: 0">
                                      <p:cBhvr rctx="IE">
                                        <p:cTn id="139" dur="indefinite"/>
                                        <p:tgtEl>
                                          <p:spTgt spid="3143"/>
                                        </p:tgtEl>
                                      </p:cBhvr>
                                    </p:animEffect>
                                  </p:childTnLst>
                                </p:cTn>
                              </p:par>
                            </p:childTnLst>
                          </p:cTn>
                        </p:par>
                      </p:childTnLst>
                    </p:cTn>
                  </p:par>
                </p:childTnLst>
              </p:cTn>
              <p:nextCondLst>
                <p:cond evt="onClick" delay="0">
                  <p:tgtEl>
                    <p:spTgt spid="3143"/>
                  </p:tgtEl>
                </p:cond>
              </p:nextCondLst>
            </p:seq>
            <p:seq concurrent="1" nextAc="seek">
              <p:cTn id="140" restart="whenNotActive" fill="hold" evtFilter="cancelBubble" nodeType="interactiveSeq">
                <p:stCondLst>
                  <p:cond evt="onClick" delay="0">
                    <p:tgtEl>
                      <p:spTgt spid="3144"/>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9" presetClass="emph" presetSubtype="0" grpId="0" nodeType="clickEffect">
                                  <p:stCondLst>
                                    <p:cond delay="0"/>
                                  </p:stCondLst>
                                  <p:childTnLst>
                                    <p:set>
                                      <p:cBhvr rctx="PPT">
                                        <p:cTn id="144" dur="indefinite"/>
                                        <p:tgtEl>
                                          <p:spTgt spid="3144"/>
                                        </p:tgtEl>
                                        <p:attrNameLst>
                                          <p:attrName>style.opacity</p:attrName>
                                        </p:attrNameLst>
                                      </p:cBhvr>
                                      <p:to>
                                        <p:strVal val="0"/>
                                      </p:to>
                                    </p:set>
                                    <p:animEffect filter="image" prLst="opacity: 0">
                                      <p:cBhvr rctx="IE">
                                        <p:cTn id="145" dur="indefinite"/>
                                        <p:tgtEl>
                                          <p:spTgt spid="3144"/>
                                        </p:tgtEl>
                                      </p:cBhvr>
                                    </p:animEffect>
                                  </p:childTnLst>
                                </p:cTn>
                              </p:par>
                            </p:childTnLst>
                          </p:cTn>
                        </p:par>
                      </p:childTnLst>
                    </p:cTn>
                  </p:par>
                </p:childTnLst>
              </p:cTn>
              <p:nextCondLst>
                <p:cond evt="onClick" delay="0">
                  <p:tgtEl>
                    <p:spTgt spid="3144"/>
                  </p:tgtEl>
                </p:cond>
              </p:nextCondLst>
            </p:seq>
            <p:seq concurrent="1" nextAc="seek">
              <p:cTn id="146" restart="whenNotActive" fill="hold" evtFilter="cancelBubble" nodeType="interactiveSeq">
                <p:stCondLst>
                  <p:cond evt="onClick" delay="0">
                    <p:tgtEl>
                      <p:spTgt spid="3145"/>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9" presetClass="emph" presetSubtype="0" grpId="0" nodeType="clickEffect">
                                  <p:stCondLst>
                                    <p:cond delay="0"/>
                                  </p:stCondLst>
                                  <p:childTnLst>
                                    <p:set>
                                      <p:cBhvr rctx="PPT">
                                        <p:cTn id="150" dur="indefinite"/>
                                        <p:tgtEl>
                                          <p:spTgt spid="3145"/>
                                        </p:tgtEl>
                                        <p:attrNameLst>
                                          <p:attrName>style.opacity</p:attrName>
                                        </p:attrNameLst>
                                      </p:cBhvr>
                                      <p:to>
                                        <p:strVal val="0"/>
                                      </p:to>
                                    </p:set>
                                    <p:animEffect filter="image" prLst="opacity: 0">
                                      <p:cBhvr rctx="IE">
                                        <p:cTn id="151" dur="indefinite"/>
                                        <p:tgtEl>
                                          <p:spTgt spid="3145"/>
                                        </p:tgtEl>
                                      </p:cBhvr>
                                    </p:animEffect>
                                  </p:childTnLst>
                                </p:cTn>
                              </p:par>
                            </p:childTnLst>
                          </p:cTn>
                        </p:par>
                      </p:childTnLst>
                    </p:cTn>
                  </p:par>
                </p:childTnLst>
              </p:cTn>
              <p:nextCondLst>
                <p:cond evt="onClick" delay="0">
                  <p:tgtEl>
                    <p:spTgt spid="3145"/>
                  </p:tgtEl>
                </p:cond>
              </p:nextCondLst>
            </p:seq>
          </p:childTnLst>
        </p:cTn>
      </p:par>
    </p:tnLst>
    <p:bldLst>
      <p:bldP spid="3119"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2" grpId="0" animBg="1"/>
      <p:bldP spid="3143" grpId="0" animBg="1"/>
      <p:bldP spid="3144" grpId="0" animBg="1"/>
      <p:bldP spid="31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a14:imgLayer r:embed="rId4">
                    <a14:imgEffect>
                      <a14:colorTemperature colorTemp="7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0457" y="1325429"/>
            <a:ext cx="778198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ru-RU" sz="2400" dirty="0"/>
              <a:t>Соотечественники считают одним из самых известных российских полководцев. Кроме того, он был государственным деятелем и дипломатом. Главной заслугой фельдмаршала считается его победа над войсками Наполеона на Бородинском поле. Это сражение стало переломным, вскоре после него французским войскам пришлось бежать из России.</a:t>
            </a:r>
          </a:p>
        </p:txBody>
      </p:sp>
      <p:pic>
        <p:nvPicPr>
          <p:cNvPr id="16" name="Picture 13">
            <a:hlinkClick r:id="rId5" action="ppaction://hlinksldjump"/>
          </p:cNvPr>
          <p:cNvPicPr>
            <a:picLocks noChangeAspect="1" noChangeArrowheads="1"/>
          </p:cNvPicPr>
          <p:nvPr/>
        </p:nvPicPr>
        <p:blipFill>
          <a:blip r:embed="rId6" cstate="print">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Прямоугольник 17"/>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chemeClr val="accent4">
                    <a:lumMod val="75000"/>
                  </a:schemeClr>
                </a:solidFill>
                <a:latin typeface="Arial" pitchFamily="34" charset="0"/>
                <a:cs typeface="Arial" pitchFamily="34" charset="0"/>
              </a:rPr>
              <a:t>30</a:t>
            </a:r>
          </a:p>
        </p:txBody>
      </p:sp>
      <p:pic>
        <p:nvPicPr>
          <p:cNvPr id="9" name="Рисунок 8"/>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0" name="Picture 2" descr="http://serp-dm.ru/_nw/0/71629456.jpg"/>
          <p:cNvPicPr>
            <a:picLocks noChangeAspect="1" noChangeArrowheads="1"/>
          </p:cNvPicPr>
          <p:nvPr/>
        </p:nvPicPr>
        <p:blipFill rotWithShape="1">
          <a:blip r:embed="rId9" cstate="screen">
            <a:clrChange>
              <a:clrFrom>
                <a:srgbClr val="FFFFFF"/>
              </a:clrFrom>
              <a:clrTo>
                <a:srgbClr val="FFFFFF">
                  <a:alpha val="0"/>
                </a:srgbClr>
              </a:clrTo>
            </a:clrChange>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1763683" y="4586453"/>
            <a:ext cx="6305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Михаил Кутузов</a:t>
            </a:r>
          </a:p>
        </p:txBody>
      </p:sp>
      <p:sp>
        <p:nvSpPr>
          <p:cNvPr id="12" name="Прямоугольник 11"/>
          <p:cNvSpPr/>
          <p:nvPr/>
        </p:nvSpPr>
        <p:spPr>
          <a:xfrm>
            <a:off x="899592" y="620688"/>
            <a:ext cx="676875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a:ln w="11430"/>
                <a:solidFill>
                  <a:schemeClr val="accent4">
                    <a:lumMod val="75000"/>
                  </a:schemeClr>
                </a:solidFill>
              </a:rPr>
              <a:t>ПОЛКОВОДЦЫ И ФЛОТОВОДЦЫ</a:t>
            </a:r>
          </a:p>
        </p:txBody>
      </p:sp>
      <p:sp>
        <p:nvSpPr>
          <p:cNvPr id="19458" name="AutoShape 2" descr="https://regnum.ru/uploads/pictures/news/2016/04/08/regnum_picture_1460067515_norma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0" name="AutoShape 4" descr="https://regnum.ru/uploads/pictures/news/2016/04/08/regnum_picture_1460067515_norma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2" name="Picture 6" descr="https://img-fotki.yandex.ru/get/44813/374871492.1b/0_1a6819_ec1375be_orig"/>
          <p:cNvPicPr>
            <a:picLocks noChangeAspect="1" noChangeArrowheads="1"/>
          </p:cNvPicPr>
          <p:nvPr/>
        </p:nvPicPr>
        <p:blipFill>
          <a:blip r:embed="rId11" cstate="print"/>
          <a:srcRect t="6538" r="8235" b="3798"/>
          <a:stretch>
            <a:fillRect/>
          </a:stretch>
        </p:blipFill>
        <p:spPr bwMode="auto">
          <a:xfrm>
            <a:off x="4355976" y="1412776"/>
            <a:ext cx="3712913" cy="4752528"/>
          </a:xfrm>
          <a:prstGeom prst="rect">
            <a:avLst/>
          </a:prstGeom>
          <a:noFill/>
        </p:spPr>
      </p:pic>
    </p:spTree>
    <p:extLst>
      <p:ext uri="{BB962C8B-B14F-4D97-AF65-F5344CB8AC3E}">
        <p14:creationId xmlns:p14="http://schemas.microsoft.com/office/powerpoint/2010/main" val="4081535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9462"/>
                                        </p:tgtEl>
                                        <p:attrNameLst>
                                          <p:attrName>style.visibility</p:attrName>
                                        </p:attrNameLst>
                                      </p:cBhvr>
                                      <p:to>
                                        <p:strVal val="visible"/>
                                      </p:to>
                                    </p:set>
                                    <p:anim calcmode="lin" valueType="num">
                                      <p:cBhvr>
                                        <p:cTn id="13" dur="2000" fill="hold"/>
                                        <p:tgtEl>
                                          <p:spTgt spid="19462"/>
                                        </p:tgtEl>
                                        <p:attrNameLst>
                                          <p:attrName>ppt_w</p:attrName>
                                        </p:attrNameLst>
                                      </p:cBhvr>
                                      <p:tavLst>
                                        <p:tav tm="0">
                                          <p:val>
                                            <p:fltVal val="0"/>
                                          </p:val>
                                        </p:tav>
                                        <p:tav tm="100000">
                                          <p:val>
                                            <p:strVal val="#ppt_w"/>
                                          </p:val>
                                        </p:tav>
                                      </p:tavLst>
                                    </p:anim>
                                    <p:anim calcmode="lin" valueType="num">
                                      <p:cBhvr>
                                        <p:cTn id="14" dur="2000" fill="hold"/>
                                        <p:tgtEl>
                                          <p:spTgt spid="19462"/>
                                        </p:tgtEl>
                                        <p:attrNameLst>
                                          <p:attrName>ppt_h</p:attrName>
                                        </p:attrNameLst>
                                      </p:cBhvr>
                                      <p:tavLst>
                                        <p:tav tm="0">
                                          <p:val>
                                            <p:fltVal val="0"/>
                                          </p:val>
                                        </p:tav>
                                        <p:tav tm="100000">
                                          <p:val>
                                            <p:strVal val="#ppt_h"/>
                                          </p:val>
                                        </p:tav>
                                      </p:tavLst>
                                    </p:anim>
                                    <p:animEffect transition="in" filter="fade">
                                      <p:cBhvr>
                                        <p:cTn id="15" dur="2000"/>
                                        <p:tgtEl>
                                          <p:spTgt spid="19462"/>
                                        </p:tgtEl>
                                      </p:cBhvr>
                                    </p:animEffect>
                                  </p:childTnLst>
                                </p:cTn>
                              </p:par>
                            </p:childTnLst>
                          </p:cTn>
                        </p:par>
                      </p:childTnLst>
                    </p:cTn>
                  </p:par>
                </p:childTnLst>
              </p:cTn>
              <p:nextCondLst>
                <p:cond evt="onClick" delay="0">
                  <p:tgtEl>
                    <p:spTgt spid="9"/>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a14:imgLayer r:embed="rId4">
                    <a14:imgEffect>
                      <a14:colorTemperature colorTemp="7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611560" y="1124744"/>
            <a:ext cx="806489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ru-RU" sz="2800" dirty="0"/>
              <a:t>Великий князь московский, владимирский и новгородский, выдающийся государственный деятель, прославленный полководец. С его именем связано укрепление руководящей роли Москвы в объединении русских земель и совместной защите их от иноземных завоевателей, в том числе победа в Куликовской битве (1380).</a:t>
            </a:r>
          </a:p>
        </p:txBody>
      </p:sp>
      <p:pic>
        <p:nvPicPr>
          <p:cNvPr id="16" name="Picture 13">
            <a:hlinkClick r:id="rId5" action="ppaction://hlinksldjump"/>
          </p:cNvPr>
          <p:cNvPicPr>
            <a:picLocks noChangeAspect="1" noChangeArrowheads="1"/>
          </p:cNvPicPr>
          <p:nvPr/>
        </p:nvPicPr>
        <p:blipFill>
          <a:blip r:embed="rId6" cstate="print">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Прямоугольник 17"/>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chemeClr val="accent4">
                    <a:lumMod val="75000"/>
                  </a:schemeClr>
                </a:solidFill>
                <a:latin typeface="Arial" pitchFamily="34" charset="0"/>
                <a:cs typeface="Arial" pitchFamily="34" charset="0"/>
              </a:rPr>
              <a:t>40</a:t>
            </a:r>
          </a:p>
        </p:txBody>
      </p:sp>
      <p:pic>
        <p:nvPicPr>
          <p:cNvPr id="9" name="Рисунок 8"/>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0" name="Picture 2" descr="http://serp-dm.ru/_nw/0/71629456.jpg"/>
          <p:cNvPicPr>
            <a:picLocks noChangeAspect="1" noChangeArrowheads="1"/>
          </p:cNvPicPr>
          <p:nvPr/>
        </p:nvPicPr>
        <p:blipFill rotWithShape="1">
          <a:blip r:embed="rId9" cstate="screen">
            <a:clrChange>
              <a:clrFrom>
                <a:srgbClr val="FFFFFF"/>
              </a:clrFrom>
              <a:clrTo>
                <a:srgbClr val="FFFFFF">
                  <a:alpha val="0"/>
                </a:srgbClr>
              </a:clrTo>
            </a:clrChange>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1753502" y="4859712"/>
            <a:ext cx="49735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Дмитрий Донской</a:t>
            </a:r>
          </a:p>
        </p:txBody>
      </p:sp>
      <p:sp>
        <p:nvSpPr>
          <p:cNvPr id="12" name="Прямоугольник 11"/>
          <p:cNvSpPr/>
          <p:nvPr/>
        </p:nvSpPr>
        <p:spPr>
          <a:xfrm>
            <a:off x="755576" y="620688"/>
            <a:ext cx="7200800"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a:ln w="11430"/>
                <a:solidFill>
                  <a:schemeClr val="accent4">
                    <a:lumMod val="75000"/>
                  </a:schemeClr>
                </a:solidFill>
              </a:rPr>
              <a:t>ПОЛКОВОДЦЫ И ФЛОТОВОДЦЫ</a:t>
            </a:r>
          </a:p>
        </p:txBody>
      </p:sp>
      <p:pic>
        <p:nvPicPr>
          <p:cNvPr id="13" name="Рисунок 12" descr="https://kadet39.ru/wp-content/uploads/f/4/7/f470da62d4d9d39d2aa12d2b1fe626d8.jpeg"/>
          <p:cNvPicPr/>
          <p:nvPr/>
        </p:nvPicPr>
        <p:blipFill>
          <a:blip r:embed="rId11">
            <a:extLst>
              <a:ext uri="{28A0092B-C50C-407E-A947-70E740481C1C}">
                <a14:useLocalDpi xmlns:a14="http://schemas.microsoft.com/office/drawing/2010/main" val="0"/>
              </a:ext>
            </a:extLst>
          </a:blip>
          <a:srcRect/>
          <a:stretch>
            <a:fillRect/>
          </a:stretch>
        </p:blipFill>
        <p:spPr bwMode="auto">
          <a:xfrm>
            <a:off x="4986290" y="1844825"/>
            <a:ext cx="3481556" cy="4079998"/>
          </a:xfrm>
          <a:prstGeom prst="rect">
            <a:avLst/>
          </a:prstGeom>
          <a:noFill/>
          <a:ln>
            <a:noFill/>
          </a:ln>
        </p:spPr>
      </p:pic>
    </p:spTree>
    <p:extLst>
      <p:ext uri="{BB962C8B-B14F-4D97-AF65-F5344CB8AC3E}">
        <p14:creationId xmlns:p14="http://schemas.microsoft.com/office/powerpoint/2010/main" val="4734272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2000" fill="hold"/>
                                        <p:tgtEl>
                                          <p:spTgt spid="13"/>
                                        </p:tgtEl>
                                        <p:attrNameLst>
                                          <p:attrName>ppt_w</p:attrName>
                                        </p:attrNameLst>
                                      </p:cBhvr>
                                      <p:tavLst>
                                        <p:tav tm="0">
                                          <p:val>
                                            <p:fltVal val="0"/>
                                          </p:val>
                                        </p:tav>
                                        <p:tav tm="100000">
                                          <p:val>
                                            <p:strVal val="#ppt_w"/>
                                          </p:val>
                                        </p:tav>
                                      </p:tavLst>
                                    </p:anim>
                                    <p:anim calcmode="lin" valueType="num">
                                      <p:cBhvr>
                                        <p:cTn id="14" dur="2000" fill="hold"/>
                                        <p:tgtEl>
                                          <p:spTgt spid="13"/>
                                        </p:tgtEl>
                                        <p:attrNameLst>
                                          <p:attrName>ppt_h</p:attrName>
                                        </p:attrNameLst>
                                      </p:cBhvr>
                                      <p:tavLst>
                                        <p:tav tm="0">
                                          <p:val>
                                            <p:fltVal val="0"/>
                                          </p:val>
                                        </p:tav>
                                        <p:tav tm="100000">
                                          <p:val>
                                            <p:strVal val="#ppt_h"/>
                                          </p:val>
                                        </p:tav>
                                      </p:tavLst>
                                    </p:anim>
                                    <p:animEffect transition="in" filter="fade">
                                      <p:cBhvr>
                                        <p:cTn id="15" dur="2000"/>
                                        <p:tgtEl>
                                          <p:spTgt spid="13"/>
                                        </p:tgtEl>
                                      </p:cBhvr>
                                    </p:animEffect>
                                  </p:childTnLst>
                                </p:cTn>
                              </p:par>
                            </p:childTnLst>
                          </p:cTn>
                        </p:par>
                      </p:childTnLst>
                    </p:cTn>
                  </p:par>
                </p:childTnLst>
              </p:cTn>
              <p:nextCondLst>
                <p:cond evt="onClick" delay="0">
                  <p:tgtEl>
                    <p:spTgt spid="9"/>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a14:imgLayer r:embed="rId4">
                    <a14:imgEffect>
                      <a14:colorTemperature colorTemp="7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5576" y="1196752"/>
            <a:ext cx="764900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20000"/>
              </a:spcBef>
            </a:pPr>
            <a:r>
              <a:rPr lang="ru-RU" sz="2800" dirty="0"/>
              <a:t>Родился в бедной крестьянской семье, за операцию на реке Халхин-Гол получил первое звание Героя советского Союза, маршал Советского Союза, принимал капитуляцию Германии, с 1955 года был министром обороны.</a:t>
            </a:r>
          </a:p>
        </p:txBody>
      </p:sp>
      <p:pic>
        <p:nvPicPr>
          <p:cNvPr id="16" name="Picture 13">
            <a:hlinkClick r:id="rId5" action="ppaction://hlinksldjump"/>
          </p:cNvPr>
          <p:cNvPicPr>
            <a:picLocks noChangeAspect="1" noChangeArrowheads="1"/>
          </p:cNvPicPr>
          <p:nvPr/>
        </p:nvPicPr>
        <p:blipFill>
          <a:blip r:embed="rId6" cstate="print">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Прямоугольник 17"/>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chemeClr val="accent4">
                    <a:lumMod val="75000"/>
                  </a:schemeClr>
                </a:solidFill>
                <a:latin typeface="Arial" pitchFamily="34" charset="0"/>
                <a:cs typeface="Arial" pitchFamily="34" charset="0"/>
              </a:rPr>
              <a:t>50</a:t>
            </a:r>
          </a:p>
        </p:txBody>
      </p:sp>
      <p:pic>
        <p:nvPicPr>
          <p:cNvPr id="9" name="Рисунок 8"/>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0" name="Picture 2" descr="http://serp-dm.ru/_nw/0/71629456.jpg"/>
          <p:cNvPicPr>
            <a:picLocks noChangeAspect="1" noChangeArrowheads="1"/>
          </p:cNvPicPr>
          <p:nvPr/>
        </p:nvPicPr>
        <p:blipFill rotWithShape="1">
          <a:blip r:embed="rId9" cstate="screen">
            <a:clrChange>
              <a:clrFrom>
                <a:srgbClr val="FFFFFF"/>
              </a:clrFrom>
              <a:clrTo>
                <a:srgbClr val="FFFFFF">
                  <a:alpha val="0"/>
                </a:srgbClr>
              </a:clrTo>
            </a:clrChange>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2195736" y="4365104"/>
            <a:ext cx="6305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Георгий Константинович Жуков</a:t>
            </a:r>
          </a:p>
        </p:txBody>
      </p:sp>
      <p:sp>
        <p:nvSpPr>
          <p:cNvPr id="12" name="Прямоугольник 11"/>
          <p:cNvSpPr/>
          <p:nvPr/>
        </p:nvSpPr>
        <p:spPr>
          <a:xfrm>
            <a:off x="755576" y="620688"/>
            <a:ext cx="7200800"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a:ln w="11430"/>
                <a:solidFill>
                  <a:schemeClr val="accent4">
                    <a:lumMod val="75000"/>
                  </a:schemeClr>
                </a:solidFill>
              </a:rPr>
              <a:t>ПОЛКОВОДЦЫ И ФЛОТОВОДЦЫ</a:t>
            </a:r>
          </a:p>
        </p:txBody>
      </p:sp>
      <p:pic>
        <p:nvPicPr>
          <p:cNvPr id="15362" name="Picture 2" descr="https://elenaflerova.ru/wp-content/uploads/2015/10/%D0%96%D1%83%D0%BA%D0%BE%D0%B2-%D0%93%D0%B5%D0%BE%D1%80%D0%B3%D0%B8%D0%B9-%D0%9A%D0%BE%D0%BD%D1%81%D1%82%D0%B0%D0%BD%D1%82%D0%B8%D0%BD%D0%BE%D0%B2%D0%B8%D1%87.jpg"/>
          <p:cNvPicPr>
            <a:picLocks noChangeAspect="1" noChangeArrowheads="1"/>
          </p:cNvPicPr>
          <p:nvPr/>
        </p:nvPicPr>
        <p:blipFill>
          <a:blip r:embed="rId11" cstate="print"/>
          <a:srcRect/>
          <a:stretch>
            <a:fillRect/>
          </a:stretch>
        </p:blipFill>
        <p:spPr bwMode="auto">
          <a:xfrm>
            <a:off x="4860032" y="1292763"/>
            <a:ext cx="3384376" cy="4512501"/>
          </a:xfrm>
          <a:prstGeom prst="rect">
            <a:avLst/>
          </a:prstGeom>
          <a:noFill/>
        </p:spPr>
      </p:pic>
    </p:spTree>
    <p:extLst>
      <p:ext uri="{BB962C8B-B14F-4D97-AF65-F5344CB8AC3E}">
        <p14:creationId xmlns:p14="http://schemas.microsoft.com/office/powerpoint/2010/main" val="2820263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p:cTn id="13" dur="2000" fill="hold"/>
                                        <p:tgtEl>
                                          <p:spTgt spid="15362"/>
                                        </p:tgtEl>
                                        <p:attrNameLst>
                                          <p:attrName>ppt_w</p:attrName>
                                        </p:attrNameLst>
                                      </p:cBhvr>
                                      <p:tavLst>
                                        <p:tav tm="0">
                                          <p:val>
                                            <p:fltVal val="0"/>
                                          </p:val>
                                        </p:tav>
                                        <p:tav tm="100000">
                                          <p:val>
                                            <p:strVal val="#ppt_w"/>
                                          </p:val>
                                        </p:tav>
                                      </p:tavLst>
                                    </p:anim>
                                    <p:anim calcmode="lin" valueType="num">
                                      <p:cBhvr>
                                        <p:cTn id="14" dur="2000" fill="hold"/>
                                        <p:tgtEl>
                                          <p:spTgt spid="15362"/>
                                        </p:tgtEl>
                                        <p:attrNameLst>
                                          <p:attrName>ppt_h</p:attrName>
                                        </p:attrNameLst>
                                      </p:cBhvr>
                                      <p:tavLst>
                                        <p:tav tm="0">
                                          <p:val>
                                            <p:fltVal val="0"/>
                                          </p:val>
                                        </p:tav>
                                        <p:tav tm="100000">
                                          <p:val>
                                            <p:strVal val="#ppt_h"/>
                                          </p:val>
                                        </p:tav>
                                      </p:tavLst>
                                    </p:anim>
                                    <p:animEffect transition="in" filter="fade">
                                      <p:cBhvr>
                                        <p:cTn id="15" dur="2000"/>
                                        <p:tgtEl>
                                          <p:spTgt spid="15362"/>
                                        </p:tgtEl>
                                      </p:cBhvr>
                                    </p:animEffect>
                                  </p:childTnLst>
                                </p:cTn>
                              </p:par>
                            </p:childTnLst>
                          </p:cTn>
                        </p:par>
                      </p:childTnLst>
                    </p:cTn>
                  </p:par>
                </p:childTnLst>
              </p:cTn>
              <p:nextCondLst>
                <p:cond evt="onClick" delay="0">
                  <p:tgtEl>
                    <p:spTgt spid="9"/>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5576" y="1340768"/>
            <a:ext cx="76490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20000"/>
              </a:spcBef>
            </a:pPr>
            <a:r>
              <a:rPr lang="ru-RU" sz="2400" dirty="0"/>
              <a:t>Профессор химии, академик, по его настоянию в России построена первая химическая лаборатория, создал  первую научную книгу о правилах русского языка «Российскую грамматику», опубликовал «Первые основания металлургии или рудных дел», написал «Древнюю российскую историю от начала российского народа до кончины великого князя Ярослава Первого»</a:t>
            </a:r>
          </a:p>
        </p:txBody>
      </p:sp>
      <p:pic>
        <p:nvPicPr>
          <p:cNvPr id="12" name="Picture 13">
            <a:hlinkClick r:id="rId4" action="ppaction://hlinksldjump"/>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a:off x="1331640" y="476672"/>
            <a:ext cx="6195649"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a:ln w="11430"/>
                <a:solidFill>
                  <a:schemeClr val="accent6">
                    <a:lumMod val="50000"/>
                  </a:schemeClr>
                </a:solidFill>
              </a:rPr>
              <a:t>УЧЕНЫЕ, ИССЛЕДОВАТЕЛИ, ИЗОБРЕТАТЕЛИ</a:t>
            </a:r>
          </a:p>
        </p:txBody>
      </p:sp>
      <p:sp>
        <p:nvSpPr>
          <p:cNvPr id="16" name="Прямоугольник 15"/>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chemeClr val="accent6">
                    <a:lumMod val="50000"/>
                  </a:schemeClr>
                </a:solidFill>
                <a:latin typeface="Arial" pitchFamily="34" charset="0"/>
                <a:cs typeface="Arial" pitchFamily="34" charset="0"/>
              </a:rPr>
              <a:t>10</a:t>
            </a:r>
          </a:p>
        </p:txBody>
      </p:sp>
      <p:pic>
        <p:nvPicPr>
          <p:cNvPr id="9" name="Рисунок 8"/>
          <p:cNvPicPr>
            <a:picLocks noChangeAspect="1"/>
          </p:cNvPicPr>
          <p:nvPr/>
        </p:nvPicPr>
        <p:blipFill>
          <a:blip r:embed="rId7"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0"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2915816" y="4797152"/>
            <a:ext cx="49685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Михайло Ломоносов</a:t>
            </a:r>
          </a:p>
        </p:txBody>
      </p:sp>
      <p:pic>
        <p:nvPicPr>
          <p:cNvPr id="13314" name="Picture 2" descr="https://avatars.mds.yandex.net/get-zen_doc/197911/pub_5b712193b2cd8f00abddbb99_5b71222fb2cd8f00abddbba3/scale_1200"/>
          <p:cNvPicPr>
            <a:picLocks noChangeAspect="1" noChangeArrowheads="1"/>
          </p:cNvPicPr>
          <p:nvPr/>
        </p:nvPicPr>
        <p:blipFill>
          <a:blip r:embed="rId10" cstate="print"/>
          <a:srcRect/>
          <a:stretch>
            <a:fillRect/>
          </a:stretch>
        </p:blipFill>
        <p:spPr bwMode="auto">
          <a:xfrm>
            <a:off x="4427984" y="1484784"/>
            <a:ext cx="3773977" cy="4104456"/>
          </a:xfrm>
          <a:prstGeom prst="rect">
            <a:avLst/>
          </a:prstGeom>
          <a:noFill/>
        </p:spPr>
      </p:pic>
    </p:spTree>
    <p:extLst>
      <p:ext uri="{BB962C8B-B14F-4D97-AF65-F5344CB8AC3E}">
        <p14:creationId xmlns:p14="http://schemas.microsoft.com/office/powerpoint/2010/main" val="323681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p:cTn id="13" dur="2000" fill="hold"/>
                                        <p:tgtEl>
                                          <p:spTgt spid="13314"/>
                                        </p:tgtEl>
                                        <p:attrNameLst>
                                          <p:attrName>ppt_w</p:attrName>
                                        </p:attrNameLst>
                                      </p:cBhvr>
                                      <p:tavLst>
                                        <p:tav tm="0">
                                          <p:val>
                                            <p:fltVal val="0"/>
                                          </p:val>
                                        </p:tav>
                                        <p:tav tm="100000">
                                          <p:val>
                                            <p:strVal val="#ppt_w"/>
                                          </p:val>
                                        </p:tav>
                                      </p:tavLst>
                                    </p:anim>
                                    <p:anim calcmode="lin" valueType="num">
                                      <p:cBhvr>
                                        <p:cTn id="14" dur="2000" fill="hold"/>
                                        <p:tgtEl>
                                          <p:spTgt spid="13314"/>
                                        </p:tgtEl>
                                        <p:attrNameLst>
                                          <p:attrName>ppt_h</p:attrName>
                                        </p:attrNameLst>
                                      </p:cBhvr>
                                      <p:tavLst>
                                        <p:tav tm="0">
                                          <p:val>
                                            <p:fltVal val="0"/>
                                          </p:val>
                                        </p:tav>
                                        <p:tav tm="100000">
                                          <p:val>
                                            <p:strVal val="#ppt_h"/>
                                          </p:val>
                                        </p:tav>
                                      </p:tavLst>
                                    </p:anim>
                                    <p:animEffect transition="in" filter="fade">
                                      <p:cBhvr>
                                        <p:cTn id="15" dur="2000"/>
                                        <p:tgtEl>
                                          <p:spTgt spid="13314"/>
                                        </p:tgtEl>
                                      </p:cBhvr>
                                    </p:animEffect>
                                  </p:childTnLst>
                                </p:cTn>
                              </p:par>
                            </p:childTnLst>
                          </p:cTn>
                        </p:par>
                      </p:childTnLst>
                    </p:cTn>
                  </p:par>
                </p:childTnLst>
              </p:cTn>
              <p:nextCondLst>
                <p:cond evt="onClick" delay="0">
                  <p:tgtEl>
                    <p:spTgt spid="9"/>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467544" y="1340768"/>
            <a:ext cx="813690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20000"/>
              </a:spcBef>
            </a:pPr>
            <a:r>
              <a:rPr lang="ru-RU" sz="2400" dirty="0"/>
              <a:t>Изобретатель-самоучка сконструировавший в подарок Екатерине </a:t>
            </a:r>
            <a:r>
              <a:rPr lang="en-US" sz="2400" dirty="0"/>
              <a:t>II</a:t>
            </a:r>
            <a:r>
              <a:rPr lang="ru-RU" sz="2400" dirty="0"/>
              <a:t> карманные часы (в форме яйца с разыгрыванием театрального действия с музыкой и состояли из 427 деталей), показывающие кроме часов и минут месяцы, дни недели, времена года, фазы Луны, сконструировал шарнирный ножной протез, прототип прожектора «зеркальный фонарь», предложил оригинальную систему оптического телеграфа.</a:t>
            </a:r>
          </a:p>
        </p:txBody>
      </p:sp>
      <p:pic>
        <p:nvPicPr>
          <p:cNvPr id="12" name="Picture 13">
            <a:hlinkClick r:id="rId4" action="ppaction://hlinksldjump"/>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Прямоугольник 15"/>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chemeClr val="accent6">
                    <a:lumMod val="50000"/>
                  </a:schemeClr>
                </a:solidFill>
                <a:latin typeface="Arial" pitchFamily="34" charset="0"/>
                <a:cs typeface="Arial" pitchFamily="34" charset="0"/>
              </a:rPr>
              <a:t>20</a:t>
            </a:r>
          </a:p>
        </p:txBody>
      </p:sp>
      <p:pic>
        <p:nvPicPr>
          <p:cNvPr id="10" name="Picture 2" descr="http://serp-dm.ru/_nw/0/71629456.jpg"/>
          <p:cNvPicPr>
            <a:picLocks noChangeAspect="1" noChangeArrowheads="1"/>
          </p:cNvPicPr>
          <p:nvPr/>
        </p:nvPicPr>
        <p:blipFill rotWithShape="1">
          <a:blip r:embed="rId7" cstate="screen">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467544" y="4221088"/>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2627784" y="5013176"/>
            <a:ext cx="540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Иван Петрович Кулибин</a:t>
            </a:r>
          </a:p>
        </p:txBody>
      </p:sp>
      <p:sp>
        <p:nvSpPr>
          <p:cNvPr id="14" name="Прямоугольник 13"/>
          <p:cNvSpPr/>
          <p:nvPr/>
        </p:nvSpPr>
        <p:spPr>
          <a:xfrm>
            <a:off x="1331640" y="476672"/>
            <a:ext cx="6195649"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a:ln w="11430"/>
                <a:solidFill>
                  <a:schemeClr val="accent6">
                    <a:lumMod val="50000"/>
                  </a:schemeClr>
                </a:solidFill>
              </a:rPr>
              <a:t>УЧЕНЫЕ, ИССЛЕДОВАТЕЛИ, ИЗОБРЕТАТЕЛИ</a:t>
            </a:r>
          </a:p>
        </p:txBody>
      </p:sp>
      <p:pic>
        <p:nvPicPr>
          <p:cNvPr id="9" name="Рисунок 8"/>
          <p:cNvPicPr>
            <a:picLocks noChangeAspect="1"/>
          </p:cNvPicPr>
          <p:nvPr/>
        </p:nvPicPr>
        <p:blipFill>
          <a:blip r:embed="rId9"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1266" name="Picture 2" descr="https://cdn.fishki.net/upload/post/2016/04/21/1926773/8-123.jpg"/>
          <p:cNvPicPr>
            <a:picLocks noChangeAspect="1" noChangeArrowheads="1"/>
          </p:cNvPicPr>
          <p:nvPr/>
        </p:nvPicPr>
        <p:blipFill>
          <a:blip r:embed="rId10" cstate="print"/>
          <a:srcRect/>
          <a:stretch>
            <a:fillRect/>
          </a:stretch>
        </p:blipFill>
        <p:spPr bwMode="auto">
          <a:xfrm>
            <a:off x="4658903" y="1700808"/>
            <a:ext cx="3561048" cy="4397894"/>
          </a:xfrm>
          <a:prstGeom prst="rect">
            <a:avLst/>
          </a:prstGeom>
          <a:noFill/>
        </p:spPr>
      </p:pic>
    </p:spTree>
    <p:extLst>
      <p:ext uri="{BB962C8B-B14F-4D97-AF65-F5344CB8AC3E}">
        <p14:creationId xmlns:p14="http://schemas.microsoft.com/office/powerpoint/2010/main" val="1118358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2000" fill="hold"/>
                                        <p:tgtEl>
                                          <p:spTgt spid="11266"/>
                                        </p:tgtEl>
                                        <p:attrNameLst>
                                          <p:attrName>ppt_w</p:attrName>
                                        </p:attrNameLst>
                                      </p:cBhvr>
                                      <p:tavLst>
                                        <p:tav tm="0">
                                          <p:val>
                                            <p:fltVal val="0"/>
                                          </p:val>
                                        </p:tav>
                                        <p:tav tm="100000">
                                          <p:val>
                                            <p:strVal val="#ppt_w"/>
                                          </p:val>
                                        </p:tav>
                                      </p:tavLst>
                                    </p:anim>
                                    <p:anim calcmode="lin" valueType="num">
                                      <p:cBhvr>
                                        <p:cTn id="14" dur="2000" fill="hold"/>
                                        <p:tgtEl>
                                          <p:spTgt spid="11266"/>
                                        </p:tgtEl>
                                        <p:attrNameLst>
                                          <p:attrName>ppt_h</p:attrName>
                                        </p:attrNameLst>
                                      </p:cBhvr>
                                      <p:tavLst>
                                        <p:tav tm="0">
                                          <p:val>
                                            <p:fltVal val="0"/>
                                          </p:val>
                                        </p:tav>
                                        <p:tav tm="100000">
                                          <p:val>
                                            <p:strVal val="#ppt_h"/>
                                          </p:val>
                                        </p:tav>
                                      </p:tavLst>
                                    </p:anim>
                                    <p:animEffect transition="in" filter="fade">
                                      <p:cBhvr>
                                        <p:cTn id="15" dur="2000"/>
                                        <p:tgtEl>
                                          <p:spTgt spid="11266"/>
                                        </p:tgtEl>
                                      </p:cBhvr>
                                    </p:animEffect>
                                  </p:childTnLst>
                                </p:cTn>
                              </p:par>
                            </p:childTnLst>
                          </p:cTn>
                        </p:par>
                      </p:childTnLst>
                    </p:cTn>
                  </p:par>
                </p:childTnLst>
              </p:cTn>
              <p:nextCondLst>
                <p:cond evt="onClick" delay="0">
                  <p:tgtEl>
                    <p:spTgt spid="9"/>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0459" y="1511627"/>
            <a:ext cx="764900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20000"/>
              </a:spcBef>
            </a:pPr>
            <a:r>
              <a:rPr lang="ru-RU" sz="2800" dirty="0"/>
              <a:t>Открыл периодический закон химических элементов, организовал производство изобретенного им бездымного парохода, возглавил Главную палату мер и весов. Благодаря ему новым российским законом были установлены новые единицы измерения: фунт и аршин.</a:t>
            </a:r>
          </a:p>
        </p:txBody>
      </p:sp>
      <p:pic>
        <p:nvPicPr>
          <p:cNvPr id="12" name="Picture 13">
            <a:hlinkClick r:id="rId4" action="ppaction://hlinksldjump"/>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Прямоугольник 15"/>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chemeClr val="accent6">
                    <a:lumMod val="50000"/>
                  </a:schemeClr>
                </a:solidFill>
                <a:latin typeface="Arial" pitchFamily="34" charset="0"/>
                <a:cs typeface="Arial" pitchFamily="34" charset="0"/>
              </a:rPr>
              <a:t>30</a:t>
            </a:r>
          </a:p>
        </p:txBody>
      </p:sp>
      <p:pic>
        <p:nvPicPr>
          <p:cNvPr id="9" name="Рисунок 8"/>
          <p:cNvPicPr>
            <a:picLocks noChangeAspect="1"/>
          </p:cNvPicPr>
          <p:nvPr/>
        </p:nvPicPr>
        <p:blipFill>
          <a:blip r:embed="rId7"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0"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2987824" y="4869160"/>
            <a:ext cx="47525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Дмитрий Менделеев</a:t>
            </a:r>
          </a:p>
        </p:txBody>
      </p:sp>
      <p:sp>
        <p:nvSpPr>
          <p:cNvPr id="14" name="Прямоугольник 13"/>
          <p:cNvSpPr/>
          <p:nvPr/>
        </p:nvSpPr>
        <p:spPr>
          <a:xfrm>
            <a:off x="1331640" y="476672"/>
            <a:ext cx="6195649"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a:ln w="11430"/>
                <a:solidFill>
                  <a:schemeClr val="accent6">
                    <a:lumMod val="50000"/>
                  </a:schemeClr>
                </a:solidFill>
              </a:rPr>
              <a:t>УЧЕНЫЕ, ИССЛЕДОВАТЕЛИ, ИЗОБРЕТАТЕЛИ</a:t>
            </a:r>
          </a:p>
        </p:txBody>
      </p:sp>
      <p:pic>
        <p:nvPicPr>
          <p:cNvPr id="9218" name="Picture 2" descr="https://pbs.twimg.com/media/B_AXSMYWsAAX_Nn.jpg"/>
          <p:cNvPicPr>
            <a:picLocks noChangeAspect="1" noChangeArrowheads="1"/>
          </p:cNvPicPr>
          <p:nvPr/>
        </p:nvPicPr>
        <p:blipFill>
          <a:blip r:embed="rId10" cstate="print"/>
          <a:srcRect/>
          <a:stretch>
            <a:fillRect/>
          </a:stretch>
        </p:blipFill>
        <p:spPr bwMode="auto">
          <a:xfrm>
            <a:off x="5259514" y="1700808"/>
            <a:ext cx="3196196" cy="4392488"/>
          </a:xfrm>
          <a:prstGeom prst="rect">
            <a:avLst/>
          </a:prstGeom>
          <a:noFill/>
        </p:spPr>
      </p:pic>
    </p:spTree>
    <p:extLst>
      <p:ext uri="{BB962C8B-B14F-4D97-AF65-F5344CB8AC3E}">
        <p14:creationId xmlns:p14="http://schemas.microsoft.com/office/powerpoint/2010/main" val="2867454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p:cTn id="13" dur="2000" fill="hold"/>
                                        <p:tgtEl>
                                          <p:spTgt spid="9218"/>
                                        </p:tgtEl>
                                        <p:attrNameLst>
                                          <p:attrName>ppt_w</p:attrName>
                                        </p:attrNameLst>
                                      </p:cBhvr>
                                      <p:tavLst>
                                        <p:tav tm="0">
                                          <p:val>
                                            <p:fltVal val="0"/>
                                          </p:val>
                                        </p:tav>
                                        <p:tav tm="100000">
                                          <p:val>
                                            <p:strVal val="#ppt_w"/>
                                          </p:val>
                                        </p:tav>
                                      </p:tavLst>
                                    </p:anim>
                                    <p:anim calcmode="lin" valueType="num">
                                      <p:cBhvr>
                                        <p:cTn id="14" dur="2000" fill="hold"/>
                                        <p:tgtEl>
                                          <p:spTgt spid="9218"/>
                                        </p:tgtEl>
                                        <p:attrNameLst>
                                          <p:attrName>ppt_h</p:attrName>
                                        </p:attrNameLst>
                                      </p:cBhvr>
                                      <p:tavLst>
                                        <p:tav tm="0">
                                          <p:val>
                                            <p:fltVal val="0"/>
                                          </p:val>
                                        </p:tav>
                                        <p:tav tm="100000">
                                          <p:val>
                                            <p:strVal val="#ppt_h"/>
                                          </p:val>
                                        </p:tav>
                                      </p:tavLst>
                                    </p:anim>
                                    <p:animEffect transition="in" filter="fade">
                                      <p:cBhvr>
                                        <p:cTn id="15" dur="2000"/>
                                        <p:tgtEl>
                                          <p:spTgt spid="9218"/>
                                        </p:tgtEl>
                                      </p:cBhvr>
                                    </p:animEffect>
                                  </p:childTnLst>
                                </p:cTn>
                              </p:par>
                            </p:childTnLst>
                          </p:cTn>
                        </p:par>
                      </p:childTnLst>
                    </p:cTn>
                  </p:par>
                </p:childTnLst>
              </p:cTn>
              <p:nextCondLst>
                <p:cond evt="onClick" delay="0">
                  <p:tgtEl>
                    <p:spTgt spid="9"/>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395536" y="1511627"/>
            <a:ext cx="800392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ru-RU" sz="2400" dirty="0"/>
              <a:t>Древнерусский писатель, чьи труды датируются концом 11 – началом 12 века. Предположительно является автором трех фундаментальных произведений: «Повесть временных лет», «Житие Бориса и Глеба», «Житие Феофана Печерского». «Повесть временных лет» — одно из самых значимых произведений этого монаха Киево-Печерского монастыря, ставшее памятником славянской культуры и древнерусской литературы. </a:t>
            </a:r>
          </a:p>
        </p:txBody>
      </p:sp>
      <p:pic>
        <p:nvPicPr>
          <p:cNvPr id="12" name="Picture 13">
            <a:hlinkClick r:id="rId4" action="ppaction://hlinksldjump"/>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Прямоугольник 15"/>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chemeClr val="accent6">
                    <a:lumMod val="50000"/>
                  </a:schemeClr>
                </a:solidFill>
                <a:latin typeface="Arial" pitchFamily="34" charset="0"/>
                <a:cs typeface="Arial" pitchFamily="34" charset="0"/>
              </a:rPr>
              <a:t>40</a:t>
            </a:r>
          </a:p>
        </p:txBody>
      </p:sp>
      <p:pic>
        <p:nvPicPr>
          <p:cNvPr id="9" name="Рисунок 8"/>
          <p:cNvPicPr>
            <a:picLocks noChangeAspect="1"/>
          </p:cNvPicPr>
          <p:nvPr/>
        </p:nvPicPr>
        <p:blipFill>
          <a:blip r:embed="rId7"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0"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553142" y="4859712"/>
            <a:ext cx="6305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20000"/>
              </a:spcBef>
            </a:pPr>
            <a:r>
              <a:rPr lang="ru-RU" sz="2800" i="1" dirty="0"/>
              <a:t>Нестор Летописец</a:t>
            </a:r>
          </a:p>
        </p:txBody>
      </p:sp>
      <p:sp>
        <p:nvSpPr>
          <p:cNvPr id="14" name="Прямоугольник 13"/>
          <p:cNvSpPr/>
          <p:nvPr/>
        </p:nvSpPr>
        <p:spPr>
          <a:xfrm>
            <a:off x="1331640" y="476672"/>
            <a:ext cx="6195649"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a:ln w="11430"/>
                <a:solidFill>
                  <a:schemeClr val="accent6">
                    <a:lumMod val="50000"/>
                  </a:schemeClr>
                </a:solidFill>
              </a:rPr>
              <a:t>УЧЕНЫЕ, ИССЛЕДОВАТЕЛИ, ИЗОБРЕТАТЕЛИ</a:t>
            </a:r>
          </a:p>
        </p:txBody>
      </p:sp>
      <p:pic>
        <p:nvPicPr>
          <p:cNvPr id="13" name="Рисунок 12" descr="https://www.pravoslavnaya-biblioteka.ru/images/easyblog_articles/1853/b2ap3_large_27624.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66123" y="2060848"/>
            <a:ext cx="2833340" cy="3863975"/>
          </a:xfrm>
          <a:prstGeom prst="rect">
            <a:avLst/>
          </a:prstGeom>
          <a:noFill/>
          <a:ln>
            <a:noFill/>
          </a:ln>
        </p:spPr>
      </p:pic>
    </p:spTree>
    <p:extLst>
      <p:ext uri="{BB962C8B-B14F-4D97-AF65-F5344CB8AC3E}">
        <p14:creationId xmlns:p14="http://schemas.microsoft.com/office/powerpoint/2010/main" val="3340211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2000" fill="hold"/>
                                        <p:tgtEl>
                                          <p:spTgt spid="13"/>
                                        </p:tgtEl>
                                        <p:attrNameLst>
                                          <p:attrName>ppt_w</p:attrName>
                                        </p:attrNameLst>
                                      </p:cBhvr>
                                      <p:tavLst>
                                        <p:tav tm="0">
                                          <p:val>
                                            <p:fltVal val="0"/>
                                          </p:val>
                                        </p:tav>
                                        <p:tav tm="100000">
                                          <p:val>
                                            <p:strVal val="#ppt_w"/>
                                          </p:val>
                                        </p:tav>
                                      </p:tavLst>
                                    </p:anim>
                                    <p:anim calcmode="lin" valueType="num">
                                      <p:cBhvr>
                                        <p:cTn id="14" dur="2000" fill="hold"/>
                                        <p:tgtEl>
                                          <p:spTgt spid="13"/>
                                        </p:tgtEl>
                                        <p:attrNameLst>
                                          <p:attrName>ppt_h</p:attrName>
                                        </p:attrNameLst>
                                      </p:cBhvr>
                                      <p:tavLst>
                                        <p:tav tm="0">
                                          <p:val>
                                            <p:fltVal val="0"/>
                                          </p:val>
                                        </p:tav>
                                        <p:tav tm="100000">
                                          <p:val>
                                            <p:strVal val="#ppt_h"/>
                                          </p:val>
                                        </p:tav>
                                      </p:tavLst>
                                    </p:anim>
                                    <p:animEffect transition="in" filter="fade">
                                      <p:cBhvr>
                                        <p:cTn id="15" dur="2000"/>
                                        <p:tgtEl>
                                          <p:spTgt spid="13"/>
                                        </p:tgtEl>
                                      </p:cBhvr>
                                    </p:animEffect>
                                  </p:childTnLst>
                                </p:cTn>
                              </p:par>
                            </p:childTnLst>
                          </p:cTn>
                        </p:par>
                      </p:childTnLst>
                    </p:cTn>
                  </p:par>
                </p:childTnLst>
              </p:cTn>
              <p:nextCondLst>
                <p:cond evt="onClick" delay="0">
                  <p:tgtEl>
                    <p:spTgt spid="9"/>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0459" y="1511627"/>
            <a:ext cx="76490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20000"/>
              </a:spcBef>
            </a:pPr>
            <a:r>
              <a:rPr lang="ru-RU" sz="2400" dirty="0"/>
              <a:t>Христианские миссионеры, проповедники, братья. Канонизированы в лике равноапостольных святых Восточными и Западными церквями. Наиболее известны как создатели церковнославянской </a:t>
            </a:r>
            <a:r>
              <a:rPr lang="ru-RU" sz="2400"/>
              <a:t>письменности.</a:t>
            </a:r>
            <a:endParaRPr lang="ru-RU" sz="2400" dirty="0"/>
          </a:p>
        </p:txBody>
      </p:sp>
      <p:pic>
        <p:nvPicPr>
          <p:cNvPr id="12" name="Picture 13">
            <a:hlinkClick r:id="rId4" action="ppaction://hlinksldjump"/>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Прямоугольник 15"/>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chemeClr val="accent6">
                    <a:lumMod val="50000"/>
                  </a:schemeClr>
                </a:solidFill>
                <a:latin typeface="Arial" pitchFamily="34" charset="0"/>
                <a:cs typeface="Arial" pitchFamily="34" charset="0"/>
              </a:rPr>
              <a:t>50</a:t>
            </a:r>
          </a:p>
        </p:txBody>
      </p:sp>
      <p:pic>
        <p:nvPicPr>
          <p:cNvPr id="9" name="Рисунок 8"/>
          <p:cNvPicPr>
            <a:picLocks noChangeAspect="1"/>
          </p:cNvPicPr>
          <p:nvPr/>
        </p:nvPicPr>
        <p:blipFill>
          <a:blip r:embed="rId7"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0"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1913234" y="4368609"/>
            <a:ext cx="56166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Кирилл и Мефодий</a:t>
            </a:r>
          </a:p>
        </p:txBody>
      </p:sp>
      <p:sp>
        <p:nvSpPr>
          <p:cNvPr id="14" name="Прямоугольник 13"/>
          <p:cNvSpPr/>
          <p:nvPr/>
        </p:nvSpPr>
        <p:spPr>
          <a:xfrm>
            <a:off x="1331640" y="476672"/>
            <a:ext cx="6195649"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a:ln w="11430"/>
                <a:solidFill>
                  <a:schemeClr val="accent6">
                    <a:lumMod val="50000"/>
                  </a:schemeClr>
                </a:solidFill>
              </a:rPr>
              <a:t>УЧЕНЫЕ, ИССЛЕДОВАТЕЛИ, ИЗОБРЕТАТЕЛИ</a:t>
            </a:r>
          </a:p>
        </p:txBody>
      </p:sp>
      <p:pic>
        <p:nvPicPr>
          <p:cNvPr id="1026" name="Picture 2" descr="https://sun9-80.userapi.com/impf/bETCdfLvrdFJHzuEQ4duEdBbS18Jp2UJ5Parlw/E6JH56fEA2o.jpg?size=424x604&amp;quality=96&amp;sign=45ba07a6b7033e94b1103d0cf505aacb&amp;type=albu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7877" y="1535015"/>
            <a:ext cx="3081586" cy="438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3319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2000" fill="hold"/>
                                        <p:tgtEl>
                                          <p:spTgt spid="1026"/>
                                        </p:tgtEl>
                                        <p:attrNameLst>
                                          <p:attrName>ppt_w</p:attrName>
                                        </p:attrNameLst>
                                      </p:cBhvr>
                                      <p:tavLst>
                                        <p:tav tm="0">
                                          <p:val>
                                            <p:fltVal val="0"/>
                                          </p:val>
                                        </p:tav>
                                        <p:tav tm="100000">
                                          <p:val>
                                            <p:strVal val="#ppt_w"/>
                                          </p:val>
                                        </p:tav>
                                      </p:tavLst>
                                    </p:anim>
                                    <p:anim calcmode="lin" valueType="num">
                                      <p:cBhvr>
                                        <p:cTn id="14" dur="2000" fill="hold"/>
                                        <p:tgtEl>
                                          <p:spTgt spid="1026"/>
                                        </p:tgtEl>
                                        <p:attrNameLst>
                                          <p:attrName>ppt_h</p:attrName>
                                        </p:attrNameLst>
                                      </p:cBhvr>
                                      <p:tavLst>
                                        <p:tav tm="0">
                                          <p:val>
                                            <p:fltVal val="0"/>
                                          </p:val>
                                        </p:tav>
                                        <p:tav tm="100000">
                                          <p:val>
                                            <p:strVal val="#ppt_h"/>
                                          </p:val>
                                        </p:tav>
                                      </p:tavLst>
                                    </p:anim>
                                    <p:animEffect transition="in" filter="fade">
                                      <p:cBhvr>
                                        <p:cTn id="15" dur="2000"/>
                                        <p:tgtEl>
                                          <p:spTgt spid="1026"/>
                                        </p:tgtEl>
                                      </p:cBhvr>
                                    </p:animEffect>
                                  </p:childTnLst>
                                </p:cTn>
                              </p:par>
                            </p:childTnLst>
                          </p:cTn>
                        </p:par>
                      </p:childTnLst>
                    </p:cTn>
                  </p:par>
                </p:childTnLst>
              </p:cTn>
              <p:nextCondLst>
                <p:cond evt="onClick" delay="0">
                  <p:tgtEl>
                    <p:spTgt spid="9"/>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781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358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0459" y="1511627"/>
            <a:ext cx="764900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20000"/>
              </a:spcBef>
            </a:pPr>
            <a:r>
              <a:rPr lang="ru-RU" sz="2800" dirty="0"/>
              <a:t>Он отправился в великое посольство по странам Европы: Англии, Голландии, Австрии и др. На кольце, которое он заказал себе перед поездкой, было написано: «Я ученик и ищу себе учителей»</a:t>
            </a:r>
          </a:p>
        </p:txBody>
      </p:sp>
      <p:sp>
        <p:nvSpPr>
          <p:cNvPr id="2" name="Прямоугольник 1"/>
          <p:cNvSpPr/>
          <p:nvPr/>
        </p:nvSpPr>
        <p:spPr>
          <a:xfrm>
            <a:off x="1838657" y="406405"/>
            <a:ext cx="547260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solidFill>
                  <a:srgbClr val="264B96"/>
                </a:solidFill>
              </a:rPr>
              <a:t>ГЛАВЫ ГОСУДАРСТВА</a:t>
            </a:r>
          </a:p>
        </p:txBody>
      </p:sp>
      <p:sp>
        <p:nvSpPr>
          <p:cNvPr id="8" name="Text Box 5"/>
          <p:cNvSpPr txBox="1">
            <a:spLocks noChangeArrowheads="1"/>
          </p:cNvSpPr>
          <p:nvPr/>
        </p:nvSpPr>
        <p:spPr bwMode="auto">
          <a:xfrm>
            <a:off x="2443257" y="4152900"/>
            <a:ext cx="6305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Петр </a:t>
            </a:r>
            <a:r>
              <a:rPr lang="en-US" sz="2800" i="1" dirty="0"/>
              <a:t>I</a:t>
            </a:r>
            <a:endParaRPr lang="ru-RU" sz="2800" i="1" dirty="0"/>
          </a:p>
        </p:txBody>
      </p:sp>
      <p:sp>
        <p:nvSpPr>
          <p:cNvPr id="9" name="Прямоугольник 8"/>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rgbClr val="264B96"/>
                </a:solidFill>
                <a:latin typeface="Arial" pitchFamily="34" charset="0"/>
                <a:cs typeface="Arial" pitchFamily="34" charset="0"/>
              </a:rPr>
              <a:t>10</a:t>
            </a:r>
          </a:p>
        </p:txBody>
      </p:sp>
      <p:pic>
        <p:nvPicPr>
          <p:cNvPr id="11" name="Picture 13">
            <a:hlinkClick r:id="rId4" action="ppaction://hlinksldjump"/>
          </p:cNvPr>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Рисунок 21"/>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9"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4274" name="AutoShape 2" descr="https://imgp.golos.io/0x0/https:/img-fotki.yandex.ru/get/164839/86441892.c63/0_13ba7b_df48cef0_ori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4276" name="AutoShape 4" descr="https://imgp.golos.io/0x0/https:/img-fotki.yandex.ru/get/164839/86441892.c63/0_13ba7b_df48cef0_ori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4278" name="Picture 6" descr="http://aria-art.ru/0/P/Pjotr%20I/257.jpg"/>
          <p:cNvPicPr>
            <a:picLocks noChangeAspect="1" noChangeArrowheads="1"/>
          </p:cNvPicPr>
          <p:nvPr/>
        </p:nvPicPr>
        <p:blipFill>
          <a:blip r:embed="rId10" cstate="print"/>
          <a:srcRect/>
          <a:stretch>
            <a:fillRect/>
          </a:stretch>
        </p:blipFill>
        <p:spPr bwMode="auto">
          <a:xfrm>
            <a:off x="4572000" y="1340768"/>
            <a:ext cx="3609761" cy="4944878"/>
          </a:xfrm>
          <a:prstGeom prst="rect">
            <a:avLst/>
          </a:prstGeom>
          <a:noFill/>
        </p:spPr>
      </p:pic>
    </p:spTree>
    <p:extLst>
      <p:ext uri="{BB962C8B-B14F-4D97-AF65-F5344CB8AC3E}">
        <p14:creationId xmlns:p14="http://schemas.microsoft.com/office/powerpoint/2010/main" val="1260020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54278"/>
                                        </p:tgtEl>
                                        <p:attrNameLst>
                                          <p:attrName>style.visibility</p:attrName>
                                        </p:attrNameLst>
                                      </p:cBhvr>
                                      <p:to>
                                        <p:strVal val="visible"/>
                                      </p:to>
                                    </p:set>
                                    <p:anim calcmode="lin" valueType="num">
                                      <p:cBhvr>
                                        <p:cTn id="13" dur="2000" fill="hold"/>
                                        <p:tgtEl>
                                          <p:spTgt spid="54278"/>
                                        </p:tgtEl>
                                        <p:attrNameLst>
                                          <p:attrName>ppt_w</p:attrName>
                                        </p:attrNameLst>
                                      </p:cBhvr>
                                      <p:tavLst>
                                        <p:tav tm="0">
                                          <p:val>
                                            <p:fltVal val="0"/>
                                          </p:val>
                                        </p:tav>
                                        <p:tav tm="100000">
                                          <p:val>
                                            <p:strVal val="#ppt_w"/>
                                          </p:val>
                                        </p:tav>
                                      </p:tavLst>
                                    </p:anim>
                                    <p:anim calcmode="lin" valueType="num">
                                      <p:cBhvr>
                                        <p:cTn id="14" dur="2000" fill="hold"/>
                                        <p:tgtEl>
                                          <p:spTgt spid="54278"/>
                                        </p:tgtEl>
                                        <p:attrNameLst>
                                          <p:attrName>ppt_h</p:attrName>
                                        </p:attrNameLst>
                                      </p:cBhvr>
                                      <p:tavLst>
                                        <p:tav tm="0">
                                          <p:val>
                                            <p:fltVal val="0"/>
                                          </p:val>
                                        </p:tav>
                                        <p:tav tm="100000">
                                          <p:val>
                                            <p:strVal val="#ppt_h"/>
                                          </p:val>
                                        </p:tav>
                                      </p:tavLst>
                                    </p:anim>
                                    <p:animEffect transition="in" filter="fade">
                                      <p:cBhvr>
                                        <p:cTn id="15" dur="2000"/>
                                        <p:tgtEl>
                                          <p:spTgt spid="54278"/>
                                        </p:tgtEl>
                                      </p:cBhvr>
                                    </p:animEffect>
                                  </p:childTnLst>
                                </p:cTn>
                              </p:par>
                            </p:childTnLst>
                          </p:cTn>
                        </p:par>
                      </p:childTnLst>
                    </p:cTn>
                  </p:par>
                </p:childTnLst>
              </p:cTn>
              <p:nextCondLst>
                <p:cond evt="onClick" delay="0">
                  <p:tgtEl>
                    <p:spTgt spid="2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p:nvPr/>
        </p:nvCxnSpPr>
        <p:spPr>
          <a:xfrm>
            <a:off x="2730019" y="541247"/>
            <a:ext cx="0" cy="4968552"/>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Прямая соединительная линия 16"/>
          <p:cNvCxnSpPr/>
          <p:nvPr/>
        </p:nvCxnSpPr>
        <p:spPr>
          <a:xfrm flipH="1">
            <a:off x="5147964" y="566065"/>
            <a:ext cx="102" cy="4937098"/>
          </a:xfrm>
          <a:prstGeom prst="line">
            <a:avLst/>
          </a:prstGeom>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a:off x="415100" y="2135904"/>
            <a:ext cx="712805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6" name="Прямая соединительная линия 25"/>
          <p:cNvCxnSpPr/>
          <p:nvPr/>
        </p:nvCxnSpPr>
        <p:spPr>
          <a:xfrm>
            <a:off x="428596" y="3857628"/>
            <a:ext cx="7128792" cy="0"/>
          </a:xfrm>
          <a:prstGeom prst="line">
            <a:avLst/>
          </a:prstGeom>
        </p:spPr>
        <p:style>
          <a:lnRef idx="3">
            <a:schemeClr val="accent4"/>
          </a:lnRef>
          <a:fillRef idx="0">
            <a:schemeClr val="accent4"/>
          </a:fillRef>
          <a:effectRef idx="2">
            <a:schemeClr val="accent4"/>
          </a:effectRef>
          <a:fontRef idx="minor">
            <a:schemeClr val="tx1"/>
          </a:fontRef>
        </p:style>
      </p:cxnSp>
      <p:sp>
        <p:nvSpPr>
          <p:cNvPr id="4" name="Скругленный прямоугольник 3">
            <a:hlinkClick r:id="rId3" action="ppaction://hlinksldjump"/>
          </p:cNvPr>
          <p:cNvSpPr/>
          <p:nvPr/>
        </p:nvSpPr>
        <p:spPr>
          <a:xfrm>
            <a:off x="505539" y="662951"/>
            <a:ext cx="2127026" cy="1358007"/>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lIns="91432" tIns="45716" rIns="91432" bIns="45716" rtlCol="0" anchor="ctr">
            <a:sp3d extrusionH="57150">
              <a:bevelT w="69850" h="38100" prst="cross"/>
            </a:sp3d>
          </a:bodyPr>
          <a:lstStyle/>
          <a:p>
            <a:pPr algn="ctr"/>
            <a:endParaRPr lang="ru-RU" sz="2400" dirty="0">
              <a:gradFill flip="none" rotWithShape="1">
                <a:gsLst>
                  <a:gs pos="0">
                    <a:srgbClr val="C00000"/>
                  </a:gs>
                  <a:gs pos="45000">
                    <a:srgbClr val="FF7A00"/>
                  </a:gs>
                  <a:gs pos="70000">
                    <a:srgbClr val="FF0300"/>
                  </a:gs>
                  <a:gs pos="100000">
                    <a:srgbClr val="4D0808"/>
                  </a:gs>
                </a:gsLst>
                <a:lin ang="5400000" scaled="0"/>
                <a:tileRect/>
              </a:gradFill>
              <a:latin typeface="Arial" pitchFamily="34" charset="0"/>
              <a:cs typeface="Arial" pitchFamily="34" charset="0"/>
            </a:endParaRPr>
          </a:p>
        </p:txBody>
      </p:sp>
      <p:sp>
        <p:nvSpPr>
          <p:cNvPr id="9" name="Скругленный прямоугольник 8">
            <a:hlinkClick r:id="rId4" action="ppaction://hlinksldjump"/>
          </p:cNvPr>
          <p:cNvSpPr/>
          <p:nvPr/>
        </p:nvSpPr>
        <p:spPr>
          <a:xfrm>
            <a:off x="5300870" y="635907"/>
            <a:ext cx="2127026" cy="1358007"/>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lIns="91432" tIns="45716" rIns="91432" bIns="45716" rtlCol="0" anchor="ctr">
            <a:sp3d extrusionH="57150">
              <a:bevelT w="69850" h="38100" prst="cross"/>
            </a:sp3d>
          </a:bodyPr>
          <a:lstStyle/>
          <a:p>
            <a:pPr algn="ctr"/>
            <a:endParaRPr lang="ru-RU" sz="2400" dirty="0">
              <a:gradFill>
                <a:gsLst>
                  <a:gs pos="0">
                    <a:srgbClr val="C00000"/>
                  </a:gs>
                  <a:gs pos="45000">
                    <a:srgbClr val="FF7A00"/>
                  </a:gs>
                  <a:gs pos="70000">
                    <a:srgbClr val="FF0300"/>
                  </a:gs>
                  <a:gs pos="100000">
                    <a:srgbClr val="4D0808"/>
                  </a:gs>
                </a:gsLst>
                <a:lin ang="5400000" scaled="0"/>
              </a:gradFill>
              <a:latin typeface="Arial" pitchFamily="34" charset="0"/>
              <a:cs typeface="Arial" pitchFamily="34" charset="0"/>
            </a:endParaRPr>
          </a:p>
        </p:txBody>
      </p:sp>
      <p:sp>
        <p:nvSpPr>
          <p:cNvPr id="18" name="Скругленный прямоугольник 17">
            <a:hlinkClick r:id="rId5" action="ppaction://hlinksldjump"/>
          </p:cNvPr>
          <p:cNvSpPr/>
          <p:nvPr/>
        </p:nvSpPr>
        <p:spPr>
          <a:xfrm>
            <a:off x="2894088" y="663058"/>
            <a:ext cx="2127026" cy="1358007"/>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lIns="91432" tIns="45716" rIns="91432" bIns="45716" rtlCol="0" anchor="ctr">
            <a:sp3d extrusionH="57150">
              <a:bevelT w="69850" h="38100" prst="cross"/>
            </a:sp3d>
          </a:bodyPr>
          <a:lstStyle/>
          <a:p>
            <a:pPr algn="ctr"/>
            <a:endParaRPr lang="ru-RU" sz="2400" dirty="0">
              <a:gradFill>
                <a:gsLst>
                  <a:gs pos="0">
                    <a:srgbClr val="C00000"/>
                  </a:gs>
                  <a:gs pos="45000">
                    <a:srgbClr val="FF7A00"/>
                  </a:gs>
                  <a:gs pos="70000">
                    <a:srgbClr val="FF0300"/>
                  </a:gs>
                  <a:gs pos="100000">
                    <a:srgbClr val="4D0808"/>
                  </a:gs>
                </a:gsLst>
                <a:lin ang="5400000" scaled="0"/>
              </a:gradFill>
              <a:latin typeface="Arial" pitchFamily="34" charset="0"/>
              <a:cs typeface="Arial" pitchFamily="34" charset="0"/>
            </a:endParaRPr>
          </a:p>
        </p:txBody>
      </p:sp>
      <p:sp>
        <p:nvSpPr>
          <p:cNvPr id="23" name="Скругленный прямоугольник 22"/>
          <p:cNvSpPr/>
          <p:nvPr/>
        </p:nvSpPr>
        <p:spPr>
          <a:xfrm>
            <a:off x="504394" y="2334036"/>
            <a:ext cx="2127026" cy="1358007"/>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lIns="91432" tIns="45716" rIns="91432" bIns="45716" rtlCol="0" anchor="ctr">
            <a:sp3d extrusionH="57150">
              <a:bevelT w="69850" h="38100" prst="cross"/>
            </a:sp3d>
          </a:bodyPr>
          <a:lstStyle/>
          <a:p>
            <a:pPr algn="ctr"/>
            <a:endParaRPr lang="ru-RU" sz="2400" dirty="0">
              <a:gradFill>
                <a:gsLst>
                  <a:gs pos="0">
                    <a:srgbClr val="C00000"/>
                  </a:gs>
                  <a:gs pos="45000">
                    <a:srgbClr val="FF7A00"/>
                  </a:gs>
                  <a:gs pos="70000">
                    <a:srgbClr val="FF0300"/>
                  </a:gs>
                  <a:gs pos="100000">
                    <a:srgbClr val="4D0808"/>
                  </a:gs>
                </a:gsLst>
                <a:lin ang="5400000" scaled="0"/>
              </a:gradFill>
              <a:latin typeface="Arial" pitchFamily="34" charset="0"/>
              <a:cs typeface="Arial" pitchFamily="34" charset="0"/>
            </a:endParaRPr>
          </a:p>
        </p:txBody>
      </p:sp>
      <p:sp>
        <p:nvSpPr>
          <p:cNvPr id="24" name="Скругленный прямоугольник 23">
            <a:hlinkClick r:id="rId6" action="ppaction://hlinksldjump"/>
          </p:cNvPr>
          <p:cNvSpPr/>
          <p:nvPr/>
        </p:nvSpPr>
        <p:spPr>
          <a:xfrm>
            <a:off x="2882955" y="2304912"/>
            <a:ext cx="2127026" cy="1358007"/>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lIns="91432" tIns="45716" rIns="91432" bIns="45716" rtlCol="0" anchor="ctr">
            <a:sp3d extrusionH="57150">
              <a:bevelT w="69850" h="38100" prst="cross"/>
            </a:sp3d>
          </a:bodyPr>
          <a:lstStyle/>
          <a:p>
            <a:pPr algn="ctr"/>
            <a:endParaRPr lang="ru-RU" sz="2400" dirty="0">
              <a:gradFill>
                <a:gsLst>
                  <a:gs pos="0">
                    <a:srgbClr val="C00000"/>
                  </a:gs>
                  <a:gs pos="45000">
                    <a:srgbClr val="FF7A00"/>
                  </a:gs>
                  <a:gs pos="70000">
                    <a:srgbClr val="FF0300"/>
                  </a:gs>
                  <a:gs pos="100000">
                    <a:srgbClr val="4D0808"/>
                  </a:gs>
                </a:gsLst>
                <a:lin ang="5400000" scaled="0"/>
              </a:gradFill>
              <a:latin typeface="Arial" pitchFamily="34" charset="0"/>
              <a:cs typeface="Arial" pitchFamily="34" charset="0"/>
            </a:endParaRPr>
          </a:p>
        </p:txBody>
      </p:sp>
      <p:sp>
        <p:nvSpPr>
          <p:cNvPr id="25" name="Скругленный прямоугольник 24">
            <a:hlinkClick r:id="rId7" action="ppaction://hlinksldjump"/>
          </p:cNvPr>
          <p:cNvSpPr/>
          <p:nvPr/>
        </p:nvSpPr>
        <p:spPr>
          <a:xfrm>
            <a:off x="5248847" y="2304911"/>
            <a:ext cx="2127026" cy="1358007"/>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lIns="91432" tIns="45716" rIns="91432" bIns="45716" rtlCol="0" anchor="ctr">
            <a:sp3d extrusionH="57150">
              <a:bevelT w="69850" h="38100" prst="cross"/>
            </a:sp3d>
          </a:bodyPr>
          <a:lstStyle/>
          <a:p>
            <a:pPr algn="ctr"/>
            <a:endParaRPr lang="ru-RU" sz="2400" dirty="0">
              <a:gradFill>
                <a:gsLst>
                  <a:gs pos="0">
                    <a:srgbClr val="C00000"/>
                  </a:gs>
                  <a:gs pos="45000">
                    <a:srgbClr val="FF7A00"/>
                  </a:gs>
                  <a:gs pos="70000">
                    <a:srgbClr val="FF0300"/>
                  </a:gs>
                  <a:gs pos="100000">
                    <a:srgbClr val="4D0808"/>
                  </a:gs>
                </a:gsLst>
                <a:lin ang="5400000" scaled="0"/>
              </a:gradFill>
              <a:latin typeface="Arial" pitchFamily="34" charset="0"/>
              <a:cs typeface="Arial" pitchFamily="34" charset="0"/>
            </a:endParaRPr>
          </a:p>
        </p:txBody>
      </p:sp>
      <p:sp>
        <p:nvSpPr>
          <p:cNvPr id="27" name="Скругленный прямоугольник 26"/>
          <p:cNvSpPr/>
          <p:nvPr/>
        </p:nvSpPr>
        <p:spPr>
          <a:xfrm>
            <a:off x="531049" y="3977480"/>
            <a:ext cx="2127026" cy="1358007"/>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lIns="91432" tIns="45716" rIns="91432" bIns="45716" rtlCol="0" anchor="ctr">
            <a:sp3d extrusionH="57150">
              <a:bevelT w="69850" h="38100" prst="cross"/>
            </a:sp3d>
          </a:bodyPr>
          <a:lstStyle/>
          <a:p>
            <a:pPr algn="ctr"/>
            <a:endParaRPr lang="ru-RU" sz="2400" dirty="0">
              <a:gradFill>
                <a:gsLst>
                  <a:gs pos="0">
                    <a:srgbClr val="C00000"/>
                  </a:gs>
                  <a:gs pos="45000">
                    <a:srgbClr val="FF7A00"/>
                  </a:gs>
                  <a:gs pos="70000">
                    <a:srgbClr val="FF0300"/>
                  </a:gs>
                  <a:gs pos="100000">
                    <a:srgbClr val="4D0808"/>
                  </a:gs>
                </a:gsLst>
                <a:lin ang="5400000" scaled="0"/>
              </a:gradFill>
              <a:latin typeface="Arial" pitchFamily="34" charset="0"/>
              <a:cs typeface="Arial" pitchFamily="34" charset="0"/>
            </a:endParaRPr>
          </a:p>
        </p:txBody>
      </p:sp>
      <p:sp>
        <p:nvSpPr>
          <p:cNvPr id="28" name="Скругленный прямоугольник 27"/>
          <p:cNvSpPr/>
          <p:nvPr/>
        </p:nvSpPr>
        <p:spPr>
          <a:xfrm>
            <a:off x="2860565" y="3992746"/>
            <a:ext cx="2127026" cy="1358007"/>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lIns="91432" tIns="45716" rIns="91432" bIns="45716" rtlCol="0" anchor="ctr">
            <a:sp3d extrusionH="57150">
              <a:bevelT w="69850" h="38100" prst="cross"/>
            </a:sp3d>
          </a:bodyPr>
          <a:lstStyle/>
          <a:p>
            <a:pPr algn="ctr"/>
            <a:endParaRPr lang="ru-RU" sz="2400" dirty="0">
              <a:gradFill>
                <a:gsLst>
                  <a:gs pos="0">
                    <a:srgbClr val="C00000"/>
                  </a:gs>
                  <a:gs pos="45000">
                    <a:srgbClr val="FF7A00"/>
                  </a:gs>
                  <a:gs pos="70000">
                    <a:srgbClr val="FF0300"/>
                  </a:gs>
                  <a:gs pos="100000">
                    <a:srgbClr val="4D0808"/>
                  </a:gs>
                </a:gsLst>
                <a:lin ang="5400000" scaled="0"/>
              </a:gradFill>
              <a:latin typeface="Arial" pitchFamily="34" charset="0"/>
              <a:cs typeface="Arial" pitchFamily="34" charset="0"/>
            </a:endParaRPr>
          </a:p>
        </p:txBody>
      </p:sp>
      <p:sp>
        <p:nvSpPr>
          <p:cNvPr id="29" name="Скругленный прямоугольник 28"/>
          <p:cNvSpPr/>
          <p:nvPr/>
        </p:nvSpPr>
        <p:spPr>
          <a:xfrm>
            <a:off x="5213040" y="3977480"/>
            <a:ext cx="2198637" cy="1358007"/>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lIns="91432" tIns="45716" rIns="91432" bIns="45716" rtlCol="0" anchor="ctr">
            <a:sp3d extrusionH="57150">
              <a:bevelT w="69850" h="38100" prst="cross"/>
            </a:sp3d>
          </a:bodyPr>
          <a:lstStyle/>
          <a:p>
            <a:pPr algn="ctr"/>
            <a:endParaRPr lang="ru-RU" sz="2400" dirty="0">
              <a:gradFill>
                <a:gsLst>
                  <a:gs pos="0">
                    <a:srgbClr val="C00000"/>
                  </a:gs>
                  <a:gs pos="45000">
                    <a:srgbClr val="FF7A00"/>
                  </a:gs>
                  <a:gs pos="70000">
                    <a:srgbClr val="FF0300"/>
                  </a:gs>
                  <a:gs pos="100000">
                    <a:srgbClr val="4D0808"/>
                  </a:gs>
                </a:gsLst>
                <a:lin ang="5400000" scaled="0"/>
              </a:gradFill>
              <a:latin typeface="Arial" pitchFamily="34" charset="0"/>
              <a:cs typeface="Arial" pitchFamily="34" charset="0"/>
            </a:endParaRPr>
          </a:p>
        </p:txBody>
      </p:sp>
      <p:cxnSp>
        <p:nvCxnSpPr>
          <p:cNvPr id="32" name="Прямая соединительная линия 31"/>
          <p:cNvCxnSpPr/>
          <p:nvPr/>
        </p:nvCxnSpPr>
        <p:spPr>
          <a:xfrm>
            <a:off x="7543892" y="548680"/>
            <a:ext cx="0" cy="4968552"/>
          </a:xfrm>
          <a:prstGeom prst="line">
            <a:avLst/>
          </a:prstGeom>
        </p:spPr>
        <p:style>
          <a:lnRef idx="3">
            <a:schemeClr val="accent4"/>
          </a:lnRef>
          <a:fillRef idx="0">
            <a:schemeClr val="accent4"/>
          </a:fillRef>
          <a:effectRef idx="2">
            <a:schemeClr val="accent4"/>
          </a:effectRef>
          <a:fontRef idx="minor">
            <a:schemeClr val="tx1"/>
          </a:fontRef>
        </p:style>
      </p:cxnSp>
      <p:cxnSp>
        <p:nvCxnSpPr>
          <p:cNvPr id="35" name="Прямая соединительная линия 34"/>
          <p:cNvCxnSpPr/>
          <p:nvPr/>
        </p:nvCxnSpPr>
        <p:spPr>
          <a:xfrm>
            <a:off x="431572" y="5503163"/>
            <a:ext cx="712879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8" name="Прямая соединительная линия 37"/>
          <p:cNvCxnSpPr/>
          <p:nvPr/>
        </p:nvCxnSpPr>
        <p:spPr>
          <a:xfrm flipH="1">
            <a:off x="433387" y="541247"/>
            <a:ext cx="1588" cy="4968552"/>
          </a:xfrm>
          <a:prstGeom prst="line">
            <a:avLst/>
          </a:prstGeom>
        </p:spPr>
        <p:style>
          <a:lnRef idx="3">
            <a:schemeClr val="accent4"/>
          </a:lnRef>
          <a:fillRef idx="0">
            <a:schemeClr val="accent4"/>
          </a:fillRef>
          <a:effectRef idx="2">
            <a:schemeClr val="accent4"/>
          </a:effectRef>
          <a:fontRef idx="minor">
            <a:schemeClr val="tx1"/>
          </a:fontRef>
        </p:style>
      </p:cxnSp>
      <p:sp>
        <p:nvSpPr>
          <p:cNvPr id="21" name="Умножение 20"/>
          <p:cNvSpPr/>
          <p:nvPr/>
        </p:nvSpPr>
        <p:spPr>
          <a:xfrm>
            <a:off x="1404199" y="1124744"/>
            <a:ext cx="432510" cy="576064"/>
          </a:xfrm>
          <a:prstGeom prst="mathMultiply">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22" name="Овал 21"/>
          <p:cNvSpPr/>
          <p:nvPr/>
        </p:nvSpPr>
        <p:spPr>
          <a:xfrm>
            <a:off x="1116216" y="1268760"/>
            <a:ext cx="287982" cy="288032"/>
          </a:xfrm>
          <a:prstGeom prst="ellipse">
            <a:avLst/>
          </a:prstGeom>
          <a:solidFill>
            <a:schemeClr val="accent1">
              <a:alpha val="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30" name="Умножение 29"/>
          <p:cNvSpPr/>
          <p:nvPr/>
        </p:nvSpPr>
        <p:spPr>
          <a:xfrm>
            <a:off x="3708055" y="1124744"/>
            <a:ext cx="432048" cy="576064"/>
          </a:xfrm>
          <a:prstGeom prst="mathMultiply">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31" name="Овал 30"/>
          <p:cNvSpPr/>
          <p:nvPr/>
        </p:nvSpPr>
        <p:spPr>
          <a:xfrm>
            <a:off x="3420072" y="1268760"/>
            <a:ext cx="288032" cy="288032"/>
          </a:xfrm>
          <a:prstGeom prst="ellipse">
            <a:avLst/>
          </a:prstGeom>
          <a:solidFill>
            <a:schemeClr val="accent1">
              <a:alpha val="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33" name="Умножение 32"/>
          <p:cNvSpPr/>
          <p:nvPr/>
        </p:nvSpPr>
        <p:spPr>
          <a:xfrm>
            <a:off x="6084169" y="1124744"/>
            <a:ext cx="431709" cy="576065"/>
          </a:xfrm>
          <a:prstGeom prst="mathMultiply">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34" name="Овал 33"/>
          <p:cNvSpPr/>
          <p:nvPr/>
        </p:nvSpPr>
        <p:spPr>
          <a:xfrm>
            <a:off x="5796136" y="1268760"/>
            <a:ext cx="288032" cy="288032"/>
          </a:xfrm>
          <a:prstGeom prst="ellipse">
            <a:avLst/>
          </a:prstGeom>
          <a:solidFill>
            <a:schemeClr val="accent1">
              <a:alpha val="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36" name="Умножение 35"/>
          <p:cNvSpPr/>
          <p:nvPr/>
        </p:nvSpPr>
        <p:spPr>
          <a:xfrm>
            <a:off x="6155902" y="2708921"/>
            <a:ext cx="431973" cy="581765"/>
          </a:xfrm>
          <a:prstGeom prst="mathMultiply">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37" name="Овал 36"/>
          <p:cNvSpPr/>
          <p:nvPr/>
        </p:nvSpPr>
        <p:spPr>
          <a:xfrm>
            <a:off x="5795923" y="2852936"/>
            <a:ext cx="287982" cy="288032"/>
          </a:xfrm>
          <a:prstGeom prst="ellipse">
            <a:avLst/>
          </a:prstGeom>
          <a:solidFill>
            <a:schemeClr val="accent1">
              <a:alpha val="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39" name="Прямоугольник 38">
            <a:hlinkClick r:id="rId8" action="ppaction://hlinksldjump"/>
          </p:cNvPr>
          <p:cNvSpPr/>
          <p:nvPr/>
        </p:nvSpPr>
        <p:spPr>
          <a:xfrm>
            <a:off x="2214956" y="2500307"/>
            <a:ext cx="327260" cy="400101"/>
          </a:xfrm>
          <a:prstGeom prst="rect">
            <a:avLst/>
          </a:prstGeom>
        </p:spPr>
        <p:txBody>
          <a:bodyPr wrap="none" lIns="91432" tIns="45716" rIns="91432" bIns="45716">
            <a:spAutoFit/>
          </a:bodyPr>
          <a:lstStyle/>
          <a:p>
            <a:pPr algn="ctr"/>
            <a:r>
              <a:rPr lang="ru-RU" sz="2000" dirty="0">
                <a:gradFill>
                  <a:gsLst>
                    <a:gs pos="0">
                      <a:srgbClr val="C00000"/>
                    </a:gs>
                    <a:gs pos="45000">
                      <a:srgbClr val="FF7A00"/>
                    </a:gs>
                    <a:gs pos="70000">
                      <a:srgbClr val="FF0300"/>
                    </a:gs>
                    <a:gs pos="100000">
                      <a:srgbClr val="4D0808"/>
                    </a:gs>
                  </a:gsLst>
                  <a:lin ang="5400000" scaled="0"/>
                </a:gradFill>
                <a:latin typeface="Arial" pitchFamily="34" charset="0"/>
                <a:cs typeface="Arial" pitchFamily="34" charset="0"/>
              </a:rPr>
              <a:t>4</a:t>
            </a:r>
          </a:p>
        </p:txBody>
      </p:sp>
      <p:sp>
        <p:nvSpPr>
          <p:cNvPr id="40" name="Прямоугольник 39">
            <a:hlinkClick r:id="rId3" action="ppaction://hlinksldjump"/>
          </p:cNvPr>
          <p:cNvSpPr/>
          <p:nvPr/>
        </p:nvSpPr>
        <p:spPr>
          <a:xfrm>
            <a:off x="2143530" y="714357"/>
            <a:ext cx="327260" cy="400101"/>
          </a:xfrm>
          <a:prstGeom prst="rect">
            <a:avLst/>
          </a:prstGeom>
        </p:spPr>
        <p:txBody>
          <a:bodyPr wrap="none" lIns="91432" tIns="45716" rIns="91432" bIns="45716">
            <a:spAutoFit/>
          </a:bodyPr>
          <a:lstStyle/>
          <a:p>
            <a:pPr algn="ctr"/>
            <a:r>
              <a:rPr lang="ru-RU" sz="2000" dirty="0">
                <a:gradFill flip="none" rotWithShape="1">
                  <a:gsLst>
                    <a:gs pos="0">
                      <a:srgbClr val="C00000"/>
                    </a:gs>
                    <a:gs pos="45000">
                      <a:srgbClr val="FF7A00"/>
                    </a:gs>
                    <a:gs pos="70000">
                      <a:srgbClr val="FF0300"/>
                    </a:gs>
                    <a:gs pos="100000">
                      <a:srgbClr val="4D0808"/>
                    </a:gs>
                  </a:gsLst>
                  <a:lin ang="5400000" scaled="0"/>
                  <a:tileRect/>
                </a:gradFill>
                <a:latin typeface="Arial" pitchFamily="34" charset="0"/>
                <a:cs typeface="Arial" pitchFamily="34" charset="0"/>
              </a:rPr>
              <a:t>1</a:t>
            </a:r>
          </a:p>
        </p:txBody>
      </p:sp>
      <p:sp>
        <p:nvSpPr>
          <p:cNvPr id="41" name="Прямоугольник 40">
            <a:hlinkClick r:id="rId5" action="ppaction://hlinksldjump"/>
          </p:cNvPr>
          <p:cNvSpPr/>
          <p:nvPr/>
        </p:nvSpPr>
        <p:spPr>
          <a:xfrm>
            <a:off x="4572000" y="785794"/>
            <a:ext cx="327261" cy="400101"/>
          </a:xfrm>
          <a:prstGeom prst="rect">
            <a:avLst/>
          </a:prstGeom>
        </p:spPr>
        <p:txBody>
          <a:bodyPr wrap="none" lIns="91432" tIns="45716" rIns="91432" bIns="45716">
            <a:spAutoFit/>
          </a:bodyPr>
          <a:lstStyle/>
          <a:p>
            <a:pPr algn="ctr"/>
            <a:r>
              <a:rPr lang="ru-RU" sz="2000" dirty="0">
                <a:gradFill>
                  <a:gsLst>
                    <a:gs pos="0">
                      <a:srgbClr val="C00000"/>
                    </a:gs>
                    <a:gs pos="45000">
                      <a:srgbClr val="FF7A00"/>
                    </a:gs>
                    <a:gs pos="70000">
                      <a:srgbClr val="FF0300"/>
                    </a:gs>
                    <a:gs pos="100000">
                      <a:srgbClr val="4D0808"/>
                    </a:gs>
                  </a:gsLst>
                  <a:lin ang="5400000" scaled="0"/>
                </a:gradFill>
                <a:latin typeface="Arial" pitchFamily="34" charset="0"/>
                <a:cs typeface="Arial" pitchFamily="34" charset="0"/>
              </a:rPr>
              <a:t>2</a:t>
            </a:r>
          </a:p>
        </p:txBody>
      </p:sp>
      <p:sp>
        <p:nvSpPr>
          <p:cNvPr id="43" name="Прямоугольник 42">
            <a:hlinkClick r:id="rId4" action="ppaction://hlinksldjump"/>
          </p:cNvPr>
          <p:cNvSpPr/>
          <p:nvPr/>
        </p:nvSpPr>
        <p:spPr>
          <a:xfrm>
            <a:off x="6929045" y="714357"/>
            <a:ext cx="327260" cy="400101"/>
          </a:xfrm>
          <a:prstGeom prst="rect">
            <a:avLst/>
          </a:prstGeom>
        </p:spPr>
        <p:txBody>
          <a:bodyPr wrap="none" lIns="91432" tIns="45716" rIns="91432" bIns="45716">
            <a:spAutoFit/>
          </a:bodyPr>
          <a:lstStyle/>
          <a:p>
            <a:pPr algn="ctr"/>
            <a:r>
              <a:rPr lang="ru-RU" sz="2000" dirty="0">
                <a:gradFill>
                  <a:gsLst>
                    <a:gs pos="0">
                      <a:srgbClr val="C00000"/>
                    </a:gs>
                    <a:gs pos="45000">
                      <a:srgbClr val="FF7A00"/>
                    </a:gs>
                    <a:gs pos="70000">
                      <a:srgbClr val="FF0300"/>
                    </a:gs>
                    <a:gs pos="100000">
                      <a:srgbClr val="4D0808"/>
                    </a:gs>
                  </a:gsLst>
                  <a:lin ang="5400000" scaled="0"/>
                </a:gradFill>
                <a:latin typeface="Arial" pitchFamily="34" charset="0"/>
                <a:cs typeface="Arial" pitchFamily="34" charset="0"/>
              </a:rPr>
              <a:t>3</a:t>
            </a:r>
          </a:p>
        </p:txBody>
      </p:sp>
      <p:sp>
        <p:nvSpPr>
          <p:cNvPr id="44" name="Прямоугольник 43">
            <a:hlinkClick r:id="rId7" action="ppaction://hlinksldjump"/>
          </p:cNvPr>
          <p:cNvSpPr/>
          <p:nvPr/>
        </p:nvSpPr>
        <p:spPr>
          <a:xfrm>
            <a:off x="7000470" y="2500307"/>
            <a:ext cx="327261" cy="400101"/>
          </a:xfrm>
          <a:prstGeom prst="rect">
            <a:avLst/>
          </a:prstGeom>
        </p:spPr>
        <p:txBody>
          <a:bodyPr wrap="none" lIns="91432" tIns="45716" rIns="91432" bIns="45716">
            <a:spAutoFit/>
          </a:bodyPr>
          <a:lstStyle/>
          <a:p>
            <a:pPr algn="ctr"/>
            <a:r>
              <a:rPr lang="ru-RU" sz="2000" dirty="0">
                <a:gradFill>
                  <a:gsLst>
                    <a:gs pos="0">
                      <a:srgbClr val="C00000"/>
                    </a:gs>
                    <a:gs pos="45000">
                      <a:srgbClr val="FF7A00"/>
                    </a:gs>
                    <a:gs pos="70000">
                      <a:srgbClr val="FF0300"/>
                    </a:gs>
                    <a:gs pos="100000">
                      <a:srgbClr val="4D0808"/>
                    </a:gs>
                  </a:gsLst>
                  <a:lin ang="5400000" scaled="0"/>
                </a:gradFill>
                <a:latin typeface="Arial" pitchFamily="34" charset="0"/>
                <a:cs typeface="Arial" pitchFamily="34" charset="0"/>
              </a:rPr>
              <a:t>6</a:t>
            </a:r>
          </a:p>
        </p:txBody>
      </p:sp>
      <p:sp>
        <p:nvSpPr>
          <p:cNvPr id="46" name="Прямоугольник 45">
            <a:hlinkClick r:id="rId6" action="ppaction://hlinksldjump"/>
          </p:cNvPr>
          <p:cNvSpPr/>
          <p:nvPr/>
        </p:nvSpPr>
        <p:spPr>
          <a:xfrm>
            <a:off x="4643426" y="2500307"/>
            <a:ext cx="327261" cy="400101"/>
          </a:xfrm>
          <a:prstGeom prst="rect">
            <a:avLst/>
          </a:prstGeom>
        </p:spPr>
        <p:txBody>
          <a:bodyPr wrap="none" lIns="91432" tIns="45716" rIns="91432" bIns="45716">
            <a:spAutoFit/>
          </a:bodyPr>
          <a:lstStyle/>
          <a:p>
            <a:pPr algn="ctr"/>
            <a:r>
              <a:rPr lang="ru-RU" sz="2000" dirty="0">
                <a:gradFill>
                  <a:gsLst>
                    <a:gs pos="0">
                      <a:srgbClr val="C00000"/>
                    </a:gs>
                    <a:gs pos="45000">
                      <a:srgbClr val="FF7A00"/>
                    </a:gs>
                    <a:gs pos="70000">
                      <a:srgbClr val="FF0300"/>
                    </a:gs>
                    <a:gs pos="100000">
                      <a:srgbClr val="4D0808"/>
                    </a:gs>
                  </a:gsLst>
                  <a:lin ang="5400000" scaled="0"/>
                </a:gradFill>
                <a:latin typeface="Arial" pitchFamily="34" charset="0"/>
                <a:cs typeface="Arial" pitchFamily="34" charset="0"/>
              </a:rPr>
              <a:t>5</a:t>
            </a:r>
          </a:p>
        </p:txBody>
      </p:sp>
      <p:sp>
        <p:nvSpPr>
          <p:cNvPr id="47" name="Прямоугольник 46">
            <a:hlinkClick r:id="rId9" action="ppaction://hlinksldjump"/>
          </p:cNvPr>
          <p:cNvSpPr/>
          <p:nvPr/>
        </p:nvSpPr>
        <p:spPr>
          <a:xfrm>
            <a:off x="2072104" y="4000505"/>
            <a:ext cx="458758" cy="400101"/>
          </a:xfrm>
          <a:prstGeom prst="rect">
            <a:avLst/>
          </a:prstGeom>
        </p:spPr>
        <p:txBody>
          <a:bodyPr wrap="square" lIns="91432" tIns="45716" rIns="91432" bIns="45716">
            <a:spAutoFit/>
          </a:bodyPr>
          <a:lstStyle/>
          <a:p>
            <a:pPr algn="ctr"/>
            <a:r>
              <a:rPr lang="ru-RU" sz="2000" dirty="0">
                <a:gradFill>
                  <a:gsLst>
                    <a:gs pos="0">
                      <a:srgbClr val="C00000"/>
                    </a:gs>
                    <a:gs pos="45000">
                      <a:srgbClr val="FF7A00"/>
                    </a:gs>
                    <a:gs pos="70000">
                      <a:srgbClr val="FF0300"/>
                    </a:gs>
                    <a:gs pos="100000">
                      <a:srgbClr val="4D0808"/>
                    </a:gs>
                  </a:gsLst>
                  <a:lin ang="5400000" scaled="0"/>
                </a:gradFill>
                <a:latin typeface="Arial" pitchFamily="34" charset="0"/>
                <a:cs typeface="Arial" pitchFamily="34" charset="0"/>
              </a:rPr>
              <a:t>7</a:t>
            </a:r>
          </a:p>
        </p:txBody>
      </p:sp>
      <p:sp>
        <p:nvSpPr>
          <p:cNvPr id="48" name="Прямоугольник 47">
            <a:hlinkClick r:id="rId10" action="ppaction://hlinksldjump"/>
          </p:cNvPr>
          <p:cNvSpPr/>
          <p:nvPr/>
        </p:nvSpPr>
        <p:spPr>
          <a:xfrm>
            <a:off x="4500575" y="4071943"/>
            <a:ext cx="327260" cy="400101"/>
          </a:xfrm>
          <a:prstGeom prst="rect">
            <a:avLst/>
          </a:prstGeom>
        </p:spPr>
        <p:txBody>
          <a:bodyPr wrap="none" lIns="91432" tIns="45716" rIns="91432" bIns="45716">
            <a:spAutoFit/>
          </a:bodyPr>
          <a:lstStyle/>
          <a:p>
            <a:pPr algn="ctr"/>
            <a:r>
              <a:rPr lang="ru-RU" sz="2000" dirty="0">
                <a:gradFill>
                  <a:gsLst>
                    <a:gs pos="0">
                      <a:srgbClr val="C00000"/>
                    </a:gs>
                    <a:gs pos="45000">
                      <a:srgbClr val="FF7A00"/>
                    </a:gs>
                    <a:gs pos="70000">
                      <a:srgbClr val="FF0300"/>
                    </a:gs>
                    <a:gs pos="100000">
                      <a:srgbClr val="4D0808"/>
                    </a:gs>
                  </a:gsLst>
                  <a:lin ang="5400000" scaled="0"/>
                </a:gradFill>
                <a:latin typeface="Arial" pitchFamily="34" charset="0"/>
                <a:cs typeface="Arial" pitchFamily="34" charset="0"/>
              </a:rPr>
              <a:t>8</a:t>
            </a:r>
          </a:p>
        </p:txBody>
      </p:sp>
      <p:sp>
        <p:nvSpPr>
          <p:cNvPr id="49" name="Прямоугольник 48">
            <a:hlinkClick r:id="rId9" action="ppaction://hlinksldjump"/>
          </p:cNvPr>
          <p:cNvSpPr/>
          <p:nvPr/>
        </p:nvSpPr>
        <p:spPr>
          <a:xfrm>
            <a:off x="7000470" y="4143380"/>
            <a:ext cx="312836" cy="369324"/>
          </a:xfrm>
          <a:prstGeom prst="rect">
            <a:avLst/>
          </a:prstGeom>
        </p:spPr>
        <p:txBody>
          <a:bodyPr wrap="none" lIns="91432" tIns="45716" rIns="91432" bIns="45716">
            <a:spAutoFit/>
          </a:bodyPr>
          <a:lstStyle/>
          <a:p>
            <a:pPr algn="ctr"/>
            <a:r>
              <a:rPr lang="ru-RU" dirty="0">
                <a:gradFill>
                  <a:gsLst>
                    <a:gs pos="0">
                      <a:srgbClr val="C00000"/>
                    </a:gs>
                    <a:gs pos="45000">
                      <a:srgbClr val="FF7A00"/>
                    </a:gs>
                    <a:gs pos="70000">
                      <a:srgbClr val="FF0300"/>
                    </a:gs>
                    <a:gs pos="100000">
                      <a:srgbClr val="4D0808"/>
                    </a:gs>
                  </a:gsLst>
                  <a:lin ang="5400000" scaled="0"/>
                </a:gradFill>
                <a:latin typeface="Arial" pitchFamily="34" charset="0"/>
                <a:cs typeface="Arial" pitchFamily="34" charset="0"/>
              </a:rPr>
              <a:t>9</a:t>
            </a:r>
          </a:p>
        </p:txBody>
      </p:sp>
      <p:sp>
        <p:nvSpPr>
          <p:cNvPr id="52" name="Умножение 51"/>
          <p:cNvSpPr/>
          <p:nvPr/>
        </p:nvSpPr>
        <p:spPr>
          <a:xfrm>
            <a:off x="3779914" y="2708921"/>
            <a:ext cx="432109" cy="581764"/>
          </a:xfrm>
          <a:prstGeom prst="mathMultiply">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53" name="Овал 52"/>
          <p:cNvSpPr/>
          <p:nvPr/>
        </p:nvSpPr>
        <p:spPr>
          <a:xfrm>
            <a:off x="3467034" y="2852936"/>
            <a:ext cx="288032" cy="288032"/>
          </a:xfrm>
          <a:prstGeom prst="ellipse">
            <a:avLst/>
          </a:prstGeom>
          <a:solidFill>
            <a:schemeClr val="accent1">
              <a:alpha val="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51" name="Умножение 50"/>
          <p:cNvSpPr/>
          <p:nvPr/>
        </p:nvSpPr>
        <p:spPr>
          <a:xfrm>
            <a:off x="6143364" y="4429132"/>
            <a:ext cx="431972" cy="576064"/>
          </a:xfrm>
          <a:prstGeom prst="mathMultiply">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54" name="Овал 53"/>
          <p:cNvSpPr/>
          <p:nvPr/>
        </p:nvSpPr>
        <p:spPr>
          <a:xfrm>
            <a:off x="5786235" y="4572008"/>
            <a:ext cx="286322" cy="277202"/>
          </a:xfrm>
          <a:prstGeom prst="ellipse">
            <a:avLst/>
          </a:prstGeom>
          <a:solidFill>
            <a:schemeClr val="accent1">
              <a:alpha val="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50" name="Умножение 49"/>
          <p:cNvSpPr/>
          <p:nvPr/>
        </p:nvSpPr>
        <p:spPr>
          <a:xfrm>
            <a:off x="1404200" y="2780929"/>
            <a:ext cx="432048" cy="572075"/>
          </a:xfrm>
          <a:prstGeom prst="mathMultiply">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55" name="Овал 54"/>
          <p:cNvSpPr/>
          <p:nvPr/>
        </p:nvSpPr>
        <p:spPr>
          <a:xfrm>
            <a:off x="1116216" y="2924945"/>
            <a:ext cx="288032" cy="286323"/>
          </a:xfrm>
          <a:prstGeom prst="ellipse">
            <a:avLst/>
          </a:prstGeom>
          <a:solidFill>
            <a:schemeClr val="accent1">
              <a:alpha val="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56" name="Умножение 55"/>
          <p:cNvSpPr/>
          <p:nvPr/>
        </p:nvSpPr>
        <p:spPr>
          <a:xfrm>
            <a:off x="3857744" y="4429132"/>
            <a:ext cx="428554" cy="571504"/>
          </a:xfrm>
          <a:prstGeom prst="mathMultiply">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57" name="Овал 56"/>
          <p:cNvSpPr/>
          <p:nvPr/>
        </p:nvSpPr>
        <p:spPr>
          <a:xfrm>
            <a:off x="3500616" y="4572009"/>
            <a:ext cx="288032" cy="285752"/>
          </a:xfrm>
          <a:prstGeom prst="ellipse">
            <a:avLst/>
          </a:prstGeom>
          <a:solidFill>
            <a:schemeClr val="accent1">
              <a:alpha val="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58" name="Умножение 57"/>
          <p:cNvSpPr/>
          <p:nvPr/>
        </p:nvSpPr>
        <p:spPr>
          <a:xfrm>
            <a:off x="1429274" y="4429133"/>
            <a:ext cx="428554" cy="580625"/>
          </a:xfrm>
          <a:prstGeom prst="mathMultiply">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sp>
        <p:nvSpPr>
          <p:cNvPr id="59" name="Овал 58"/>
          <p:cNvSpPr/>
          <p:nvPr/>
        </p:nvSpPr>
        <p:spPr>
          <a:xfrm>
            <a:off x="1000721" y="4572008"/>
            <a:ext cx="281948" cy="285752"/>
          </a:xfrm>
          <a:prstGeom prst="ellipse">
            <a:avLst/>
          </a:prstGeom>
          <a:solidFill>
            <a:schemeClr val="accent1">
              <a:alpha val="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ru-RU"/>
          </a:p>
        </p:txBody>
      </p:sp>
      <p:cxnSp>
        <p:nvCxnSpPr>
          <p:cNvPr id="60" name="Прямая соединительная линия 59"/>
          <p:cNvCxnSpPr/>
          <p:nvPr/>
        </p:nvCxnSpPr>
        <p:spPr>
          <a:xfrm>
            <a:off x="415100" y="548680"/>
            <a:ext cx="7128792" cy="0"/>
          </a:xfrm>
          <a:prstGeom prst="line">
            <a:avLst/>
          </a:prstGeom>
        </p:spPr>
        <p:style>
          <a:lnRef idx="3">
            <a:schemeClr val="accent4"/>
          </a:lnRef>
          <a:fillRef idx="0">
            <a:schemeClr val="accent4"/>
          </a:fillRef>
          <a:effectRef idx="2">
            <a:schemeClr val="accent4"/>
          </a:effectRef>
          <a:fontRef idx="minor">
            <a:schemeClr val="tx1"/>
          </a:fontRef>
        </p:style>
      </p:cxnSp>
      <p:pic>
        <p:nvPicPr>
          <p:cNvPr id="61" name="Picture 2" descr="http://libraryschool2.at.ua/1249.png"/>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7867080" y="4857760"/>
            <a:ext cx="1276920" cy="1857340"/>
          </a:xfrm>
          <a:prstGeom prst="rect">
            <a:avLst/>
          </a:prstGeom>
          <a:noFill/>
        </p:spPr>
      </p:pic>
      <p:sp>
        <p:nvSpPr>
          <p:cNvPr id="62" name="Умножение 61">
            <a:hlinkClick r:id="" action="ppaction://hlinkshowjump?jump=endshow"/>
          </p:cNvPr>
          <p:cNvSpPr/>
          <p:nvPr/>
        </p:nvSpPr>
        <p:spPr>
          <a:xfrm>
            <a:off x="8027784" y="188640"/>
            <a:ext cx="770250" cy="720080"/>
          </a:xfrm>
          <a:prstGeom prst="mathMultiply">
            <a:avLst/>
          </a:prstGeom>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22890036"/>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1"/>
                                        </p:tgtEl>
                                      </p:cBhvr>
                                      <p:by x="150000" y="150000"/>
                                    </p:animScale>
                                  </p:childTnLst>
                                </p:cTn>
                              </p:par>
                              <p:par>
                                <p:cTn id="7" presetID="10" presetClass="exit" presetSubtype="0" fill="hold" grpId="0" nodeType="withEffect">
                                  <p:stCondLst>
                                    <p:cond delay="0"/>
                                  </p:stCondLst>
                                  <p:childTnLst>
                                    <p:animEffect transition="out" filter="fade">
                                      <p:cBhvr>
                                        <p:cTn id="8" dur="2000"/>
                                        <p:tgtEl>
                                          <p:spTgt spid="22"/>
                                        </p:tgtEl>
                                      </p:cBhvr>
                                    </p:animEffect>
                                    <p:set>
                                      <p:cBhvr>
                                        <p:cTn id="9" dur="1" fill="hold">
                                          <p:stCondLst>
                                            <p:cond delay="1999"/>
                                          </p:stCondLst>
                                        </p:cTn>
                                        <p:tgtEl>
                                          <p:spTgt spid="22"/>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2000"/>
                                        <p:tgtEl>
                                          <p:spTgt spid="40"/>
                                        </p:tgtEl>
                                      </p:cBhvr>
                                    </p:animEffect>
                                    <p:set>
                                      <p:cBhvr>
                                        <p:cTn id="12" dur="1" fill="hold">
                                          <p:stCondLst>
                                            <p:cond delay="1999"/>
                                          </p:stCondLst>
                                        </p:cTn>
                                        <p:tgtEl>
                                          <p:spTgt spid="40"/>
                                        </p:tgtEl>
                                        <p:attrNameLst>
                                          <p:attrName>style.visibility</p:attrName>
                                        </p:attrNameLst>
                                      </p:cBhvr>
                                      <p:to>
                                        <p:strVal val="hidden"/>
                                      </p:to>
                                    </p:set>
                                  </p:childTnLst>
                                </p:cTn>
                              </p:par>
                            </p:childTnLst>
                          </p:cTn>
                        </p:par>
                        <p:par>
                          <p:cTn id="13" fill="hold">
                            <p:stCondLst>
                              <p:cond delay="2000"/>
                            </p:stCondLst>
                            <p:childTnLst>
                              <p:par>
                                <p:cTn id="14" presetID="1" presetClass="emph" presetSubtype="6" fill="hold" nodeType="afterEffect">
                                  <p:stCondLst>
                                    <p:cond delay="0"/>
                                  </p:stCondLst>
                                  <p:childTnLst>
                                    <p:animClr clrSpc="hsl" dir="cw">
                                      <p:cBhvr>
                                        <p:cTn id="15" dur="2000" fill="hold"/>
                                        <p:tgtEl>
                                          <p:spTgt spid="4"/>
                                        </p:tgtEl>
                                        <p:attrNameLst>
                                          <p:attrName>fillcolor</p:attrName>
                                        </p:attrNameLst>
                                      </p:cBhvr>
                                      <p:to>
                                        <a:srgbClr val="3399FF"/>
                                      </p:to>
                                    </p:animClr>
                                    <p:set>
                                      <p:cBhvr>
                                        <p:cTn id="16" dur="2000" fill="hold"/>
                                        <p:tgtEl>
                                          <p:spTgt spid="4"/>
                                        </p:tgtEl>
                                        <p:attrNameLst>
                                          <p:attrName>fill.type</p:attrName>
                                        </p:attrNameLst>
                                      </p:cBhvr>
                                      <p:to>
                                        <p:strVal val="solid"/>
                                      </p:to>
                                    </p:set>
                                    <p:set>
                                      <p:cBhvr>
                                        <p:cTn id="17" dur="2000" fill="hold"/>
                                        <p:tgtEl>
                                          <p:spTgt spid="4"/>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8" restart="whenNotActive" fill="hold" evtFilter="cancelBubble" nodeType="interactiveSeq">
                <p:stCondLst>
                  <p:cond evt="onClick" delay="0">
                    <p:tgtEl>
                      <p:spTgt spid="22"/>
                    </p:tgtEl>
                  </p:cond>
                </p:stCondLst>
                <p:endSync evt="end" delay="0">
                  <p:rtn val="all"/>
                </p:endSync>
                <p:childTnLst>
                  <p:par>
                    <p:cTn id="19" fill="hold">
                      <p:stCondLst>
                        <p:cond delay="0"/>
                      </p:stCondLst>
                      <p:childTnLst>
                        <p:par>
                          <p:cTn id="20" fill="hold">
                            <p:stCondLst>
                              <p:cond delay="0"/>
                            </p:stCondLst>
                            <p:childTnLst>
                              <p:par>
                                <p:cTn id="21" presetID="6" presetClass="emph" presetSubtype="0" fill="hold" grpId="1" nodeType="clickEffect">
                                  <p:stCondLst>
                                    <p:cond delay="0"/>
                                  </p:stCondLst>
                                  <p:childTnLst>
                                    <p:animScale>
                                      <p:cBhvr>
                                        <p:cTn id="22" dur="2000" fill="hold"/>
                                        <p:tgtEl>
                                          <p:spTgt spid="22"/>
                                        </p:tgtEl>
                                      </p:cBhvr>
                                      <p:by x="150000" y="150000"/>
                                    </p:animScale>
                                  </p:childTnLst>
                                </p:cTn>
                              </p:par>
                              <p:par>
                                <p:cTn id="23" presetID="10" presetClass="exit" presetSubtype="0" fill="hold" grpId="1" nodeType="withEffect">
                                  <p:stCondLst>
                                    <p:cond delay="0"/>
                                  </p:stCondLst>
                                  <p:childTnLst>
                                    <p:animEffect transition="out" filter="fade">
                                      <p:cBhvr>
                                        <p:cTn id="24" dur="2000"/>
                                        <p:tgtEl>
                                          <p:spTgt spid="21"/>
                                        </p:tgtEl>
                                      </p:cBhvr>
                                    </p:animEffect>
                                    <p:set>
                                      <p:cBhvr>
                                        <p:cTn id="25" dur="1" fill="hold">
                                          <p:stCondLst>
                                            <p:cond delay="1999"/>
                                          </p:stCondLst>
                                        </p:cTn>
                                        <p:tgtEl>
                                          <p:spTgt spid="21"/>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40"/>
                                        </p:tgtEl>
                                      </p:cBhvr>
                                    </p:animEffect>
                                    <p:set>
                                      <p:cBhvr>
                                        <p:cTn id="28" dur="1" fill="hold">
                                          <p:stCondLst>
                                            <p:cond delay="1999"/>
                                          </p:stCondLst>
                                        </p:cTn>
                                        <p:tgtEl>
                                          <p:spTgt spid="40"/>
                                        </p:tgtEl>
                                        <p:attrNameLst>
                                          <p:attrName>style.visibility</p:attrName>
                                        </p:attrNameLst>
                                      </p:cBhvr>
                                      <p:to>
                                        <p:strVal val="hidden"/>
                                      </p:to>
                                    </p:set>
                                  </p:childTnLst>
                                </p:cTn>
                              </p:par>
                            </p:childTnLst>
                          </p:cTn>
                        </p:par>
                        <p:par>
                          <p:cTn id="29" fill="hold">
                            <p:stCondLst>
                              <p:cond delay="2000"/>
                            </p:stCondLst>
                            <p:childTnLst>
                              <p:par>
                                <p:cTn id="30" presetID="1" presetClass="emph" presetSubtype="2" fill="hold" nodeType="afterEffect">
                                  <p:stCondLst>
                                    <p:cond delay="0"/>
                                  </p:stCondLst>
                                  <p:childTnLst>
                                    <p:animClr clrSpc="rgb" dir="cw">
                                      <p:cBhvr>
                                        <p:cTn id="31" dur="2000" fill="hold"/>
                                        <p:tgtEl>
                                          <p:spTgt spid="4"/>
                                        </p:tgtEl>
                                        <p:attrNameLst>
                                          <p:attrName>fillcolor</p:attrName>
                                        </p:attrNameLst>
                                      </p:cBhvr>
                                      <p:to>
                                        <a:srgbClr val="3399FF"/>
                                      </p:to>
                                    </p:animClr>
                                    <p:set>
                                      <p:cBhvr>
                                        <p:cTn id="32" dur="2000" fill="hold"/>
                                        <p:tgtEl>
                                          <p:spTgt spid="4"/>
                                        </p:tgtEl>
                                        <p:attrNameLst>
                                          <p:attrName>fill.type</p:attrName>
                                        </p:attrNameLst>
                                      </p:cBhvr>
                                      <p:to>
                                        <p:strVal val="solid"/>
                                      </p:to>
                                    </p:set>
                                    <p:set>
                                      <p:cBhvr>
                                        <p:cTn id="33" dur="2000" fill="hold"/>
                                        <p:tgtEl>
                                          <p:spTgt spid="4"/>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34" restart="whenNotActive" fill="hold" evtFilter="cancelBubble" nodeType="interactiveSeq">
                <p:stCondLst>
                  <p:cond evt="onClick" delay="0">
                    <p:tgtEl>
                      <p:spTgt spid="30"/>
                    </p:tgtEl>
                  </p:cond>
                </p:stCondLst>
                <p:endSync evt="end" delay="0">
                  <p:rtn val="all"/>
                </p:endSync>
                <p:childTnLst>
                  <p:par>
                    <p:cTn id="35" fill="hold">
                      <p:stCondLst>
                        <p:cond delay="0"/>
                      </p:stCondLst>
                      <p:childTnLst>
                        <p:par>
                          <p:cTn id="36" fill="hold">
                            <p:stCondLst>
                              <p:cond delay="0"/>
                            </p:stCondLst>
                            <p:childTnLst>
                              <p:par>
                                <p:cTn id="37" presetID="6" presetClass="emph" presetSubtype="0" fill="hold" grpId="0" nodeType="clickEffect">
                                  <p:stCondLst>
                                    <p:cond delay="0"/>
                                  </p:stCondLst>
                                  <p:childTnLst>
                                    <p:animScale>
                                      <p:cBhvr>
                                        <p:cTn id="38" dur="2000" fill="hold"/>
                                        <p:tgtEl>
                                          <p:spTgt spid="30"/>
                                        </p:tgtEl>
                                      </p:cBhvr>
                                      <p:by x="150000" y="150000"/>
                                    </p:animScale>
                                  </p:childTnLst>
                                </p:cTn>
                              </p:par>
                              <p:par>
                                <p:cTn id="39" presetID="10" presetClass="exit" presetSubtype="0" fill="hold" grpId="0" nodeType="withEffect">
                                  <p:stCondLst>
                                    <p:cond delay="0"/>
                                  </p:stCondLst>
                                  <p:childTnLst>
                                    <p:animEffect transition="out" filter="fade">
                                      <p:cBhvr>
                                        <p:cTn id="40" dur="2000"/>
                                        <p:tgtEl>
                                          <p:spTgt spid="31"/>
                                        </p:tgtEl>
                                      </p:cBhvr>
                                    </p:animEffect>
                                    <p:set>
                                      <p:cBhvr>
                                        <p:cTn id="41" dur="1" fill="hold">
                                          <p:stCondLst>
                                            <p:cond delay="1999"/>
                                          </p:stCondLst>
                                        </p:cTn>
                                        <p:tgtEl>
                                          <p:spTgt spid="31"/>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2000"/>
                                        <p:tgtEl>
                                          <p:spTgt spid="41"/>
                                        </p:tgtEl>
                                      </p:cBhvr>
                                    </p:animEffect>
                                    <p:set>
                                      <p:cBhvr>
                                        <p:cTn id="44" dur="1" fill="hold">
                                          <p:stCondLst>
                                            <p:cond delay="1999"/>
                                          </p:stCondLst>
                                        </p:cTn>
                                        <p:tgtEl>
                                          <p:spTgt spid="41"/>
                                        </p:tgtEl>
                                        <p:attrNameLst>
                                          <p:attrName>style.visibility</p:attrName>
                                        </p:attrNameLst>
                                      </p:cBhvr>
                                      <p:to>
                                        <p:strVal val="hidden"/>
                                      </p:to>
                                    </p:set>
                                  </p:childTnLst>
                                </p:cTn>
                              </p:par>
                            </p:childTnLst>
                          </p:cTn>
                        </p:par>
                        <p:par>
                          <p:cTn id="45" fill="hold">
                            <p:stCondLst>
                              <p:cond delay="2000"/>
                            </p:stCondLst>
                            <p:childTnLst>
                              <p:par>
                                <p:cTn id="46" presetID="1" presetClass="emph" presetSubtype="2" fill="hold" nodeType="afterEffect">
                                  <p:stCondLst>
                                    <p:cond delay="0"/>
                                  </p:stCondLst>
                                  <p:childTnLst>
                                    <p:animClr clrSpc="rgb" dir="cw">
                                      <p:cBhvr>
                                        <p:cTn id="47" dur="2000" fill="hold"/>
                                        <p:tgtEl>
                                          <p:spTgt spid="18"/>
                                        </p:tgtEl>
                                        <p:attrNameLst>
                                          <p:attrName>fillcolor</p:attrName>
                                        </p:attrNameLst>
                                      </p:cBhvr>
                                      <p:to>
                                        <a:srgbClr val="3399FF"/>
                                      </p:to>
                                    </p:animClr>
                                    <p:set>
                                      <p:cBhvr>
                                        <p:cTn id="48" dur="2000" fill="hold"/>
                                        <p:tgtEl>
                                          <p:spTgt spid="18"/>
                                        </p:tgtEl>
                                        <p:attrNameLst>
                                          <p:attrName>fill.type</p:attrName>
                                        </p:attrNameLst>
                                      </p:cBhvr>
                                      <p:to>
                                        <p:strVal val="solid"/>
                                      </p:to>
                                    </p:set>
                                    <p:set>
                                      <p:cBhvr>
                                        <p:cTn id="49" dur="2000" fill="hold"/>
                                        <p:tgtEl>
                                          <p:spTgt spid="18"/>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50" restart="whenNotActive" fill="hold" evtFilter="cancelBubble" nodeType="interactiveSeq">
                <p:stCondLst>
                  <p:cond evt="onClick" delay="0">
                    <p:tgtEl>
                      <p:spTgt spid="31"/>
                    </p:tgtEl>
                  </p:cond>
                </p:stCondLst>
                <p:endSync evt="end" delay="0">
                  <p:rtn val="all"/>
                </p:endSync>
                <p:childTnLst>
                  <p:par>
                    <p:cTn id="51" fill="hold">
                      <p:stCondLst>
                        <p:cond delay="0"/>
                      </p:stCondLst>
                      <p:childTnLst>
                        <p:par>
                          <p:cTn id="52" fill="hold">
                            <p:stCondLst>
                              <p:cond delay="0"/>
                            </p:stCondLst>
                            <p:childTnLst>
                              <p:par>
                                <p:cTn id="53" presetID="6" presetClass="emph" presetSubtype="0" fill="hold" grpId="1" nodeType="clickEffect">
                                  <p:stCondLst>
                                    <p:cond delay="0"/>
                                  </p:stCondLst>
                                  <p:childTnLst>
                                    <p:animScale>
                                      <p:cBhvr>
                                        <p:cTn id="54" dur="2000" fill="hold"/>
                                        <p:tgtEl>
                                          <p:spTgt spid="31"/>
                                        </p:tgtEl>
                                      </p:cBhvr>
                                      <p:by x="150000" y="150000"/>
                                    </p:animScale>
                                  </p:childTnLst>
                                </p:cTn>
                              </p:par>
                              <p:par>
                                <p:cTn id="55" presetID="10" presetClass="exit" presetSubtype="0" fill="hold" grpId="1" nodeType="withEffect">
                                  <p:stCondLst>
                                    <p:cond delay="0"/>
                                  </p:stCondLst>
                                  <p:childTnLst>
                                    <p:animEffect transition="out" filter="fade">
                                      <p:cBhvr>
                                        <p:cTn id="56" dur="2000"/>
                                        <p:tgtEl>
                                          <p:spTgt spid="30"/>
                                        </p:tgtEl>
                                      </p:cBhvr>
                                    </p:animEffect>
                                    <p:set>
                                      <p:cBhvr>
                                        <p:cTn id="57" dur="1" fill="hold">
                                          <p:stCondLst>
                                            <p:cond delay="1999"/>
                                          </p:stCondLst>
                                        </p:cTn>
                                        <p:tgtEl>
                                          <p:spTgt spid="3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2000"/>
                                        <p:tgtEl>
                                          <p:spTgt spid="41"/>
                                        </p:tgtEl>
                                      </p:cBhvr>
                                    </p:animEffect>
                                    <p:set>
                                      <p:cBhvr>
                                        <p:cTn id="60" dur="1" fill="hold">
                                          <p:stCondLst>
                                            <p:cond delay="1999"/>
                                          </p:stCondLst>
                                        </p:cTn>
                                        <p:tgtEl>
                                          <p:spTgt spid="41"/>
                                        </p:tgtEl>
                                        <p:attrNameLst>
                                          <p:attrName>style.visibility</p:attrName>
                                        </p:attrNameLst>
                                      </p:cBhvr>
                                      <p:to>
                                        <p:strVal val="hidden"/>
                                      </p:to>
                                    </p:set>
                                  </p:childTnLst>
                                </p:cTn>
                              </p:par>
                            </p:childTnLst>
                          </p:cTn>
                        </p:par>
                        <p:par>
                          <p:cTn id="61" fill="hold">
                            <p:stCondLst>
                              <p:cond delay="2000"/>
                            </p:stCondLst>
                            <p:childTnLst>
                              <p:par>
                                <p:cTn id="62" presetID="1" presetClass="emph" presetSubtype="2" fill="hold" nodeType="afterEffect">
                                  <p:stCondLst>
                                    <p:cond delay="0"/>
                                  </p:stCondLst>
                                  <p:childTnLst>
                                    <p:animClr clrSpc="rgb" dir="cw">
                                      <p:cBhvr>
                                        <p:cTn id="63" dur="2000" fill="hold"/>
                                        <p:tgtEl>
                                          <p:spTgt spid="18"/>
                                        </p:tgtEl>
                                        <p:attrNameLst>
                                          <p:attrName>fillcolor</p:attrName>
                                        </p:attrNameLst>
                                      </p:cBhvr>
                                      <p:to>
                                        <a:srgbClr val="3399FF"/>
                                      </p:to>
                                    </p:animClr>
                                    <p:set>
                                      <p:cBhvr>
                                        <p:cTn id="64" dur="2000" fill="hold"/>
                                        <p:tgtEl>
                                          <p:spTgt spid="18"/>
                                        </p:tgtEl>
                                        <p:attrNameLst>
                                          <p:attrName>fill.type</p:attrName>
                                        </p:attrNameLst>
                                      </p:cBhvr>
                                      <p:to>
                                        <p:strVal val="solid"/>
                                      </p:to>
                                    </p:set>
                                    <p:set>
                                      <p:cBhvr>
                                        <p:cTn id="65" dur="2000" fill="hold"/>
                                        <p:tgtEl>
                                          <p:spTgt spid="18"/>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3"/>
                    </p:tgtEl>
                  </p:cond>
                </p:stCondLst>
                <p:endSync evt="end" delay="0">
                  <p:rtn val="all"/>
                </p:endSync>
                <p:childTnLst>
                  <p:par>
                    <p:cTn id="67" fill="hold">
                      <p:stCondLst>
                        <p:cond delay="0"/>
                      </p:stCondLst>
                      <p:childTnLst>
                        <p:par>
                          <p:cTn id="68" fill="hold">
                            <p:stCondLst>
                              <p:cond delay="0"/>
                            </p:stCondLst>
                            <p:childTnLst>
                              <p:par>
                                <p:cTn id="69" presetID="6" presetClass="emph" presetSubtype="0" fill="hold" grpId="0" nodeType="clickEffect">
                                  <p:stCondLst>
                                    <p:cond delay="0"/>
                                  </p:stCondLst>
                                  <p:childTnLst>
                                    <p:animScale>
                                      <p:cBhvr>
                                        <p:cTn id="70" dur="2000" fill="hold"/>
                                        <p:tgtEl>
                                          <p:spTgt spid="33"/>
                                        </p:tgtEl>
                                      </p:cBhvr>
                                      <p:by x="150000" y="150000"/>
                                    </p:animScale>
                                  </p:childTnLst>
                                </p:cTn>
                              </p:par>
                              <p:par>
                                <p:cTn id="71" presetID="10" presetClass="exit" presetSubtype="0" fill="hold" grpId="0" nodeType="withEffect">
                                  <p:stCondLst>
                                    <p:cond delay="0"/>
                                  </p:stCondLst>
                                  <p:childTnLst>
                                    <p:animEffect transition="out" filter="fade">
                                      <p:cBhvr>
                                        <p:cTn id="72" dur="1800"/>
                                        <p:tgtEl>
                                          <p:spTgt spid="34"/>
                                        </p:tgtEl>
                                      </p:cBhvr>
                                    </p:animEffect>
                                    <p:set>
                                      <p:cBhvr>
                                        <p:cTn id="73" dur="1" fill="hold">
                                          <p:stCondLst>
                                            <p:cond delay="1799"/>
                                          </p:stCondLst>
                                        </p:cTn>
                                        <p:tgtEl>
                                          <p:spTgt spid="34"/>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2000"/>
                                        <p:tgtEl>
                                          <p:spTgt spid="43"/>
                                        </p:tgtEl>
                                      </p:cBhvr>
                                    </p:animEffect>
                                    <p:set>
                                      <p:cBhvr>
                                        <p:cTn id="76" dur="1" fill="hold">
                                          <p:stCondLst>
                                            <p:cond delay="1999"/>
                                          </p:stCondLst>
                                        </p:cTn>
                                        <p:tgtEl>
                                          <p:spTgt spid="43"/>
                                        </p:tgtEl>
                                        <p:attrNameLst>
                                          <p:attrName>style.visibility</p:attrName>
                                        </p:attrNameLst>
                                      </p:cBhvr>
                                      <p:to>
                                        <p:strVal val="hidden"/>
                                      </p:to>
                                    </p:set>
                                  </p:childTnLst>
                                </p:cTn>
                              </p:par>
                            </p:childTnLst>
                          </p:cTn>
                        </p:par>
                        <p:par>
                          <p:cTn id="77" fill="hold">
                            <p:stCondLst>
                              <p:cond delay="2000"/>
                            </p:stCondLst>
                            <p:childTnLst>
                              <p:par>
                                <p:cTn id="78" presetID="1" presetClass="emph" presetSubtype="2" fill="hold" nodeType="afterEffect">
                                  <p:stCondLst>
                                    <p:cond delay="0"/>
                                  </p:stCondLst>
                                  <p:childTnLst>
                                    <p:animClr clrSpc="rgb" dir="cw">
                                      <p:cBhvr>
                                        <p:cTn id="79" dur="2000" fill="hold"/>
                                        <p:tgtEl>
                                          <p:spTgt spid="9"/>
                                        </p:tgtEl>
                                        <p:attrNameLst>
                                          <p:attrName>fillcolor</p:attrName>
                                        </p:attrNameLst>
                                      </p:cBhvr>
                                      <p:to>
                                        <a:srgbClr val="3DA0D1"/>
                                      </p:to>
                                    </p:animClr>
                                    <p:set>
                                      <p:cBhvr>
                                        <p:cTn id="80" dur="2000" fill="hold"/>
                                        <p:tgtEl>
                                          <p:spTgt spid="9"/>
                                        </p:tgtEl>
                                        <p:attrNameLst>
                                          <p:attrName>fill.type</p:attrName>
                                        </p:attrNameLst>
                                      </p:cBhvr>
                                      <p:to>
                                        <p:strVal val="solid"/>
                                      </p:to>
                                    </p:set>
                                    <p:set>
                                      <p:cBhvr>
                                        <p:cTn id="81" dur="2000" fill="hold"/>
                                        <p:tgtEl>
                                          <p:spTgt spid="9"/>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82" restart="whenNotActive" fill="hold" evtFilter="cancelBubble" nodeType="interactiveSeq">
                <p:stCondLst>
                  <p:cond evt="onClick" delay="0">
                    <p:tgtEl>
                      <p:spTgt spid="34"/>
                    </p:tgtEl>
                  </p:cond>
                </p:stCondLst>
                <p:endSync evt="end" delay="0">
                  <p:rtn val="all"/>
                </p:endSync>
                <p:childTnLst>
                  <p:par>
                    <p:cTn id="83" fill="hold">
                      <p:stCondLst>
                        <p:cond delay="0"/>
                      </p:stCondLst>
                      <p:childTnLst>
                        <p:par>
                          <p:cTn id="84" fill="hold">
                            <p:stCondLst>
                              <p:cond delay="0"/>
                            </p:stCondLst>
                            <p:childTnLst>
                              <p:par>
                                <p:cTn id="85" presetID="6" presetClass="emph" presetSubtype="0" fill="hold" grpId="1" nodeType="clickEffect">
                                  <p:stCondLst>
                                    <p:cond delay="0"/>
                                  </p:stCondLst>
                                  <p:childTnLst>
                                    <p:animScale>
                                      <p:cBhvr>
                                        <p:cTn id="86" dur="2000" fill="hold"/>
                                        <p:tgtEl>
                                          <p:spTgt spid="34"/>
                                        </p:tgtEl>
                                      </p:cBhvr>
                                      <p:by x="150000" y="150000"/>
                                    </p:animScale>
                                  </p:childTnLst>
                                </p:cTn>
                              </p:par>
                              <p:par>
                                <p:cTn id="87" presetID="10" presetClass="exit" presetSubtype="0" fill="hold" grpId="1" nodeType="withEffect">
                                  <p:stCondLst>
                                    <p:cond delay="0"/>
                                  </p:stCondLst>
                                  <p:childTnLst>
                                    <p:animEffect transition="out" filter="fade">
                                      <p:cBhvr>
                                        <p:cTn id="88" dur="2000"/>
                                        <p:tgtEl>
                                          <p:spTgt spid="33"/>
                                        </p:tgtEl>
                                      </p:cBhvr>
                                    </p:animEffect>
                                    <p:set>
                                      <p:cBhvr>
                                        <p:cTn id="89" dur="1" fill="hold">
                                          <p:stCondLst>
                                            <p:cond delay="1999"/>
                                          </p:stCondLst>
                                        </p:cTn>
                                        <p:tgtEl>
                                          <p:spTgt spid="33"/>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43"/>
                                        </p:tgtEl>
                                      </p:cBhvr>
                                    </p:animEffect>
                                    <p:set>
                                      <p:cBhvr>
                                        <p:cTn id="92" dur="1" fill="hold">
                                          <p:stCondLst>
                                            <p:cond delay="1999"/>
                                          </p:stCondLst>
                                        </p:cTn>
                                        <p:tgtEl>
                                          <p:spTgt spid="43"/>
                                        </p:tgtEl>
                                        <p:attrNameLst>
                                          <p:attrName>style.visibility</p:attrName>
                                        </p:attrNameLst>
                                      </p:cBhvr>
                                      <p:to>
                                        <p:strVal val="hidden"/>
                                      </p:to>
                                    </p:set>
                                  </p:childTnLst>
                                </p:cTn>
                              </p:par>
                            </p:childTnLst>
                          </p:cTn>
                        </p:par>
                        <p:par>
                          <p:cTn id="93" fill="hold">
                            <p:stCondLst>
                              <p:cond delay="2000"/>
                            </p:stCondLst>
                            <p:childTnLst>
                              <p:par>
                                <p:cTn id="94" presetID="1" presetClass="emph" presetSubtype="2" fill="hold" nodeType="afterEffect">
                                  <p:stCondLst>
                                    <p:cond delay="0"/>
                                  </p:stCondLst>
                                  <p:childTnLst>
                                    <p:animClr clrSpc="rgb" dir="cw">
                                      <p:cBhvr>
                                        <p:cTn id="95" dur="2000" fill="hold"/>
                                        <p:tgtEl>
                                          <p:spTgt spid="9"/>
                                        </p:tgtEl>
                                        <p:attrNameLst>
                                          <p:attrName>fillcolor</p:attrName>
                                        </p:attrNameLst>
                                      </p:cBhvr>
                                      <p:to>
                                        <a:srgbClr val="3399FF"/>
                                      </p:to>
                                    </p:animClr>
                                    <p:set>
                                      <p:cBhvr>
                                        <p:cTn id="96" dur="2000" fill="hold"/>
                                        <p:tgtEl>
                                          <p:spTgt spid="9"/>
                                        </p:tgtEl>
                                        <p:attrNameLst>
                                          <p:attrName>fill.type</p:attrName>
                                        </p:attrNameLst>
                                      </p:cBhvr>
                                      <p:to>
                                        <p:strVal val="solid"/>
                                      </p:to>
                                    </p:set>
                                    <p:set>
                                      <p:cBhvr>
                                        <p:cTn id="97" dur="2000" fill="hold"/>
                                        <p:tgtEl>
                                          <p:spTgt spid="9"/>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36"/>
                    </p:tgtEl>
                  </p:cond>
                </p:stCondLst>
                <p:endSync evt="end" delay="0">
                  <p:rtn val="all"/>
                </p:endSync>
                <p:childTnLst>
                  <p:par>
                    <p:cTn id="99" fill="hold">
                      <p:stCondLst>
                        <p:cond delay="0"/>
                      </p:stCondLst>
                      <p:childTnLst>
                        <p:par>
                          <p:cTn id="100" fill="hold">
                            <p:stCondLst>
                              <p:cond delay="0"/>
                            </p:stCondLst>
                            <p:childTnLst>
                              <p:par>
                                <p:cTn id="101" presetID="6" presetClass="emph" presetSubtype="0" fill="hold" grpId="0" nodeType="clickEffect">
                                  <p:stCondLst>
                                    <p:cond delay="0"/>
                                  </p:stCondLst>
                                  <p:childTnLst>
                                    <p:animScale>
                                      <p:cBhvr>
                                        <p:cTn id="102" dur="2000" fill="hold"/>
                                        <p:tgtEl>
                                          <p:spTgt spid="36"/>
                                        </p:tgtEl>
                                      </p:cBhvr>
                                      <p:by x="150000" y="150000"/>
                                    </p:animScale>
                                  </p:childTnLst>
                                </p:cTn>
                              </p:par>
                              <p:par>
                                <p:cTn id="103" presetID="10" presetClass="exit" presetSubtype="0" fill="hold" grpId="0" nodeType="withEffect">
                                  <p:stCondLst>
                                    <p:cond delay="0"/>
                                  </p:stCondLst>
                                  <p:childTnLst>
                                    <p:animEffect transition="out" filter="fade">
                                      <p:cBhvr>
                                        <p:cTn id="104" dur="2000"/>
                                        <p:tgtEl>
                                          <p:spTgt spid="37"/>
                                        </p:tgtEl>
                                      </p:cBhvr>
                                    </p:animEffect>
                                    <p:set>
                                      <p:cBhvr>
                                        <p:cTn id="105" dur="1" fill="hold">
                                          <p:stCondLst>
                                            <p:cond delay="1999"/>
                                          </p:stCondLst>
                                        </p:cTn>
                                        <p:tgtEl>
                                          <p:spTgt spid="37"/>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2000"/>
                                        <p:tgtEl>
                                          <p:spTgt spid="44"/>
                                        </p:tgtEl>
                                      </p:cBhvr>
                                    </p:animEffect>
                                    <p:set>
                                      <p:cBhvr>
                                        <p:cTn id="108" dur="1" fill="hold">
                                          <p:stCondLst>
                                            <p:cond delay="1999"/>
                                          </p:stCondLst>
                                        </p:cTn>
                                        <p:tgtEl>
                                          <p:spTgt spid="44"/>
                                        </p:tgtEl>
                                        <p:attrNameLst>
                                          <p:attrName>style.visibility</p:attrName>
                                        </p:attrNameLst>
                                      </p:cBhvr>
                                      <p:to>
                                        <p:strVal val="hidden"/>
                                      </p:to>
                                    </p:set>
                                  </p:childTnLst>
                                </p:cTn>
                              </p:par>
                            </p:childTnLst>
                          </p:cTn>
                        </p:par>
                        <p:par>
                          <p:cTn id="109" fill="hold">
                            <p:stCondLst>
                              <p:cond delay="2000"/>
                            </p:stCondLst>
                            <p:childTnLst>
                              <p:par>
                                <p:cTn id="110" presetID="1" presetClass="emph" presetSubtype="2" fill="hold" nodeType="afterEffect">
                                  <p:stCondLst>
                                    <p:cond delay="0"/>
                                  </p:stCondLst>
                                  <p:childTnLst>
                                    <p:animClr clrSpc="rgb" dir="cw">
                                      <p:cBhvr>
                                        <p:cTn id="111" dur="2000" fill="hold"/>
                                        <p:tgtEl>
                                          <p:spTgt spid="25"/>
                                        </p:tgtEl>
                                        <p:attrNameLst>
                                          <p:attrName>fillcolor</p:attrName>
                                        </p:attrNameLst>
                                      </p:cBhvr>
                                      <p:to>
                                        <a:srgbClr val="3399FF"/>
                                      </p:to>
                                    </p:animClr>
                                    <p:set>
                                      <p:cBhvr>
                                        <p:cTn id="112" dur="2000" fill="hold"/>
                                        <p:tgtEl>
                                          <p:spTgt spid="25"/>
                                        </p:tgtEl>
                                        <p:attrNameLst>
                                          <p:attrName>fill.type</p:attrName>
                                        </p:attrNameLst>
                                      </p:cBhvr>
                                      <p:to>
                                        <p:strVal val="solid"/>
                                      </p:to>
                                    </p:set>
                                    <p:set>
                                      <p:cBhvr>
                                        <p:cTn id="113" dur="2000" fill="hold"/>
                                        <p:tgtEl>
                                          <p:spTgt spid="25"/>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14" restart="whenNotActive" fill="hold" evtFilter="cancelBubble" nodeType="interactiveSeq">
                <p:stCondLst>
                  <p:cond evt="onClick" delay="0">
                    <p:tgtEl>
                      <p:spTgt spid="37"/>
                    </p:tgtEl>
                  </p:cond>
                </p:stCondLst>
                <p:endSync evt="end" delay="0">
                  <p:rtn val="all"/>
                </p:endSync>
                <p:childTnLst>
                  <p:par>
                    <p:cTn id="115" fill="hold">
                      <p:stCondLst>
                        <p:cond delay="0"/>
                      </p:stCondLst>
                      <p:childTnLst>
                        <p:par>
                          <p:cTn id="116" fill="hold">
                            <p:stCondLst>
                              <p:cond delay="0"/>
                            </p:stCondLst>
                            <p:childTnLst>
                              <p:par>
                                <p:cTn id="117" presetID="6" presetClass="emph" presetSubtype="0" fill="hold" grpId="1" nodeType="clickEffect">
                                  <p:stCondLst>
                                    <p:cond delay="0"/>
                                  </p:stCondLst>
                                  <p:childTnLst>
                                    <p:animScale>
                                      <p:cBhvr>
                                        <p:cTn id="118" dur="2000" fill="hold"/>
                                        <p:tgtEl>
                                          <p:spTgt spid="37"/>
                                        </p:tgtEl>
                                      </p:cBhvr>
                                      <p:by x="150000" y="150000"/>
                                    </p:animScale>
                                  </p:childTnLst>
                                </p:cTn>
                              </p:par>
                              <p:par>
                                <p:cTn id="119" presetID="10" presetClass="exit" presetSubtype="0" fill="hold" grpId="1" nodeType="withEffect">
                                  <p:stCondLst>
                                    <p:cond delay="0"/>
                                  </p:stCondLst>
                                  <p:childTnLst>
                                    <p:animEffect transition="out" filter="fade">
                                      <p:cBhvr>
                                        <p:cTn id="120" dur="2000"/>
                                        <p:tgtEl>
                                          <p:spTgt spid="36"/>
                                        </p:tgtEl>
                                      </p:cBhvr>
                                    </p:animEffect>
                                    <p:set>
                                      <p:cBhvr>
                                        <p:cTn id="121" dur="1" fill="hold">
                                          <p:stCondLst>
                                            <p:cond delay="1999"/>
                                          </p:stCondLst>
                                        </p:cTn>
                                        <p:tgtEl>
                                          <p:spTgt spid="36"/>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2000"/>
                                        <p:tgtEl>
                                          <p:spTgt spid="44"/>
                                        </p:tgtEl>
                                      </p:cBhvr>
                                    </p:animEffect>
                                    <p:set>
                                      <p:cBhvr>
                                        <p:cTn id="124" dur="1" fill="hold">
                                          <p:stCondLst>
                                            <p:cond delay="1999"/>
                                          </p:stCondLst>
                                        </p:cTn>
                                        <p:tgtEl>
                                          <p:spTgt spid="44"/>
                                        </p:tgtEl>
                                        <p:attrNameLst>
                                          <p:attrName>style.visibility</p:attrName>
                                        </p:attrNameLst>
                                      </p:cBhvr>
                                      <p:to>
                                        <p:strVal val="hidden"/>
                                      </p:to>
                                    </p:set>
                                  </p:childTnLst>
                                </p:cTn>
                              </p:par>
                            </p:childTnLst>
                          </p:cTn>
                        </p:par>
                        <p:par>
                          <p:cTn id="125" fill="hold">
                            <p:stCondLst>
                              <p:cond delay="2000"/>
                            </p:stCondLst>
                            <p:childTnLst>
                              <p:par>
                                <p:cTn id="126" presetID="1" presetClass="emph" presetSubtype="2" fill="hold" nodeType="afterEffect">
                                  <p:stCondLst>
                                    <p:cond delay="0"/>
                                  </p:stCondLst>
                                  <p:childTnLst>
                                    <p:animClr clrSpc="rgb" dir="cw">
                                      <p:cBhvr>
                                        <p:cTn id="127" dur="2000" fill="hold"/>
                                        <p:tgtEl>
                                          <p:spTgt spid="25"/>
                                        </p:tgtEl>
                                        <p:attrNameLst>
                                          <p:attrName>fillcolor</p:attrName>
                                        </p:attrNameLst>
                                      </p:cBhvr>
                                      <p:to>
                                        <a:srgbClr val="3399FF"/>
                                      </p:to>
                                    </p:animClr>
                                    <p:set>
                                      <p:cBhvr>
                                        <p:cTn id="128" dur="2000" fill="hold"/>
                                        <p:tgtEl>
                                          <p:spTgt spid="25"/>
                                        </p:tgtEl>
                                        <p:attrNameLst>
                                          <p:attrName>fill.type</p:attrName>
                                        </p:attrNameLst>
                                      </p:cBhvr>
                                      <p:to>
                                        <p:strVal val="solid"/>
                                      </p:to>
                                    </p:set>
                                    <p:set>
                                      <p:cBhvr>
                                        <p:cTn id="129" dur="2000" fill="hold"/>
                                        <p:tgtEl>
                                          <p:spTgt spid="2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130" restart="whenNotActive" fill="hold" evtFilter="cancelBubble" nodeType="interactiveSeq">
                <p:stCondLst>
                  <p:cond evt="onClick" delay="0">
                    <p:tgtEl>
                      <p:spTgt spid="52"/>
                    </p:tgtEl>
                  </p:cond>
                </p:stCondLst>
                <p:endSync evt="end" delay="0">
                  <p:rtn val="all"/>
                </p:endSync>
                <p:childTnLst>
                  <p:par>
                    <p:cTn id="131" fill="hold">
                      <p:stCondLst>
                        <p:cond delay="0"/>
                      </p:stCondLst>
                      <p:childTnLst>
                        <p:par>
                          <p:cTn id="132" fill="hold">
                            <p:stCondLst>
                              <p:cond delay="0"/>
                            </p:stCondLst>
                            <p:childTnLst>
                              <p:par>
                                <p:cTn id="133" presetID="6" presetClass="emph" presetSubtype="0" fill="hold" grpId="0" nodeType="clickEffect">
                                  <p:stCondLst>
                                    <p:cond delay="0"/>
                                  </p:stCondLst>
                                  <p:childTnLst>
                                    <p:animScale>
                                      <p:cBhvr>
                                        <p:cTn id="134" dur="2000" fill="hold"/>
                                        <p:tgtEl>
                                          <p:spTgt spid="52"/>
                                        </p:tgtEl>
                                      </p:cBhvr>
                                      <p:by x="150000" y="150000"/>
                                    </p:animScale>
                                  </p:childTnLst>
                                </p:cTn>
                              </p:par>
                              <p:par>
                                <p:cTn id="135" presetID="10" presetClass="exit" presetSubtype="0" fill="hold" grpId="0" nodeType="withEffect">
                                  <p:stCondLst>
                                    <p:cond delay="0"/>
                                  </p:stCondLst>
                                  <p:childTnLst>
                                    <p:animEffect transition="out" filter="fade">
                                      <p:cBhvr>
                                        <p:cTn id="136" dur="2000"/>
                                        <p:tgtEl>
                                          <p:spTgt spid="53"/>
                                        </p:tgtEl>
                                      </p:cBhvr>
                                    </p:animEffect>
                                    <p:set>
                                      <p:cBhvr>
                                        <p:cTn id="137" dur="1" fill="hold">
                                          <p:stCondLst>
                                            <p:cond delay="1999"/>
                                          </p:stCondLst>
                                        </p:cTn>
                                        <p:tgtEl>
                                          <p:spTgt spid="53"/>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2000"/>
                                        <p:tgtEl>
                                          <p:spTgt spid="46"/>
                                        </p:tgtEl>
                                      </p:cBhvr>
                                    </p:animEffect>
                                    <p:set>
                                      <p:cBhvr>
                                        <p:cTn id="140" dur="1" fill="hold">
                                          <p:stCondLst>
                                            <p:cond delay="1999"/>
                                          </p:stCondLst>
                                        </p:cTn>
                                        <p:tgtEl>
                                          <p:spTgt spid="46"/>
                                        </p:tgtEl>
                                        <p:attrNameLst>
                                          <p:attrName>style.visibility</p:attrName>
                                        </p:attrNameLst>
                                      </p:cBhvr>
                                      <p:to>
                                        <p:strVal val="hidden"/>
                                      </p:to>
                                    </p:set>
                                  </p:childTnLst>
                                </p:cTn>
                              </p:par>
                              <p:par>
                                <p:cTn id="141" presetID="1" presetClass="emph" presetSubtype="2" fill="hold" nodeType="withEffect">
                                  <p:stCondLst>
                                    <p:cond delay="0"/>
                                  </p:stCondLst>
                                  <p:childTnLst>
                                    <p:animClr clrSpc="rgb" dir="cw">
                                      <p:cBhvr>
                                        <p:cTn id="142" dur="2000" fill="hold"/>
                                        <p:tgtEl>
                                          <p:spTgt spid="24"/>
                                        </p:tgtEl>
                                        <p:attrNameLst>
                                          <p:attrName>fillcolor</p:attrName>
                                        </p:attrNameLst>
                                      </p:cBhvr>
                                      <p:to>
                                        <a:srgbClr val="3399FF"/>
                                      </p:to>
                                    </p:animClr>
                                    <p:set>
                                      <p:cBhvr>
                                        <p:cTn id="143" dur="2000" fill="hold"/>
                                        <p:tgtEl>
                                          <p:spTgt spid="24"/>
                                        </p:tgtEl>
                                        <p:attrNameLst>
                                          <p:attrName>fill.type</p:attrName>
                                        </p:attrNameLst>
                                      </p:cBhvr>
                                      <p:to>
                                        <p:strVal val="solid"/>
                                      </p:to>
                                    </p:set>
                                    <p:set>
                                      <p:cBhvr>
                                        <p:cTn id="144" dur="2000" fill="hold"/>
                                        <p:tgtEl>
                                          <p:spTgt spid="24"/>
                                        </p:tgtEl>
                                        <p:attrNameLst>
                                          <p:attrName>fill.on</p:attrName>
                                        </p:attrNameLst>
                                      </p:cBhvr>
                                      <p:to>
                                        <p:strVal val="true"/>
                                      </p:to>
                                    </p:set>
                                  </p:childTnLst>
                                </p:cTn>
                              </p:par>
                            </p:childTnLst>
                          </p:cTn>
                        </p:par>
                      </p:childTnLst>
                    </p:cTn>
                  </p:par>
                </p:childTnLst>
              </p:cTn>
              <p:nextCondLst>
                <p:cond evt="onClick" delay="0">
                  <p:tgtEl>
                    <p:spTgt spid="52"/>
                  </p:tgtEl>
                </p:cond>
              </p:nextCondLst>
            </p:seq>
            <p:seq concurrent="1" nextAc="seek">
              <p:cTn id="145" restart="whenNotActive" fill="hold" evtFilter="cancelBubble" nodeType="interactiveSeq">
                <p:stCondLst>
                  <p:cond evt="onClick" delay="0">
                    <p:tgtEl>
                      <p:spTgt spid="53"/>
                    </p:tgtEl>
                  </p:cond>
                </p:stCondLst>
                <p:endSync evt="end" delay="0">
                  <p:rtn val="all"/>
                </p:endSync>
                <p:childTnLst>
                  <p:par>
                    <p:cTn id="146" fill="hold">
                      <p:stCondLst>
                        <p:cond delay="0"/>
                      </p:stCondLst>
                      <p:childTnLst>
                        <p:par>
                          <p:cTn id="147" fill="hold">
                            <p:stCondLst>
                              <p:cond delay="0"/>
                            </p:stCondLst>
                            <p:childTnLst>
                              <p:par>
                                <p:cTn id="148" presetID="6" presetClass="emph" presetSubtype="0" fill="hold" grpId="1" nodeType="clickEffect">
                                  <p:stCondLst>
                                    <p:cond delay="0"/>
                                  </p:stCondLst>
                                  <p:childTnLst>
                                    <p:animScale>
                                      <p:cBhvr>
                                        <p:cTn id="149" dur="2000" fill="hold"/>
                                        <p:tgtEl>
                                          <p:spTgt spid="53"/>
                                        </p:tgtEl>
                                      </p:cBhvr>
                                      <p:by x="150000" y="150000"/>
                                    </p:animScale>
                                  </p:childTnLst>
                                </p:cTn>
                              </p:par>
                              <p:par>
                                <p:cTn id="150" presetID="10" presetClass="exit" presetSubtype="0" fill="hold" grpId="1" nodeType="withEffect">
                                  <p:stCondLst>
                                    <p:cond delay="0"/>
                                  </p:stCondLst>
                                  <p:childTnLst>
                                    <p:animEffect transition="out" filter="fade">
                                      <p:cBhvr>
                                        <p:cTn id="151" dur="2000"/>
                                        <p:tgtEl>
                                          <p:spTgt spid="52"/>
                                        </p:tgtEl>
                                      </p:cBhvr>
                                    </p:animEffect>
                                    <p:set>
                                      <p:cBhvr>
                                        <p:cTn id="152" dur="1" fill="hold">
                                          <p:stCondLst>
                                            <p:cond delay="1999"/>
                                          </p:stCondLst>
                                        </p:cTn>
                                        <p:tgtEl>
                                          <p:spTgt spid="52"/>
                                        </p:tgtEl>
                                        <p:attrNameLst>
                                          <p:attrName>style.visibility</p:attrName>
                                        </p:attrNameLst>
                                      </p:cBhvr>
                                      <p:to>
                                        <p:strVal val="hidden"/>
                                      </p:to>
                                    </p:set>
                                  </p:childTnLst>
                                </p:cTn>
                              </p:par>
                              <p:par>
                                <p:cTn id="153" presetID="10" presetClass="exit" presetSubtype="0" fill="hold" grpId="0" nodeType="withEffect">
                                  <p:stCondLst>
                                    <p:cond delay="0"/>
                                  </p:stCondLst>
                                  <p:childTnLst>
                                    <p:animEffect transition="out" filter="fade">
                                      <p:cBhvr>
                                        <p:cTn id="154" dur="2000"/>
                                        <p:tgtEl>
                                          <p:spTgt spid="46"/>
                                        </p:tgtEl>
                                      </p:cBhvr>
                                    </p:animEffect>
                                    <p:set>
                                      <p:cBhvr>
                                        <p:cTn id="155" dur="1" fill="hold">
                                          <p:stCondLst>
                                            <p:cond delay="1999"/>
                                          </p:stCondLst>
                                        </p:cTn>
                                        <p:tgtEl>
                                          <p:spTgt spid="46"/>
                                        </p:tgtEl>
                                        <p:attrNameLst>
                                          <p:attrName>style.visibility</p:attrName>
                                        </p:attrNameLst>
                                      </p:cBhvr>
                                      <p:to>
                                        <p:strVal val="hidden"/>
                                      </p:to>
                                    </p:set>
                                  </p:childTnLst>
                                </p:cTn>
                              </p:par>
                              <p:par>
                                <p:cTn id="156" presetID="1" presetClass="emph" presetSubtype="2" fill="hold" nodeType="withEffect">
                                  <p:stCondLst>
                                    <p:cond delay="0"/>
                                  </p:stCondLst>
                                  <p:childTnLst>
                                    <p:animClr clrSpc="rgb" dir="cw">
                                      <p:cBhvr>
                                        <p:cTn id="157" dur="2000" fill="hold"/>
                                        <p:tgtEl>
                                          <p:spTgt spid="24"/>
                                        </p:tgtEl>
                                        <p:attrNameLst>
                                          <p:attrName>fillcolor</p:attrName>
                                        </p:attrNameLst>
                                      </p:cBhvr>
                                      <p:to>
                                        <a:srgbClr val="3399FF"/>
                                      </p:to>
                                    </p:animClr>
                                    <p:set>
                                      <p:cBhvr>
                                        <p:cTn id="158" dur="2000" fill="hold"/>
                                        <p:tgtEl>
                                          <p:spTgt spid="24"/>
                                        </p:tgtEl>
                                        <p:attrNameLst>
                                          <p:attrName>fill.type</p:attrName>
                                        </p:attrNameLst>
                                      </p:cBhvr>
                                      <p:to>
                                        <p:strVal val="solid"/>
                                      </p:to>
                                    </p:set>
                                    <p:set>
                                      <p:cBhvr>
                                        <p:cTn id="159" dur="2000" fill="hold"/>
                                        <p:tgtEl>
                                          <p:spTgt spid="24"/>
                                        </p:tgtEl>
                                        <p:attrNameLst>
                                          <p:attrName>fill.on</p:attrName>
                                        </p:attrNameLst>
                                      </p:cBhvr>
                                      <p:to>
                                        <p:strVal val="true"/>
                                      </p:to>
                                    </p:set>
                                  </p:childTnLst>
                                </p:cTn>
                              </p:par>
                            </p:childTnLst>
                          </p:cTn>
                        </p:par>
                      </p:childTnLst>
                    </p:cTn>
                  </p:par>
                </p:childTnLst>
              </p:cTn>
              <p:nextCondLst>
                <p:cond evt="onClick" delay="0">
                  <p:tgtEl>
                    <p:spTgt spid="53"/>
                  </p:tgtEl>
                </p:cond>
              </p:nextCondLst>
            </p:seq>
            <p:seq concurrent="1" nextAc="seek">
              <p:cTn id="160" restart="whenNotActive" fill="hold" evtFilter="cancelBubble" nodeType="interactiveSeq">
                <p:stCondLst>
                  <p:cond evt="onClick" delay="0">
                    <p:tgtEl>
                      <p:spTgt spid="51"/>
                    </p:tgtEl>
                  </p:cond>
                </p:stCondLst>
                <p:endSync evt="end" delay="0">
                  <p:rtn val="all"/>
                </p:endSync>
                <p:childTnLst>
                  <p:par>
                    <p:cTn id="161" fill="hold">
                      <p:stCondLst>
                        <p:cond delay="0"/>
                      </p:stCondLst>
                      <p:childTnLst>
                        <p:par>
                          <p:cTn id="162" fill="hold">
                            <p:stCondLst>
                              <p:cond delay="0"/>
                            </p:stCondLst>
                            <p:childTnLst>
                              <p:par>
                                <p:cTn id="163" presetID="6" presetClass="emph" presetSubtype="0" fill="hold" grpId="0" nodeType="clickEffect">
                                  <p:stCondLst>
                                    <p:cond delay="0"/>
                                  </p:stCondLst>
                                  <p:childTnLst>
                                    <p:animScale>
                                      <p:cBhvr>
                                        <p:cTn id="164" dur="2000" fill="hold"/>
                                        <p:tgtEl>
                                          <p:spTgt spid="51"/>
                                        </p:tgtEl>
                                      </p:cBhvr>
                                      <p:by x="150000" y="150000"/>
                                    </p:animScale>
                                  </p:childTnLst>
                                </p:cTn>
                              </p:par>
                              <p:par>
                                <p:cTn id="165" presetID="10" presetClass="exit" presetSubtype="0" fill="hold" grpId="0" nodeType="withEffect">
                                  <p:stCondLst>
                                    <p:cond delay="0"/>
                                  </p:stCondLst>
                                  <p:childTnLst>
                                    <p:animEffect transition="out" filter="fade">
                                      <p:cBhvr>
                                        <p:cTn id="166" dur="2000"/>
                                        <p:tgtEl>
                                          <p:spTgt spid="54"/>
                                        </p:tgtEl>
                                      </p:cBhvr>
                                    </p:animEffect>
                                    <p:set>
                                      <p:cBhvr>
                                        <p:cTn id="167" dur="1" fill="hold">
                                          <p:stCondLst>
                                            <p:cond delay="1999"/>
                                          </p:stCondLst>
                                        </p:cTn>
                                        <p:tgtEl>
                                          <p:spTgt spid="54"/>
                                        </p:tgtEl>
                                        <p:attrNameLst>
                                          <p:attrName>style.visibility</p:attrName>
                                        </p:attrNameLst>
                                      </p:cBhvr>
                                      <p:to>
                                        <p:strVal val="hidden"/>
                                      </p:to>
                                    </p:set>
                                  </p:childTnLst>
                                </p:cTn>
                              </p:par>
                              <p:par>
                                <p:cTn id="168" presetID="10" presetClass="exit" presetSubtype="0" fill="hold" grpId="0" nodeType="withEffect">
                                  <p:stCondLst>
                                    <p:cond delay="0"/>
                                  </p:stCondLst>
                                  <p:childTnLst>
                                    <p:animEffect transition="out" filter="fade">
                                      <p:cBhvr>
                                        <p:cTn id="169" dur="2000"/>
                                        <p:tgtEl>
                                          <p:spTgt spid="49"/>
                                        </p:tgtEl>
                                      </p:cBhvr>
                                    </p:animEffect>
                                    <p:set>
                                      <p:cBhvr>
                                        <p:cTn id="170" dur="1" fill="hold">
                                          <p:stCondLst>
                                            <p:cond delay="1999"/>
                                          </p:stCondLst>
                                        </p:cTn>
                                        <p:tgtEl>
                                          <p:spTgt spid="49"/>
                                        </p:tgtEl>
                                        <p:attrNameLst>
                                          <p:attrName>style.visibility</p:attrName>
                                        </p:attrNameLst>
                                      </p:cBhvr>
                                      <p:to>
                                        <p:strVal val="hidden"/>
                                      </p:to>
                                    </p:set>
                                  </p:childTnLst>
                                </p:cTn>
                              </p:par>
                            </p:childTnLst>
                          </p:cTn>
                        </p:par>
                        <p:par>
                          <p:cTn id="171" fill="hold">
                            <p:stCondLst>
                              <p:cond delay="2000"/>
                            </p:stCondLst>
                            <p:childTnLst>
                              <p:par>
                                <p:cTn id="172" presetID="1" presetClass="emph" presetSubtype="2" fill="hold" nodeType="afterEffect">
                                  <p:stCondLst>
                                    <p:cond delay="0"/>
                                  </p:stCondLst>
                                  <p:childTnLst>
                                    <p:animClr clrSpc="rgb" dir="cw">
                                      <p:cBhvr>
                                        <p:cTn id="173" dur="2000" fill="hold"/>
                                        <p:tgtEl>
                                          <p:spTgt spid="29"/>
                                        </p:tgtEl>
                                        <p:attrNameLst>
                                          <p:attrName>fillcolor</p:attrName>
                                        </p:attrNameLst>
                                      </p:cBhvr>
                                      <p:to>
                                        <a:srgbClr val="3399FF"/>
                                      </p:to>
                                    </p:animClr>
                                    <p:set>
                                      <p:cBhvr>
                                        <p:cTn id="174" dur="2000" fill="hold"/>
                                        <p:tgtEl>
                                          <p:spTgt spid="29"/>
                                        </p:tgtEl>
                                        <p:attrNameLst>
                                          <p:attrName>fill.type</p:attrName>
                                        </p:attrNameLst>
                                      </p:cBhvr>
                                      <p:to>
                                        <p:strVal val="solid"/>
                                      </p:to>
                                    </p:set>
                                    <p:set>
                                      <p:cBhvr>
                                        <p:cTn id="175" dur="2000" fill="hold"/>
                                        <p:tgtEl>
                                          <p:spTgt spid="29"/>
                                        </p:tgtEl>
                                        <p:attrNameLst>
                                          <p:attrName>fill.on</p:attrName>
                                        </p:attrNameLst>
                                      </p:cBhvr>
                                      <p:to>
                                        <p:strVal val="true"/>
                                      </p:to>
                                    </p:set>
                                  </p:childTnLst>
                                </p:cTn>
                              </p:par>
                            </p:childTnLst>
                          </p:cTn>
                        </p:par>
                      </p:childTnLst>
                    </p:cTn>
                  </p:par>
                </p:childTnLst>
              </p:cTn>
              <p:nextCondLst>
                <p:cond evt="onClick" delay="0">
                  <p:tgtEl>
                    <p:spTgt spid="51"/>
                  </p:tgtEl>
                </p:cond>
              </p:nextCondLst>
            </p:seq>
            <p:seq concurrent="1" nextAc="seek">
              <p:cTn id="176" restart="whenNotActive" fill="hold" evtFilter="cancelBubble" nodeType="interactiveSeq">
                <p:stCondLst>
                  <p:cond evt="onClick" delay="0">
                    <p:tgtEl>
                      <p:spTgt spid="54"/>
                    </p:tgtEl>
                  </p:cond>
                </p:stCondLst>
                <p:endSync evt="end" delay="0">
                  <p:rtn val="all"/>
                </p:endSync>
                <p:childTnLst>
                  <p:par>
                    <p:cTn id="177" fill="hold">
                      <p:stCondLst>
                        <p:cond delay="0"/>
                      </p:stCondLst>
                      <p:childTnLst>
                        <p:par>
                          <p:cTn id="178" fill="hold">
                            <p:stCondLst>
                              <p:cond delay="0"/>
                            </p:stCondLst>
                            <p:childTnLst>
                              <p:par>
                                <p:cTn id="179" presetID="6" presetClass="emph" presetSubtype="0" fill="hold" grpId="1" nodeType="clickEffect">
                                  <p:stCondLst>
                                    <p:cond delay="100"/>
                                  </p:stCondLst>
                                  <p:childTnLst>
                                    <p:animScale>
                                      <p:cBhvr>
                                        <p:cTn id="180" dur="2000" fill="hold"/>
                                        <p:tgtEl>
                                          <p:spTgt spid="54"/>
                                        </p:tgtEl>
                                      </p:cBhvr>
                                      <p:by x="150000" y="150000"/>
                                    </p:animScale>
                                  </p:childTnLst>
                                </p:cTn>
                              </p:par>
                              <p:par>
                                <p:cTn id="181" presetID="10" presetClass="exit" presetSubtype="0" fill="hold" grpId="1" nodeType="withEffect">
                                  <p:stCondLst>
                                    <p:cond delay="0"/>
                                  </p:stCondLst>
                                  <p:childTnLst>
                                    <p:animEffect transition="out" filter="fade">
                                      <p:cBhvr>
                                        <p:cTn id="182" dur="2000"/>
                                        <p:tgtEl>
                                          <p:spTgt spid="51"/>
                                        </p:tgtEl>
                                      </p:cBhvr>
                                    </p:animEffect>
                                    <p:set>
                                      <p:cBhvr>
                                        <p:cTn id="183" dur="1" fill="hold">
                                          <p:stCondLst>
                                            <p:cond delay="1999"/>
                                          </p:stCondLst>
                                        </p:cTn>
                                        <p:tgtEl>
                                          <p:spTgt spid="51"/>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2000"/>
                                        <p:tgtEl>
                                          <p:spTgt spid="49"/>
                                        </p:tgtEl>
                                      </p:cBhvr>
                                    </p:animEffect>
                                    <p:set>
                                      <p:cBhvr>
                                        <p:cTn id="186" dur="1" fill="hold">
                                          <p:stCondLst>
                                            <p:cond delay="1999"/>
                                          </p:stCondLst>
                                        </p:cTn>
                                        <p:tgtEl>
                                          <p:spTgt spid="49"/>
                                        </p:tgtEl>
                                        <p:attrNameLst>
                                          <p:attrName>style.visibility</p:attrName>
                                        </p:attrNameLst>
                                      </p:cBhvr>
                                      <p:to>
                                        <p:strVal val="hidden"/>
                                      </p:to>
                                    </p:set>
                                  </p:childTnLst>
                                </p:cTn>
                              </p:par>
                            </p:childTnLst>
                          </p:cTn>
                        </p:par>
                        <p:par>
                          <p:cTn id="187" fill="hold">
                            <p:stCondLst>
                              <p:cond delay="2100"/>
                            </p:stCondLst>
                            <p:childTnLst>
                              <p:par>
                                <p:cTn id="188" presetID="1" presetClass="emph" presetSubtype="2" fill="hold" nodeType="afterEffect">
                                  <p:stCondLst>
                                    <p:cond delay="0"/>
                                  </p:stCondLst>
                                  <p:childTnLst>
                                    <p:animClr clrSpc="rgb" dir="cw">
                                      <p:cBhvr>
                                        <p:cTn id="189" dur="2000" fill="hold"/>
                                        <p:tgtEl>
                                          <p:spTgt spid="29"/>
                                        </p:tgtEl>
                                        <p:attrNameLst>
                                          <p:attrName>fillcolor</p:attrName>
                                        </p:attrNameLst>
                                      </p:cBhvr>
                                      <p:to>
                                        <a:srgbClr val="3399FF"/>
                                      </p:to>
                                    </p:animClr>
                                    <p:set>
                                      <p:cBhvr>
                                        <p:cTn id="190" dur="2000" fill="hold"/>
                                        <p:tgtEl>
                                          <p:spTgt spid="29"/>
                                        </p:tgtEl>
                                        <p:attrNameLst>
                                          <p:attrName>fill.type</p:attrName>
                                        </p:attrNameLst>
                                      </p:cBhvr>
                                      <p:to>
                                        <p:strVal val="solid"/>
                                      </p:to>
                                    </p:set>
                                    <p:set>
                                      <p:cBhvr>
                                        <p:cTn id="191" dur="2000" fill="hold"/>
                                        <p:tgtEl>
                                          <p:spTgt spid="29"/>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192" restart="whenNotActive" fill="hold" evtFilter="cancelBubble" nodeType="interactiveSeq">
                <p:stCondLst>
                  <p:cond evt="onClick" delay="0">
                    <p:tgtEl>
                      <p:spTgt spid="50"/>
                    </p:tgtEl>
                  </p:cond>
                </p:stCondLst>
                <p:endSync evt="end" delay="0">
                  <p:rtn val="all"/>
                </p:endSync>
                <p:childTnLst>
                  <p:par>
                    <p:cTn id="193" fill="hold">
                      <p:stCondLst>
                        <p:cond delay="indefinite"/>
                      </p:stCondLst>
                      <p:childTnLst>
                        <p:par>
                          <p:cTn id="194" fill="hold">
                            <p:stCondLst>
                              <p:cond delay="0"/>
                            </p:stCondLst>
                            <p:childTnLst>
                              <p:par>
                                <p:cTn id="195" presetID="6" presetClass="emph" presetSubtype="0" fill="hold" grpId="0" nodeType="clickEffect">
                                  <p:stCondLst>
                                    <p:cond delay="0"/>
                                  </p:stCondLst>
                                  <p:childTnLst>
                                    <p:animScale>
                                      <p:cBhvr>
                                        <p:cTn id="196" dur="2000" fill="hold"/>
                                        <p:tgtEl>
                                          <p:spTgt spid="50"/>
                                        </p:tgtEl>
                                      </p:cBhvr>
                                      <p:by x="150000" y="150000"/>
                                    </p:animScale>
                                  </p:childTnLst>
                                </p:cTn>
                              </p:par>
                              <p:par>
                                <p:cTn id="197" presetID="10" presetClass="exit" presetSubtype="0" fill="hold" grpId="0" nodeType="withEffect">
                                  <p:stCondLst>
                                    <p:cond delay="0"/>
                                  </p:stCondLst>
                                  <p:childTnLst>
                                    <p:animEffect transition="out" filter="fade">
                                      <p:cBhvr>
                                        <p:cTn id="198" dur="1900"/>
                                        <p:tgtEl>
                                          <p:spTgt spid="55"/>
                                        </p:tgtEl>
                                      </p:cBhvr>
                                    </p:animEffect>
                                    <p:set>
                                      <p:cBhvr>
                                        <p:cTn id="199" dur="1" fill="hold">
                                          <p:stCondLst>
                                            <p:cond delay="1899"/>
                                          </p:stCondLst>
                                        </p:cTn>
                                        <p:tgtEl>
                                          <p:spTgt spid="55"/>
                                        </p:tgtEl>
                                        <p:attrNameLst>
                                          <p:attrName>style.visibility</p:attrName>
                                        </p:attrNameLst>
                                      </p:cBhvr>
                                      <p:to>
                                        <p:strVal val="hidden"/>
                                      </p:to>
                                    </p:set>
                                  </p:childTnLst>
                                </p:cTn>
                              </p:par>
                              <p:par>
                                <p:cTn id="200" presetID="10" presetClass="exit" presetSubtype="0" fill="hold" grpId="0" nodeType="withEffect">
                                  <p:stCondLst>
                                    <p:cond delay="0"/>
                                  </p:stCondLst>
                                  <p:childTnLst>
                                    <p:animEffect transition="out" filter="fade">
                                      <p:cBhvr>
                                        <p:cTn id="201" dur="2000"/>
                                        <p:tgtEl>
                                          <p:spTgt spid="39"/>
                                        </p:tgtEl>
                                      </p:cBhvr>
                                    </p:animEffect>
                                    <p:set>
                                      <p:cBhvr>
                                        <p:cTn id="202" dur="1" fill="hold">
                                          <p:stCondLst>
                                            <p:cond delay="1999"/>
                                          </p:stCondLst>
                                        </p:cTn>
                                        <p:tgtEl>
                                          <p:spTgt spid="39"/>
                                        </p:tgtEl>
                                        <p:attrNameLst>
                                          <p:attrName>style.visibility</p:attrName>
                                        </p:attrNameLst>
                                      </p:cBhvr>
                                      <p:to>
                                        <p:strVal val="hidden"/>
                                      </p:to>
                                    </p:set>
                                  </p:childTnLst>
                                </p:cTn>
                              </p:par>
                              <p:par>
                                <p:cTn id="203" presetID="1" presetClass="emph" presetSubtype="2" fill="hold" nodeType="withEffect">
                                  <p:stCondLst>
                                    <p:cond delay="0"/>
                                  </p:stCondLst>
                                  <p:childTnLst>
                                    <p:animClr clrSpc="rgb" dir="cw">
                                      <p:cBhvr>
                                        <p:cTn id="204" dur="2000" fill="hold"/>
                                        <p:tgtEl>
                                          <p:spTgt spid="23"/>
                                        </p:tgtEl>
                                        <p:attrNameLst>
                                          <p:attrName>fillcolor</p:attrName>
                                        </p:attrNameLst>
                                      </p:cBhvr>
                                      <p:to>
                                        <a:srgbClr val="3399FF"/>
                                      </p:to>
                                    </p:animClr>
                                    <p:set>
                                      <p:cBhvr>
                                        <p:cTn id="205" dur="2000" fill="hold"/>
                                        <p:tgtEl>
                                          <p:spTgt spid="23"/>
                                        </p:tgtEl>
                                        <p:attrNameLst>
                                          <p:attrName>fill.type</p:attrName>
                                        </p:attrNameLst>
                                      </p:cBhvr>
                                      <p:to>
                                        <p:strVal val="solid"/>
                                      </p:to>
                                    </p:set>
                                    <p:set>
                                      <p:cBhvr>
                                        <p:cTn id="206" dur="2000" fill="hold"/>
                                        <p:tgtEl>
                                          <p:spTgt spid="23"/>
                                        </p:tgtEl>
                                        <p:attrNameLst>
                                          <p:attrName>fill.on</p:attrName>
                                        </p:attrNameLst>
                                      </p:cBhvr>
                                      <p:to>
                                        <p:strVal val="true"/>
                                      </p:to>
                                    </p:set>
                                  </p:childTnLst>
                                </p:cTn>
                              </p:par>
                            </p:childTnLst>
                          </p:cTn>
                        </p:par>
                      </p:childTnLst>
                    </p:cTn>
                  </p:par>
                </p:childTnLst>
              </p:cTn>
              <p:nextCondLst>
                <p:cond evt="onClick" delay="0">
                  <p:tgtEl>
                    <p:spTgt spid="50"/>
                  </p:tgtEl>
                </p:cond>
              </p:nextCondLst>
            </p:seq>
            <p:seq concurrent="1" nextAc="seek">
              <p:cTn id="207" restart="whenNotActive" fill="hold" evtFilter="cancelBubble" nodeType="interactiveSeq">
                <p:stCondLst>
                  <p:cond evt="onClick" delay="0">
                    <p:tgtEl>
                      <p:spTgt spid="55"/>
                    </p:tgtEl>
                  </p:cond>
                </p:stCondLst>
                <p:endSync evt="end" delay="0">
                  <p:rtn val="all"/>
                </p:endSync>
                <p:childTnLst>
                  <p:par>
                    <p:cTn id="208" fill="hold">
                      <p:stCondLst>
                        <p:cond delay="indefinite"/>
                      </p:stCondLst>
                      <p:childTnLst>
                        <p:par>
                          <p:cTn id="209" fill="hold">
                            <p:stCondLst>
                              <p:cond delay="0"/>
                            </p:stCondLst>
                            <p:childTnLst>
                              <p:par>
                                <p:cTn id="210" presetID="6" presetClass="emph" presetSubtype="0" fill="hold" grpId="1" nodeType="clickEffect">
                                  <p:stCondLst>
                                    <p:cond delay="0"/>
                                  </p:stCondLst>
                                  <p:childTnLst>
                                    <p:animScale>
                                      <p:cBhvr>
                                        <p:cTn id="211" dur="2000" fill="hold"/>
                                        <p:tgtEl>
                                          <p:spTgt spid="55"/>
                                        </p:tgtEl>
                                      </p:cBhvr>
                                      <p:by x="150000" y="150000"/>
                                    </p:animScale>
                                  </p:childTnLst>
                                </p:cTn>
                              </p:par>
                              <p:par>
                                <p:cTn id="212" presetID="10" presetClass="exit" presetSubtype="0" fill="hold" grpId="1" nodeType="withEffect">
                                  <p:stCondLst>
                                    <p:cond delay="0"/>
                                  </p:stCondLst>
                                  <p:childTnLst>
                                    <p:animEffect transition="out" filter="fade">
                                      <p:cBhvr>
                                        <p:cTn id="213" dur="2000"/>
                                        <p:tgtEl>
                                          <p:spTgt spid="50"/>
                                        </p:tgtEl>
                                      </p:cBhvr>
                                    </p:animEffect>
                                    <p:set>
                                      <p:cBhvr>
                                        <p:cTn id="214" dur="1" fill="hold">
                                          <p:stCondLst>
                                            <p:cond delay="1999"/>
                                          </p:stCondLst>
                                        </p:cTn>
                                        <p:tgtEl>
                                          <p:spTgt spid="50"/>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2000"/>
                                        <p:tgtEl>
                                          <p:spTgt spid="39"/>
                                        </p:tgtEl>
                                      </p:cBhvr>
                                    </p:animEffect>
                                    <p:set>
                                      <p:cBhvr>
                                        <p:cTn id="217" dur="1" fill="hold">
                                          <p:stCondLst>
                                            <p:cond delay="1999"/>
                                          </p:stCondLst>
                                        </p:cTn>
                                        <p:tgtEl>
                                          <p:spTgt spid="39"/>
                                        </p:tgtEl>
                                        <p:attrNameLst>
                                          <p:attrName>style.visibility</p:attrName>
                                        </p:attrNameLst>
                                      </p:cBhvr>
                                      <p:to>
                                        <p:strVal val="hidden"/>
                                      </p:to>
                                    </p:set>
                                  </p:childTnLst>
                                </p:cTn>
                              </p:par>
                              <p:par>
                                <p:cTn id="218" presetID="1" presetClass="emph" presetSubtype="2" fill="hold" nodeType="withEffect">
                                  <p:stCondLst>
                                    <p:cond delay="0"/>
                                  </p:stCondLst>
                                  <p:childTnLst>
                                    <p:animClr clrSpc="rgb" dir="cw">
                                      <p:cBhvr>
                                        <p:cTn id="219" dur="2000" fill="hold"/>
                                        <p:tgtEl>
                                          <p:spTgt spid="23"/>
                                        </p:tgtEl>
                                        <p:attrNameLst>
                                          <p:attrName>fillcolor</p:attrName>
                                        </p:attrNameLst>
                                      </p:cBhvr>
                                      <p:to>
                                        <a:srgbClr val="3399FF"/>
                                      </p:to>
                                    </p:animClr>
                                    <p:set>
                                      <p:cBhvr>
                                        <p:cTn id="220" dur="2000" fill="hold"/>
                                        <p:tgtEl>
                                          <p:spTgt spid="23"/>
                                        </p:tgtEl>
                                        <p:attrNameLst>
                                          <p:attrName>fill.type</p:attrName>
                                        </p:attrNameLst>
                                      </p:cBhvr>
                                      <p:to>
                                        <p:strVal val="solid"/>
                                      </p:to>
                                    </p:set>
                                    <p:set>
                                      <p:cBhvr>
                                        <p:cTn id="221" dur="2000" fill="hold"/>
                                        <p:tgtEl>
                                          <p:spTgt spid="23"/>
                                        </p:tgtEl>
                                        <p:attrNameLst>
                                          <p:attrName>fill.on</p:attrName>
                                        </p:attrNameLst>
                                      </p:cBhvr>
                                      <p:to>
                                        <p:strVal val="true"/>
                                      </p:to>
                                    </p:set>
                                  </p:childTnLst>
                                </p:cTn>
                              </p:par>
                            </p:childTnLst>
                          </p:cTn>
                        </p:par>
                      </p:childTnLst>
                    </p:cTn>
                  </p:par>
                </p:childTnLst>
              </p:cTn>
              <p:nextCondLst>
                <p:cond evt="onClick" delay="0">
                  <p:tgtEl>
                    <p:spTgt spid="55"/>
                  </p:tgtEl>
                </p:cond>
              </p:nextCondLst>
            </p:seq>
            <p:seq concurrent="1" nextAc="seek">
              <p:cTn id="222" restart="whenNotActive" fill="hold" evtFilter="cancelBubble" nodeType="interactiveSeq">
                <p:stCondLst>
                  <p:cond evt="onClick" delay="0">
                    <p:tgtEl>
                      <p:spTgt spid="56"/>
                    </p:tgtEl>
                  </p:cond>
                </p:stCondLst>
                <p:endSync evt="end" delay="0">
                  <p:rtn val="all"/>
                </p:endSync>
                <p:childTnLst>
                  <p:par>
                    <p:cTn id="223" fill="hold">
                      <p:stCondLst>
                        <p:cond delay="indefinite"/>
                      </p:stCondLst>
                      <p:childTnLst>
                        <p:par>
                          <p:cTn id="224" fill="hold">
                            <p:stCondLst>
                              <p:cond delay="0"/>
                            </p:stCondLst>
                            <p:childTnLst>
                              <p:par>
                                <p:cTn id="225" presetID="6" presetClass="emph" presetSubtype="0" fill="hold" grpId="0" nodeType="clickEffect">
                                  <p:stCondLst>
                                    <p:cond delay="0"/>
                                  </p:stCondLst>
                                  <p:childTnLst>
                                    <p:animScale>
                                      <p:cBhvr>
                                        <p:cTn id="226" dur="2000" fill="hold"/>
                                        <p:tgtEl>
                                          <p:spTgt spid="56"/>
                                        </p:tgtEl>
                                      </p:cBhvr>
                                      <p:by x="150000" y="150000"/>
                                    </p:animScale>
                                  </p:childTnLst>
                                </p:cTn>
                              </p:par>
                              <p:par>
                                <p:cTn id="227" presetID="10" presetClass="exit" presetSubtype="0" fill="hold" grpId="0" nodeType="withEffect">
                                  <p:stCondLst>
                                    <p:cond delay="0"/>
                                  </p:stCondLst>
                                  <p:childTnLst>
                                    <p:animEffect transition="out" filter="fade">
                                      <p:cBhvr>
                                        <p:cTn id="228" dur="2000"/>
                                        <p:tgtEl>
                                          <p:spTgt spid="48"/>
                                        </p:tgtEl>
                                      </p:cBhvr>
                                    </p:animEffect>
                                    <p:set>
                                      <p:cBhvr>
                                        <p:cTn id="229" dur="1" fill="hold">
                                          <p:stCondLst>
                                            <p:cond delay="1999"/>
                                          </p:stCondLst>
                                        </p:cTn>
                                        <p:tgtEl>
                                          <p:spTgt spid="48"/>
                                        </p:tgtEl>
                                        <p:attrNameLst>
                                          <p:attrName>style.visibility</p:attrName>
                                        </p:attrNameLst>
                                      </p:cBhvr>
                                      <p:to>
                                        <p:strVal val="hidden"/>
                                      </p:to>
                                    </p:set>
                                  </p:childTnLst>
                                </p:cTn>
                              </p:par>
                              <p:par>
                                <p:cTn id="230" presetID="10" presetClass="exit" presetSubtype="0" fill="hold" grpId="0" nodeType="withEffect">
                                  <p:stCondLst>
                                    <p:cond delay="0"/>
                                  </p:stCondLst>
                                  <p:childTnLst>
                                    <p:animEffect transition="out" filter="fade">
                                      <p:cBhvr>
                                        <p:cTn id="231" dur="2000"/>
                                        <p:tgtEl>
                                          <p:spTgt spid="57"/>
                                        </p:tgtEl>
                                      </p:cBhvr>
                                    </p:animEffect>
                                    <p:set>
                                      <p:cBhvr>
                                        <p:cTn id="232" dur="1" fill="hold">
                                          <p:stCondLst>
                                            <p:cond delay="1999"/>
                                          </p:stCondLst>
                                        </p:cTn>
                                        <p:tgtEl>
                                          <p:spTgt spid="57"/>
                                        </p:tgtEl>
                                        <p:attrNameLst>
                                          <p:attrName>style.visibility</p:attrName>
                                        </p:attrNameLst>
                                      </p:cBhvr>
                                      <p:to>
                                        <p:strVal val="hidden"/>
                                      </p:to>
                                    </p:set>
                                  </p:childTnLst>
                                </p:cTn>
                              </p:par>
                              <p:par>
                                <p:cTn id="233" presetID="1" presetClass="emph" presetSubtype="2" fill="hold" nodeType="withEffect">
                                  <p:stCondLst>
                                    <p:cond delay="0"/>
                                  </p:stCondLst>
                                  <p:childTnLst>
                                    <p:animClr clrSpc="rgb" dir="cw">
                                      <p:cBhvr>
                                        <p:cTn id="234" dur="2000" fill="hold"/>
                                        <p:tgtEl>
                                          <p:spTgt spid="28"/>
                                        </p:tgtEl>
                                        <p:attrNameLst>
                                          <p:attrName>fillcolor</p:attrName>
                                        </p:attrNameLst>
                                      </p:cBhvr>
                                      <p:to>
                                        <a:srgbClr val="3399FF"/>
                                      </p:to>
                                    </p:animClr>
                                    <p:set>
                                      <p:cBhvr>
                                        <p:cTn id="235" dur="2000" fill="hold"/>
                                        <p:tgtEl>
                                          <p:spTgt spid="28"/>
                                        </p:tgtEl>
                                        <p:attrNameLst>
                                          <p:attrName>fill.type</p:attrName>
                                        </p:attrNameLst>
                                      </p:cBhvr>
                                      <p:to>
                                        <p:strVal val="solid"/>
                                      </p:to>
                                    </p:set>
                                    <p:set>
                                      <p:cBhvr>
                                        <p:cTn id="236" dur="2000" fill="hold"/>
                                        <p:tgtEl>
                                          <p:spTgt spid="28"/>
                                        </p:tgtEl>
                                        <p:attrNameLst>
                                          <p:attrName>fill.on</p:attrName>
                                        </p:attrNameLst>
                                      </p:cBhvr>
                                      <p:to>
                                        <p:strVal val="true"/>
                                      </p:to>
                                    </p:set>
                                  </p:childTnLst>
                                </p:cTn>
                              </p:par>
                            </p:childTnLst>
                          </p:cTn>
                        </p:par>
                      </p:childTnLst>
                    </p:cTn>
                  </p:par>
                </p:childTnLst>
              </p:cTn>
              <p:nextCondLst>
                <p:cond evt="onClick" delay="0">
                  <p:tgtEl>
                    <p:spTgt spid="56"/>
                  </p:tgtEl>
                </p:cond>
              </p:nextCondLst>
            </p:seq>
            <p:seq concurrent="1" nextAc="seek">
              <p:cTn id="237" restart="whenNotActive" fill="hold" evtFilter="cancelBubble" nodeType="interactiveSeq">
                <p:stCondLst>
                  <p:cond evt="onClick" delay="0">
                    <p:tgtEl>
                      <p:spTgt spid="57"/>
                    </p:tgtEl>
                  </p:cond>
                </p:stCondLst>
                <p:endSync evt="end" delay="0">
                  <p:rtn val="all"/>
                </p:endSync>
                <p:childTnLst>
                  <p:par>
                    <p:cTn id="238" fill="hold">
                      <p:stCondLst>
                        <p:cond delay="indefinite"/>
                      </p:stCondLst>
                      <p:childTnLst>
                        <p:par>
                          <p:cTn id="239" fill="hold">
                            <p:stCondLst>
                              <p:cond delay="0"/>
                            </p:stCondLst>
                            <p:childTnLst>
                              <p:par>
                                <p:cTn id="240" presetID="6" presetClass="emph" presetSubtype="0" fill="hold" grpId="1" nodeType="clickEffect">
                                  <p:stCondLst>
                                    <p:cond delay="0"/>
                                  </p:stCondLst>
                                  <p:childTnLst>
                                    <p:animScale>
                                      <p:cBhvr>
                                        <p:cTn id="241" dur="2000" fill="hold"/>
                                        <p:tgtEl>
                                          <p:spTgt spid="57"/>
                                        </p:tgtEl>
                                      </p:cBhvr>
                                      <p:by x="150000" y="150000"/>
                                    </p:animScale>
                                  </p:childTnLst>
                                </p:cTn>
                              </p:par>
                              <p:par>
                                <p:cTn id="242" presetID="10" presetClass="exit" presetSubtype="0" fill="hold" grpId="1" nodeType="withEffect">
                                  <p:stCondLst>
                                    <p:cond delay="0"/>
                                  </p:stCondLst>
                                  <p:childTnLst>
                                    <p:animEffect transition="out" filter="fade">
                                      <p:cBhvr>
                                        <p:cTn id="243" dur="2000"/>
                                        <p:tgtEl>
                                          <p:spTgt spid="56"/>
                                        </p:tgtEl>
                                      </p:cBhvr>
                                    </p:animEffect>
                                    <p:set>
                                      <p:cBhvr>
                                        <p:cTn id="244" dur="1" fill="hold">
                                          <p:stCondLst>
                                            <p:cond delay="1999"/>
                                          </p:stCondLst>
                                        </p:cTn>
                                        <p:tgtEl>
                                          <p:spTgt spid="56"/>
                                        </p:tgtEl>
                                        <p:attrNameLst>
                                          <p:attrName>style.visibility</p:attrName>
                                        </p:attrNameLst>
                                      </p:cBhvr>
                                      <p:to>
                                        <p:strVal val="hidden"/>
                                      </p:to>
                                    </p:set>
                                  </p:childTnLst>
                                </p:cTn>
                              </p:par>
                              <p:par>
                                <p:cTn id="245" presetID="10" presetClass="exit" presetSubtype="0" fill="hold" grpId="1" nodeType="withEffect">
                                  <p:stCondLst>
                                    <p:cond delay="0"/>
                                  </p:stCondLst>
                                  <p:childTnLst>
                                    <p:animEffect transition="out" filter="fade">
                                      <p:cBhvr>
                                        <p:cTn id="246" dur="2000"/>
                                        <p:tgtEl>
                                          <p:spTgt spid="48"/>
                                        </p:tgtEl>
                                      </p:cBhvr>
                                    </p:animEffect>
                                    <p:set>
                                      <p:cBhvr>
                                        <p:cTn id="247" dur="1" fill="hold">
                                          <p:stCondLst>
                                            <p:cond delay="1999"/>
                                          </p:stCondLst>
                                        </p:cTn>
                                        <p:tgtEl>
                                          <p:spTgt spid="48"/>
                                        </p:tgtEl>
                                        <p:attrNameLst>
                                          <p:attrName>style.visibility</p:attrName>
                                        </p:attrNameLst>
                                      </p:cBhvr>
                                      <p:to>
                                        <p:strVal val="hidden"/>
                                      </p:to>
                                    </p:set>
                                  </p:childTnLst>
                                </p:cTn>
                              </p:par>
                              <p:par>
                                <p:cTn id="248" presetID="1" presetClass="emph" presetSubtype="2" fill="hold" nodeType="withEffect">
                                  <p:stCondLst>
                                    <p:cond delay="0"/>
                                  </p:stCondLst>
                                  <p:childTnLst>
                                    <p:animClr clrSpc="rgb" dir="cw">
                                      <p:cBhvr>
                                        <p:cTn id="249" dur="2000" fill="hold"/>
                                        <p:tgtEl>
                                          <p:spTgt spid="28"/>
                                        </p:tgtEl>
                                        <p:attrNameLst>
                                          <p:attrName>fillcolor</p:attrName>
                                        </p:attrNameLst>
                                      </p:cBhvr>
                                      <p:to>
                                        <a:srgbClr val="3399FF"/>
                                      </p:to>
                                    </p:animClr>
                                    <p:set>
                                      <p:cBhvr>
                                        <p:cTn id="250" dur="2000" fill="hold"/>
                                        <p:tgtEl>
                                          <p:spTgt spid="28"/>
                                        </p:tgtEl>
                                        <p:attrNameLst>
                                          <p:attrName>fill.type</p:attrName>
                                        </p:attrNameLst>
                                      </p:cBhvr>
                                      <p:to>
                                        <p:strVal val="solid"/>
                                      </p:to>
                                    </p:set>
                                    <p:set>
                                      <p:cBhvr>
                                        <p:cTn id="251" dur="2000" fill="hold"/>
                                        <p:tgtEl>
                                          <p:spTgt spid="28"/>
                                        </p:tgtEl>
                                        <p:attrNameLst>
                                          <p:attrName>fill.on</p:attrName>
                                        </p:attrNameLst>
                                      </p:cBhvr>
                                      <p:to>
                                        <p:strVal val="true"/>
                                      </p:to>
                                    </p:set>
                                  </p:childTnLst>
                                </p:cTn>
                              </p:par>
                            </p:childTnLst>
                          </p:cTn>
                        </p:par>
                      </p:childTnLst>
                    </p:cTn>
                  </p:par>
                </p:childTnLst>
              </p:cTn>
              <p:nextCondLst>
                <p:cond evt="onClick" delay="0">
                  <p:tgtEl>
                    <p:spTgt spid="57"/>
                  </p:tgtEl>
                </p:cond>
              </p:nextCondLst>
            </p:seq>
            <p:seq concurrent="1" nextAc="seek">
              <p:cTn id="252" restart="whenNotActive" fill="hold" evtFilter="cancelBubble" nodeType="interactiveSeq">
                <p:stCondLst>
                  <p:cond evt="onClick" delay="0">
                    <p:tgtEl>
                      <p:spTgt spid="58"/>
                    </p:tgtEl>
                  </p:cond>
                </p:stCondLst>
                <p:endSync evt="end" delay="0">
                  <p:rtn val="all"/>
                </p:endSync>
                <p:childTnLst>
                  <p:par>
                    <p:cTn id="253" fill="hold">
                      <p:stCondLst>
                        <p:cond delay="indefinite"/>
                      </p:stCondLst>
                      <p:childTnLst>
                        <p:par>
                          <p:cTn id="254" fill="hold">
                            <p:stCondLst>
                              <p:cond delay="0"/>
                            </p:stCondLst>
                            <p:childTnLst>
                              <p:par>
                                <p:cTn id="255" presetID="6" presetClass="emph" presetSubtype="0" fill="hold" grpId="0" nodeType="clickEffect">
                                  <p:stCondLst>
                                    <p:cond delay="0"/>
                                  </p:stCondLst>
                                  <p:childTnLst>
                                    <p:animScale>
                                      <p:cBhvr>
                                        <p:cTn id="256" dur="2000" fill="hold"/>
                                        <p:tgtEl>
                                          <p:spTgt spid="58"/>
                                        </p:tgtEl>
                                      </p:cBhvr>
                                      <p:by x="150000" y="150000"/>
                                    </p:animScale>
                                  </p:childTnLst>
                                </p:cTn>
                              </p:par>
                              <p:par>
                                <p:cTn id="257" presetID="10" presetClass="exit" presetSubtype="0" fill="hold" grpId="0" nodeType="withEffect">
                                  <p:stCondLst>
                                    <p:cond delay="0"/>
                                  </p:stCondLst>
                                  <p:childTnLst>
                                    <p:animEffect transition="out" filter="fade">
                                      <p:cBhvr>
                                        <p:cTn id="258" dur="2000"/>
                                        <p:tgtEl>
                                          <p:spTgt spid="59"/>
                                        </p:tgtEl>
                                      </p:cBhvr>
                                    </p:animEffect>
                                    <p:set>
                                      <p:cBhvr>
                                        <p:cTn id="259" dur="1" fill="hold">
                                          <p:stCondLst>
                                            <p:cond delay="1999"/>
                                          </p:stCondLst>
                                        </p:cTn>
                                        <p:tgtEl>
                                          <p:spTgt spid="59"/>
                                        </p:tgtEl>
                                        <p:attrNameLst>
                                          <p:attrName>style.visibility</p:attrName>
                                        </p:attrNameLst>
                                      </p:cBhvr>
                                      <p:to>
                                        <p:strVal val="hidden"/>
                                      </p:to>
                                    </p:set>
                                  </p:childTnLst>
                                </p:cTn>
                              </p:par>
                              <p:par>
                                <p:cTn id="260" presetID="10" presetClass="exit" presetSubtype="0" fill="hold" grpId="0" nodeType="withEffect">
                                  <p:stCondLst>
                                    <p:cond delay="0"/>
                                  </p:stCondLst>
                                  <p:childTnLst>
                                    <p:animEffect transition="out" filter="fade">
                                      <p:cBhvr>
                                        <p:cTn id="261" dur="2000"/>
                                        <p:tgtEl>
                                          <p:spTgt spid="47"/>
                                        </p:tgtEl>
                                      </p:cBhvr>
                                    </p:animEffect>
                                    <p:set>
                                      <p:cBhvr>
                                        <p:cTn id="262" dur="1" fill="hold">
                                          <p:stCondLst>
                                            <p:cond delay="1999"/>
                                          </p:stCondLst>
                                        </p:cTn>
                                        <p:tgtEl>
                                          <p:spTgt spid="47"/>
                                        </p:tgtEl>
                                        <p:attrNameLst>
                                          <p:attrName>style.visibility</p:attrName>
                                        </p:attrNameLst>
                                      </p:cBhvr>
                                      <p:to>
                                        <p:strVal val="hidden"/>
                                      </p:to>
                                    </p:set>
                                  </p:childTnLst>
                                </p:cTn>
                              </p:par>
                              <p:par>
                                <p:cTn id="263" presetID="1" presetClass="emph" presetSubtype="2" fill="hold" nodeType="withEffect">
                                  <p:stCondLst>
                                    <p:cond delay="0"/>
                                  </p:stCondLst>
                                  <p:childTnLst>
                                    <p:animClr clrSpc="rgb" dir="cw">
                                      <p:cBhvr>
                                        <p:cTn id="264" dur="2000" fill="hold"/>
                                        <p:tgtEl>
                                          <p:spTgt spid="27"/>
                                        </p:tgtEl>
                                        <p:attrNameLst>
                                          <p:attrName>fillcolor</p:attrName>
                                        </p:attrNameLst>
                                      </p:cBhvr>
                                      <p:to>
                                        <a:srgbClr val="3399FF"/>
                                      </p:to>
                                    </p:animClr>
                                    <p:set>
                                      <p:cBhvr>
                                        <p:cTn id="265" dur="2000" fill="hold"/>
                                        <p:tgtEl>
                                          <p:spTgt spid="27"/>
                                        </p:tgtEl>
                                        <p:attrNameLst>
                                          <p:attrName>fill.type</p:attrName>
                                        </p:attrNameLst>
                                      </p:cBhvr>
                                      <p:to>
                                        <p:strVal val="solid"/>
                                      </p:to>
                                    </p:set>
                                    <p:set>
                                      <p:cBhvr>
                                        <p:cTn id="266" dur="2000" fill="hold"/>
                                        <p:tgtEl>
                                          <p:spTgt spid="27"/>
                                        </p:tgtEl>
                                        <p:attrNameLst>
                                          <p:attrName>fill.on</p:attrName>
                                        </p:attrNameLst>
                                      </p:cBhvr>
                                      <p:to>
                                        <p:strVal val="true"/>
                                      </p:to>
                                    </p:set>
                                  </p:childTnLst>
                                </p:cTn>
                              </p:par>
                            </p:childTnLst>
                          </p:cTn>
                        </p:par>
                      </p:childTnLst>
                    </p:cTn>
                  </p:par>
                </p:childTnLst>
              </p:cTn>
              <p:nextCondLst>
                <p:cond evt="onClick" delay="0">
                  <p:tgtEl>
                    <p:spTgt spid="58"/>
                  </p:tgtEl>
                </p:cond>
              </p:nextCondLst>
            </p:seq>
            <p:seq concurrent="1" nextAc="seek">
              <p:cTn id="267" restart="whenNotActive" fill="hold" evtFilter="cancelBubble" nodeType="interactiveSeq">
                <p:stCondLst>
                  <p:cond evt="onClick" delay="0">
                    <p:tgtEl>
                      <p:spTgt spid="59"/>
                    </p:tgtEl>
                  </p:cond>
                </p:stCondLst>
                <p:endSync evt="end" delay="0">
                  <p:rtn val="all"/>
                </p:endSync>
                <p:childTnLst>
                  <p:par>
                    <p:cTn id="268" fill="hold">
                      <p:stCondLst>
                        <p:cond delay="indefinite"/>
                      </p:stCondLst>
                      <p:childTnLst>
                        <p:par>
                          <p:cTn id="269" fill="hold">
                            <p:stCondLst>
                              <p:cond delay="0"/>
                            </p:stCondLst>
                            <p:childTnLst>
                              <p:par>
                                <p:cTn id="270" presetID="6" presetClass="emph" presetSubtype="0" fill="hold" grpId="1" nodeType="clickEffect">
                                  <p:stCondLst>
                                    <p:cond delay="0"/>
                                  </p:stCondLst>
                                  <p:childTnLst>
                                    <p:animScale>
                                      <p:cBhvr>
                                        <p:cTn id="271" dur="2000" fill="hold"/>
                                        <p:tgtEl>
                                          <p:spTgt spid="59"/>
                                        </p:tgtEl>
                                      </p:cBhvr>
                                      <p:by x="150000" y="150000"/>
                                    </p:animScale>
                                  </p:childTnLst>
                                </p:cTn>
                              </p:par>
                              <p:par>
                                <p:cTn id="272" presetID="10" presetClass="exit" presetSubtype="0" fill="hold" grpId="1" nodeType="withEffect">
                                  <p:stCondLst>
                                    <p:cond delay="0"/>
                                  </p:stCondLst>
                                  <p:childTnLst>
                                    <p:animEffect transition="out" filter="fade">
                                      <p:cBhvr>
                                        <p:cTn id="273" dur="2000"/>
                                        <p:tgtEl>
                                          <p:spTgt spid="58"/>
                                        </p:tgtEl>
                                      </p:cBhvr>
                                    </p:animEffect>
                                    <p:set>
                                      <p:cBhvr>
                                        <p:cTn id="274" dur="1" fill="hold">
                                          <p:stCondLst>
                                            <p:cond delay="1999"/>
                                          </p:stCondLst>
                                        </p:cTn>
                                        <p:tgtEl>
                                          <p:spTgt spid="58"/>
                                        </p:tgtEl>
                                        <p:attrNameLst>
                                          <p:attrName>style.visibility</p:attrName>
                                        </p:attrNameLst>
                                      </p:cBhvr>
                                      <p:to>
                                        <p:strVal val="hidden"/>
                                      </p:to>
                                    </p:set>
                                  </p:childTnLst>
                                </p:cTn>
                              </p:par>
                              <p:par>
                                <p:cTn id="275" presetID="10" presetClass="exit" presetSubtype="0" fill="hold" grpId="1" nodeType="withEffect">
                                  <p:stCondLst>
                                    <p:cond delay="0"/>
                                  </p:stCondLst>
                                  <p:childTnLst>
                                    <p:animEffect transition="out" filter="fade">
                                      <p:cBhvr>
                                        <p:cTn id="276" dur="2000"/>
                                        <p:tgtEl>
                                          <p:spTgt spid="47"/>
                                        </p:tgtEl>
                                      </p:cBhvr>
                                    </p:animEffect>
                                    <p:set>
                                      <p:cBhvr>
                                        <p:cTn id="277" dur="1" fill="hold">
                                          <p:stCondLst>
                                            <p:cond delay="1999"/>
                                          </p:stCondLst>
                                        </p:cTn>
                                        <p:tgtEl>
                                          <p:spTgt spid="47"/>
                                        </p:tgtEl>
                                        <p:attrNameLst>
                                          <p:attrName>style.visibility</p:attrName>
                                        </p:attrNameLst>
                                      </p:cBhvr>
                                      <p:to>
                                        <p:strVal val="hidden"/>
                                      </p:to>
                                    </p:set>
                                  </p:childTnLst>
                                </p:cTn>
                              </p:par>
                              <p:par>
                                <p:cTn id="278" presetID="1" presetClass="emph" presetSubtype="2" fill="hold" nodeType="withEffect">
                                  <p:stCondLst>
                                    <p:cond delay="0"/>
                                  </p:stCondLst>
                                  <p:childTnLst>
                                    <p:animClr clrSpc="rgb" dir="cw">
                                      <p:cBhvr>
                                        <p:cTn id="279" dur="2000" fill="hold"/>
                                        <p:tgtEl>
                                          <p:spTgt spid="27"/>
                                        </p:tgtEl>
                                        <p:attrNameLst>
                                          <p:attrName>fillcolor</p:attrName>
                                        </p:attrNameLst>
                                      </p:cBhvr>
                                      <p:to>
                                        <a:srgbClr val="3399FF"/>
                                      </p:to>
                                    </p:animClr>
                                    <p:set>
                                      <p:cBhvr>
                                        <p:cTn id="280" dur="2000" fill="hold"/>
                                        <p:tgtEl>
                                          <p:spTgt spid="27"/>
                                        </p:tgtEl>
                                        <p:attrNameLst>
                                          <p:attrName>fill.type</p:attrName>
                                        </p:attrNameLst>
                                      </p:cBhvr>
                                      <p:to>
                                        <p:strVal val="solid"/>
                                      </p:to>
                                    </p:set>
                                    <p:set>
                                      <p:cBhvr>
                                        <p:cTn id="281" dur="2000" fill="hold"/>
                                        <p:tgtEl>
                                          <p:spTgt spid="27"/>
                                        </p:tgtEl>
                                        <p:attrNameLst>
                                          <p:attrName>fill.on</p:attrName>
                                        </p:attrNameLst>
                                      </p:cBhvr>
                                      <p:to>
                                        <p:strVal val="true"/>
                                      </p:to>
                                    </p:set>
                                  </p:childTnLst>
                                </p:cTn>
                              </p:par>
                            </p:childTnLst>
                          </p:cTn>
                        </p:par>
                      </p:childTnLst>
                    </p:cTn>
                  </p:par>
                </p:childTnLst>
              </p:cTn>
              <p:nextCondLst>
                <p:cond evt="onClick" delay="0">
                  <p:tgtEl>
                    <p:spTgt spid="59"/>
                  </p:tgtEl>
                </p:cond>
              </p:nextCondLst>
            </p:seq>
          </p:childTnLst>
        </p:cTn>
      </p:par>
    </p:tnLst>
    <p:bldLst>
      <p:bldP spid="21" grpId="0" animBg="1"/>
      <p:bldP spid="21" grpId="1" animBg="1"/>
      <p:bldP spid="22" grpId="0" animBg="1"/>
      <p:bldP spid="22" grpId="1" animBg="1"/>
      <p:bldP spid="30" grpId="0" animBg="1"/>
      <p:bldP spid="30" grpId="1" animBg="1"/>
      <p:bldP spid="31" grpId="0" animBg="1"/>
      <p:bldP spid="31" grpId="1" animBg="1"/>
      <p:bldP spid="33" grpId="0" animBg="1"/>
      <p:bldP spid="33" grpId="1" animBg="1"/>
      <p:bldP spid="34" grpId="0" animBg="1"/>
      <p:bldP spid="34" grpId="1" animBg="1"/>
      <p:bldP spid="36" grpId="0" animBg="1"/>
      <p:bldP spid="36" grpId="1" animBg="1"/>
      <p:bldP spid="37" grpId="0" animBg="1"/>
      <p:bldP spid="37" grpId="1" animBg="1"/>
      <p:bldP spid="39" grpId="0"/>
      <p:bldP spid="39" grpId="1"/>
      <p:bldP spid="40" grpId="0"/>
      <p:bldP spid="40" grpId="1"/>
      <p:bldP spid="41" grpId="0"/>
      <p:bldP spid="41" grpId="1"/>
      <p:bldP spid="43" grpId="0"/>
      <p:bldP spid="43" grpId="1"/>
      <p:bldP spid="44" grpId="0"/>
      <p:bldP spid="44" grpId="1"/>
      <p:bldP spid="46" grpId="0"/>
      <p:bldP spid="46" grpId="1"/>
      <p:bldP spid="47" grpId="0"/>
      <p:bldP spid="47" grpId="1"/>
      <p:bldP spid="48" grpId="0"/>
      <p:bldP spid="48" grpId="1"/>
      <p:bldP spid="49" grpId="0"/>
      <p:bldP spid="49" grpId="1"/>
      <p:bldP spid="52" grpId="0" animBg="1"/>
      <p:bldP spid="52" grpId="1" animBg="1"/>
      <p:bldP spid="53" grpId="0" animBg="1"/>
      <p:bldP spid="53" grpId="1" animBg="1"/>
      <p:bldP spid="51" grpId="0" animBg="1"/>
      <p:bldP spid="51" grpId="1" animBg="1"/>
      <p:bldP spid="54" grpId="0" animBg="1"/>
      <p:bldP spid="54" grpId="1" animBg="1"/>
      <p:bldP spid="50" grpId="0" animBg="1"/>
      <p:bldP spid="50"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0459" y="1511627"/>
            <a:ext cx="764900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20000"/>
              </a:spcBef>
            </a:pPr>
            <a:r>
              <a:rPr lang="ru-RU" sz="2800" dirty="0"/>
              <a:t>При его правлении Земский собор принял общегосударственный кодекс (судебник), где впервые в русской истории вводились суровые наказания за взятки</a:t>
            </a:r>
          </a:p>
        </p:txBody>
      </p:sp>
      <p:sp>
        <p:nvSpPr>
          <p:cNvPr id="8" name="Text Box 5"/>
          <p:cNvSpPr txBox="1">
            <a:spLocks noChangeArrowheads="1"/>
          </p:cNvSpPr>
          <p:nvPr/>
        </p:nvSpPr>
        <p:spPr bwMode="auto">
          <a:xfrm>
            <a:off x="2443257" y="4152900"/>
            <a:ext cx="6305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Иван</a:t>
            </a:r>
            <a:r>
              <a:rPr lang="en-US" sz="2800" i="1" dirty="0"/>
              <a:t> IV</a:t>
            </a:r>
            <a:r>
              <a:rPr lang="ru-RU" sz="2800" i="1" dirty="0"/>
              <a:t> Грозный</a:t>
            </a:r>
          </a:p>
        </p:txBody>
      </p:sp>
      <p:sp>
        <p:nvSpPr>
          <p:cNvPr id="9" name="Прямоугольник 8"/>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rgbClr val="264B96"/>
                </a:solidFill>
                <a:latin typeface="Arial" pitchFamily="34" charset="0"/>
                <a:cs typeface="Arial" pitchFamily="34" charset="0"/>
              </a:rPr>
              <a:t>20</a:t>
            </a:r>
          </a:p>
        </p:txBody>
      </p:sp>
      <p:pic>
        <p:nvPicPr>
          <p:cNvPr id="11" name="Picture 13">
            <a:hlinkClick r:id="rId4" action="ppaction://hlinksldjump"/>
          </p:cNvPr>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Рисунок 21"/>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9"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838657" y="406405"/>
            <a:ext cx="547260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solidFill>
                  <a:srgbClr val="264B96"/>
                </a:solidFill>
              </a:rPr>
              <a:t>ГЛАВЫ ГОСУДАРСТВА</a:t>
            </a:r>
          </a:p>
        </p:txBody>
      </p:sp>
      <p:pic>
        <p:nvPicPr>
          <p:cNvPr id="52226" name="Picture 2" descr="http://aminpro.ru/dopoln/kartinki/dopol/ludi/ivan_groznay/ivan_grozn_03.jpg"/>
          <p:cNvPicPr>
            <a:picLocks noChangeAspect="1" noChangeArrowheads="1"/>
          </p:cNvPicPr>
          <p:nvPr/>
        </p:nvPicPr>
        <p:blipFill>
          <a:blip r:embed="rId10" cstate="print"/>
          <a:srcRect/>
          <a:stretch>
            <a:fillRect/>
          </a:stretch>
        </p:blipFill>
        <p:spPr bwMode="auto">
          <a:xfrm>
            <a:off x="4499992" y="1340768"/>
            <a:ext cx="3720650" cy="4541069"/>
          </a:xfrm>
          <a:prstGeom prst="rect">
            <a:avLst/>
          </a:prstGeom>
          <a:noFill/>
        </p:spPr>
      </p:pic>
    </p:spTree>
    <p:extLst>
      <p:ext uri="{BB962C8B-B14F-4D97-AF65-F5344CB8AC3E}">
        <p14:creationId xmlns:p14="http://schemas.microsoft.com/office/powerpoint/2010/main" val="813287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52226"/>
                                        </p:tgtEl>
                                        <p:attrNameLst>
                                          <p:attrName>style.visibility</p:attrName>
                                        </p:attrNameLst>
                                      </p:cBhvr>
                                      <p:to>
                                        <p:strVal val="visible"/>
                                      </p:to>
                                    </p:set>
                                    <p:anim calcmode="lin" valueType="num">
                                      <p:cBhvr>
                                        <p:cTn id="13" dur="2000" fill="hold"/>
                                        <p:tgtEl>
                                          <p:spTgt spid="52226"/>
                                        </p:tgtEl>
                                        <p:attrNameLst>
                                          <p:attrName>ppt_w</p:attrName>
                                        </p:attrNameLst>
                                      </p:cBhvr>
                                      <p:tavLst>
                                        <p:tav tm="0">
                                          <p:val>
                                            <p:fltVal val="0"/>
                                          </p:val>
                                        </p:tav>
                                        <p:tav tm="100000">
                                          <p:val>
                                            <p:strVal val="#ppt_w"/>
                                          </p:val>
                                        </p:tav>
                                      </p:tavLst>
                                    </p:anim>
                                    <p:anim calcmode="lin" valueType="num">
                                      <p:cBhvr>
                                        <p:cTn id="14" dur="2000" fill="hold"/>
                                        <p:tgtEl>
                                          <p:spTgt spid="52226"/>
                                        </p:tgtEl>
                                        <p:attrNameLst>
                                          <p:attrName>ppt_h</p:attrName>
                                        </p:attrNameLst>
                                      </p:cBhvr>
                                      <p:tavLst>
                                        <p:tav tm="0">
                                          <p:val>
                                            <p:fltVal val="0"/>
                                          </p:val>
                                        </p:tav>
                                        <p:tav tm="100000">
                                          <p:val>
                                            <p:strVal val="#ppt_h"/>
                                          </p:val>
                                        </p:tav>
                                      </p:tavLst>
                                    </p:anim>
                                    <p:animEffect transition="in" filter="fade">
                                      <p:cBhvr>
                                        <p:cTn id="15" dur="2000"/>
                                        <p:tgtEl>
                                          <p:spTgt spid="52226"/>
                                        </p:tgtEl>
                                      </p:cBhvr>
                                    </p:animEffect>
                                  </p:childTnLst>
                                </p:cTn>
                              </p:par>
                            </p:childTnLst>
                          </p:cTn>
                        </p:par>
                      </p:childTnLst>
                    </p:cTn>
                  </p:par>
                </p:childTnLst>
              </p:cTn>
              <p:nextCondLst>
                <p:cond evt="onClick" delay="0">
                  <p:tgtEl>
                    <p:spTgt spid="2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539552" y="1340768"/>
            <a:ext cx="764900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20000"/>
              </a:spcBef>
            </a:pPr>
            <a:r>
              <a:rPr lang="ru-RU" sz="2800" dirty="0"/>
              <a:t>Годы его правления (35 лет) стали временем политического расцвета Киевской Руси. Он составил свод письменных законов «Русская правда», который не знал применения пыток и телесных наказаний, хотя смертная казнь за особо тяжкие преступления существовала</a:t>
            </a:r>
          </a:p>
        </p:txBody>
      </p:sp>
      <p:sp>
        <p:nvSpPr>
          <p:cNvPr id="8" name="Text Box 5"/>
          <p:cNvSpPr txBox="1">
            <a:spLocks noChangeArrowheads="1"/>
          </p:cNvSpPr>
          <p:nvPr/>
        </p:nvSpPr>
        <p:spPr bwMode="auto">
          <a:xfrm>
            <a:off x="2267744" y="4653136"/>
            <a:ext cx="6305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Ярослав Мудрый</a:t>
            </a:r>
          </a:p>
        </p:txBody>
      </p:sp>
      <p:sp>
        <p:nvSpPr>
          <p:cNvPr id="9" name="Прямоугольник 8"/>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rgbClr val="264B96"/>
                </a:solidFill>
                <a:latin typeface="Arial" pitchFamily="34" charset="0"/>
                <a:cs typeface="Arial" pitchFamily="34" charset="0"/>
              </a:rPr>
              <a:t>30</a:t>
            </a:r>
          </a:p>
        </p:txBody>
      </p:sp>
      <p:pic>
        <p:nvPicPr>
          <p:cNvPr id="11" name="Picture 13">
            <a:hlinkClick r:id="rId4" action="ppaction://hlinksldjump"/>
          </p:cNvPr>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Рисунок 21"/>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9"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838657" y="406405"/>
            <a:ext cx="547260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solidFill>
                  <a:srgbClr val="264B96"/>
                </a:solidFill>
              </a:rPr>
              <a:t>ГЛАВЫ ГОСУДАРСТВА</a:t>
            </a:r>
          </a:p>
        </p:txBody>
      </p:sp>
      <p:pic>
        <p:nvPicPr>
          <p:cNvPr id="50178" name="Picture 2" descr="http://yegorova.org/wp-content/uploads/2015/11/YAroslav-Mudryj-918x1200.jpg"/>
          <p:cNvPicPr>
            <a:picLocks noChangeAspect="1" noChangeArrowheads="1"/>
          </p:cNvPicPr>
          <p:nvPr/>
        </p:nvPicPr>
        <p:blipFill>
          <a:blip r:embed="rId10" cstate="print"/>
          <a:srcRect/>
          <a:stretch>
            <a:fillRect/>
          </a:stretch>
        </p:blipFill>
        <p:spPr bwMode="auto">
          <a:xfrm>
            <a:off x="4927720" y="1412776"/>
            <a:ext cx="3305168" cy="4320480"/>
          </a:xfrm>
          <a:prstGeom prst="rect">
            <a:avLst/>
          </a:prstGeom>
          <a:noFill/>
        </p:spPr>
      </p:pic>
    </p:spTree>
    <p:extLst>
      <p:ext uri="{BB962C8B-B14F-4D97-AF65-F5344CB8AC3E}">
        <p14:creationId xmlns:p14="http://schemas.microsoft.com/office/powerpoint/2010/main" val="529320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50178"/>
                                        </p:tgtEl>
                                        <p:attrNameLst>
                                          <p:attrName>style.visibility</p:attrName>
                                        </p:attrNameLst>
                                      </p:cBhvr>
                                      <p:to>
                                        <p:strVal val="visible"/>
                                      </p:to>
                                    </p:set>
                                    <p:anim calcmode="lin" valueType="num">
                                      <p:cBhvr>
                                        <p:cTn id="13" dur="2000" fill="hold"/>
                                        <p:tgtEl>
                                          <p:spTgt spid="50178"/>
                                        </p:tgtEl>
                                        <p:attrNameLst>
                                          <p:attrName>ppt_w</p:attrName>
                                        </p:attrNameLst>
                                      </p:cBhvr>
                                      <p:tavLst>
                                        <p:tav tm="0">
                                          <p:val>
                                            <p:fltVal val="0"/>
                                          </p:val>
                                        </p:tav>
                                        <p:tav tm="100000">
                                          <p:val>
                                            <p:strVal val="#ppt_w"/>
                                          </p:val>
                                        </p:tav>
                                      </p:tavLst>
                                    </p:anim>
                                    <p:anim calcmode="lin" valueType="num">
                                      <p:cBhvr>
                                        <p:cTn id="14" dur="2000" fill="hold"/>
                                        <p:tgtEl>
                                          <p:spTgt spid="50178"/>
                                        </p:tgtEl>
                                        <p:attrNameLst>
                                          <p:attrName>ppt_h</p:attrName>
                                        </p:attrNameLst>
                                      </p:cBhvr>
                                      <p:tavLst>
                                        <p:tav tm="0">
                                          <p:val>
                                            <p:fltVal val="0"/>
                                          </p:val>
                                        </p:tav>
                                        <p:tav tm="100000">
                                          <p:val>
                                            <p:strVal val="#ppt_h"/>
                                          </p:val>
                                        </p:tav>
                                      </p:tavLst>
                                    </p:anim>
                                    <p:animEffect transition="in" filter="fade">
                                      <p:cBhvr>
                                        <p:cTn id="15" dur="2000"/>
                                        <p:tgtEl>
                                          <p:spTgt spid="50178"/>
                                        </p:tgtEl>
                                      </p:cBhvr>
                                    </p:animEffect>
                                  </p:childTnLst>
                                </p:cTn>
                              </p:par>
                            </p:childTnLst>
                          </p:cTn>
                        </p:par>
                      </p:childTnLst>
                    </p:cTn>
                  </p:par>
                </p:childTnLst>
              </p:cTn>
              <p:nextCondLst>
                <p:cond evt="onClick" delay="0">
                  <p:tgtEl>
                    <p:spTgt spid="2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0459" y="1511627"/>
            <a:ext cx="764900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20000"/>
              </a:spcBef>
            </a:pPr>
            <a:r>
              <a:rPr lang="ru-RU" sz="2800" dirty="0"/>
              <a:t>При крещении ее назвали Софией Фредерикой Августой. Она присоединила к России Крым, земли Правобережной Украины, Белоруссии, Литвы, Курляндии</a:t>
            </a:r>
          </a:p>
        </p:txBody>
      </p:sp>
      <p:sp>
        <p:nvSpPr>
          <p:cNvPr id="8" name="Text Box 5"/>
          <p:cNvSpPr txBox="1">
            <a:spLocks noChangeArrowheads="1"/>
          </p:cNvSpPr>
          <p:nvPr/>
        </p:nvSpPr>
        <p:spPr bwMode="auto">
          <a:xfrm>
            <a:off x="2443257" y="4152900"/>
            <a:ext cx="6305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Екатерина</a:t>
            </a:r>
            <a:r>
              <a:rPr lang="en-US" sz="2800" i="1" dirty="0"/>
              <a:t> II</a:t>
            </a:r>
            <a:r>
              <a:rPr lang="ru-RU" sz="2800" i="1" dirty="0"/>
              <a:t>  </a:t>
            </a:r>
          </a:p>
        </p:txBody>
      </p:sp>
      <p:sp>
        <p:nvSpPr>
          <p:cNvPr id="9" name="Прямоугольник 8"/>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rgbClr val="264B96"/>
                </a:solidFill>
                <a:latin typeface="Arial" pitchFamily="34" charset="0"/>
                <a:cs typeface="Arial" pitchFamily="34" charset="0"/>
              </a:rPr>
              <a:t>40</a:t>
            </a:r>
          </a:p>
        </p:txBody>
      </p:sp>
      <p:pic>
        <p:nvPicPr>
          <p:cNvPr id="11" name="Picture 13">
            <a:hlinkClick r:id="rId4" action="ppaction://hlinksldjump"/>
          </p:cNvPr>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Рисунок 21"/>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9"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838657" y="406405"/>
            <a:ext cx="547260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solidFill>
                  <a:srgbClr val="264B96"/>
                </a:solidFill>
              </a:rPr>
              <a:t>ГЛАВЫ ГОСУДАРСТВА</a:t>
            </a:r>
          </a:p>
        </p:txBody>
      </p:sp>
      <p:pic>
        <p:nvPicPr>
          <p:cNvPr id="48130" name="Picture 2" descr="http://antiquehistory.ru/attachments/Image/Ekaterina_II1.jpg?template=generic"/>
          <p:cNvPicPr>
            <a:picLocks noChangeAspect="1" noChangeArrowheads="1"/>
          </p:cNvPicPr>
          <p:nvPr/>
        </p:nvPicPr>
        <p:blipFill>
          <a:blip r:embed="rId10" cstate="print"/>
          <a:srcRect/>
          <a:stretch>
            <a:fillRect/>
          </a:stretch>
        </p:blipFill>
        <p:spPr bwMode="auto">
          <a:xfrm>
            <a:off x="4716016" y="1556792"/>
            <a:ext cx="3486669" cy="4404099"/>
          </a:xfrm>
          <a:prstGeom prst="rect">
            <a:avLst/>
          </a:prstGeom>
          <a:noFill/>
        </p:spPr>
      </p:pic>
    </p:spTree>
    <p:extLst>
      <p:ext uri="{BB962C8B-B14F-4D97-AF65-F5344CB8AC3E}">
        <p14:creationId xmlns:p14="http://schemas.microsoft.com/office/powerpoint/2010/main" val="19339088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48130"/>
                                        </p:tgtEl>
                                        <p:attrNameLst>
                                          <p:attrName>style.visibility</p:attrName>
                                        </p:attrNameLst>
                                      </p:cBhvr>
                                      <p:to>
                                        <p:strVal val="visible"/>
                                      </p:to>
                                    </p:set>
                                    <p:anim calcmode="lin" valueType="num">
                                      <p:cBhvr>
                                        <p:cTn id="13" dur="2000" fill="hold"/>
                                        <p:tgtEl>
                                          <p:spTgt spid="48130"/>
                                        </p:tgtEl>
                                        <p:attrNameLst>
                                          <p:attrName>ppt_w</p:attrName>
                                        </p:attrNameLst>
                                      </p:cBhvr>
                                      <p:tavLst>
                                        <p:tav tm="0">
                                          <p:val>
                                            <p:fltVal val="0"/>
                                          </p:val>
                                        </p:tav>
                                        <p:tav tm="100000">
                                          <p:val>
                                            <p:strVal val="#ppt_w"/>
                                          </p:val>
                                        </p:tav>
                                      </p:tavLst>
                                    </p:anim>
                                    <p:anim calcmode="lin" valueType="num">
                                      <p:cBhvr>
                                        <p:cTn id="14" dur="2000" fill="hold"/>
                                        <p:tgtEl>
                                          <p:spTgt spid="48130"/>
                                        </p:tgtEl>
                                        <p:attrNameLst>
                                          <p:attrName>ppt_h</p:attrName>
                                        </p:attrNameLst>
                                      </p:cBhvr>
                                      <p:tavLst>
                                        <p:tav tm="0">
                                          <p:val>
                                            <p:fltVal val="0"/>
                                          </p:val>
                                        </p:tav>
                                        <p:tav tm="100000">
                                          <p:val>
                                            <p:strVal val="#ppt_h"/>
                                          </p:val>
                                        </p:tav>
                                      </p:tavLst>
                                    </p:anim>
                                    <p:animEffect transition="in" filter="fade">
                                      <p:cBhvr>
                                        <p:cTn id="15" dur="2000"/>
                                        <p:tgtEl>
                                          <p:spTgt spid="48130"/>
                                        </p:tgtEl>
                                      </p:cBhvr>
                                    </p:animEffect>
                                  </p:childTnLst>
                                </p:cTn>
                              </p:par>
                            </p:childTnLst>
                          </p:cTn>
                        </p:par>
                      </p:childTnLst>
                    </p:cTn>
                  </p:par>
                </p:childTnLst>
              </p:cTn>
              <p:nextCondLst>
                <p:cond evt="onClick" delay="0">
                  <p:tgtEl>
                    <p:spTgt spid="2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755576" y="1052736"/>
            <a:ext cx="76490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ru-RU" sz="2500" dirty="0"/>
              <a:t>Деятель античной эпохи, прославился завоеванием огромной части азиатских территорий, в том числе Пакистан и Индию. Не проиграл ни одного сражения. Удивительный стратег и тактик: полководец устраивал молниеносные атаки, при этом ему удавалось обходиться малыми потерями своего войска. Ему принадлежит фраза: «Разделяй и властвуй».</a:t>
            </a:r>
          </a:p>
          <a:p>
            <a:endParaRPr lang="ru-RU" sz="2400" dirty="0"/>
          </a:p>
        </p:txBody>
      </p:sp>
      <p:sp>
        <p:nvSpPr>
          <p:cNvPr id="8" name="Text Box 5"/>
          <p:cNvSpPr txBox="1">
            <a:spLocks noChangeArrowheads="1"/>
          </p:cNvSpPr>
          <p:nvPr/>
        </p:nvSpPr>
        <p:spPr bwMode="auto">
          <a:xfrm>
            <a:off x="1848290" y="4676120"/>
            <a:ext cx="6305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 Александр Македонский</a:t>
            </a:r>
          </a:p>
        </p:txBody>
      </p:sp>
      <p:sp>
        <p:nvSpPr>
          <p:cNvPr id="9" name="Прямоугольник 8"/>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rgbClr val="264B96"/>
                </a:solidFill>
                <a:latin typeface="Arial" pitchFamily="34" charset="0"/>
                <a:cs typeface="Arial" pitchFamily="34" charset="0"/>
              </a:rPr>
              <a:t>50</a:t>
            </a:r>
          </a:p>
        </p:txBody>
      </p:sp>
      <p:pic>
        <p:nvPicPr>
          <p:cNvPr id="11" name="Picture 13">
            <a:hlinkClick r:id="rId4" action="ppaction://hlinksldjump"/>
          </p:cNvPr>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Рисунок 21"/>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9"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838657" y="406405"/>
            <a:ext cx="547260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solidFill>
                  <a:srgbClr val="264B96"/>
                </a:solidFill>
              </a:rPr>
              <a:t>ГЛАВЫ ГОСУДАРСТВА</a:t>
            </a:r>
          </a:p>
        </p:txBody>
      </p:sp>
      <p:pic>
        <p:nvPicPr>
          <p:cNvPr id="12" name="Рисунок 11" descr="Александр Македонский"/>
          <p:cNvPicPr/>
          <p:nvPr/>
        </p:nvPicPr>
        <p:blipFill>
          <a:blip r:embed="rId10">
            <a:extLst>
              <a:ext uri="{28A0092B-C50C-407E-A947-70E740481C1C}">
                <a14:useLocalDpi xmlns:a14="http://schemas.microsoft.com/office/drawing/2010/main" val="0"/>
              </a:ext>
            </a:extLst>
          </a:blip>
          <a:srcRect/>
          <a:stretch>
            <a:fillRect/>
          </a:stretch>
        </p:blipFill>
        <p:spPr bwMode="auto">
          <a:xfrm>
            <a:off x="4975197" y="1844824"/>
            <a:ext cx="3429383" cy="4290692"/>
          </a:xfrm>
          <a:prstGeom prst="rect">
            <a:avLst/>
          </a:prstGeom>
          <a:noFill/>
          <a:ln>
            <a:noFill/>
          </a:ln>
        </p:spPr>
      </p:pic>
    </p:spTree>
    <p:extLst>
      <p:ext uri="{BB962C8B-B14F-4D97-AF65-F5344CB8AC3E}">
        <p14:creationId xmlns:p14="http://schemas.microsoft.com/office/powerpoint/2010/main" val="1580971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Effect transition="in" filter="fade">
                                      <p:cBhvr>
                                        <p:cTn id="15" dur="2000"/>
                                        <p:tgtEl>
                                          <p:spTgt spid="12"/>
                                        </p:tgtEl>
                                      </p:cBhvr>
                                    </p:animEffect>
                                  </p:childTnLst>
                                </p:cTn>
                              </p:par>
                            </p:childTnLst>
                          </p:cTn>
                        </p:par>
                      </p:childTnLst>
                    </p:cTn>
                  </p:par>
                </p:childTnLst>
              </p:cTn>
              <p:nextCondLst>
                <p:cond evt="onClick" delay="0">
                  <p:tgtEl>
                    <p:spTgt spid="2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539552" y="1412776"/>
            <a:ext cx="764900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20000"/>
              </a:spcBef>
            </a:pPr>
            <a:r>
              <a:rPr lang="ru-RU" sz="2800" dirty="0"/>
              <a:t>Киевский великий князь, при котором произошло крещение Руси. Прославлен в лике святых как равноапостольный.</a:t>
            </a:r>
          </a:p>
        </p:txBody>
      </p:sp>
      <p:pic>
        <p:nvPicPr>
          <p:cNvPr id="11" name="Picture 13">
            <a:hlinkClick r:id="rId4" action="ppaction://hlinksldjump"/>
          </p:cNvPr>
          <p:cNvPicPr>
            <a:picLocks noChangeAspect="1" noChangeArrowheads="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Прямоугольник 15"/>
          <p:cNvSpPr/>
          <p:nvPr/>
        </p:nvSpPr>
        <p:spPr>
          <a:xfrm>
            <a:off x="827584" y="406405"/>
            <a:ext cx="6768752"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a:ln w="11430"/>
                <a:solidFill>
                  <a:schemeClr val="accent2">
                    <a:lumMod val="75000"/>
                  </a:schemeClr>
                </a:solidFill>
              </a:rPr>
              <a:t>ГОСУДАРСТВЕННЫЕ И ОБЩЕСТВЕННЫЕ ДЕЯТЕЛИ</a:t>
            </a:r>
          </a:p>
        </p:txBody>
      </p:sp>
      <p:sp>
        <p:nvSpPr>
          <p:cNvPr id="17" name="Прямоугольник 16"/>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chemeClr val="accent2">
                    <a:lumMod val="75000"/>
                  </a:schemeClr>
                </a:solidFill>
                <a:latin typeface="Arial" pitchFamily="34" charset="0"/>
                <a:cs typeface="Arial" pitchFamily="34" charset="0"/>
              </a:rPr>
              <a:t>10</a:t>
            </a:r>
          </a:p>
        </p:txBody>
      </p:sp>
      <p:pic>
        <p:nvPicPr>
          <p:cNvPr id="9" name="Рисунок 8"/>
          <p:cNvPicPr>
            <a:picLocks noChangeAspect="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0"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2443257" y="4152900"/>
            <a:ext cx="6305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Владимир Великий</a:t>
            </a:r>
          </a:p>
        </p:txBody>
      </p:sp>
      <p:pic>
        <p:nvPicPr>
          <p:cNvPr id="13" name="Рисунок 12" descr="https://pbs.twimg.com/media/EAjMwKMXUAUqJ0F.jpg:large"/>
          <p:cNvPicPr/>
          <p:nvPr/>
        </p:nvPicPr>
        <p:blipFill>
          <a:blip r:embed="rId10">
            <a:extLst>
              <a:ext uri="{28A0092B-C50C-407E-A947-70E740481C1C}">
                <a14:useLocalDpi xmlns:a14="http://schemas.microsoft.com/office/drawing/2010/main" val="0"/>
              </a:ext>
            </a:extLst>
          </a:blip>
          <a:srcRect/>
          <a:stretch>
            <a:fillRect/>
          </a:stretch>
        </p:blipFill>
        <p:spPr bwMode="auto">
          <a:xfrm>
            <a:off x="5148064" y="1628800"/>
            <a:ext cx="3240360" cy="3955709"/>
          </a:xfrm>
          <a:prstGeom prst="rect">
            <a:avLst/>
          </a:prstGeom>
          <a:noFill/>
          <a:ln>
            <a:noFill/>
          </a:ln>
        </p:spPr>
      </p:pic>
    </p:spTree>
    <p:extLst>
      <p:ext uri="{BB962C8B-B14F-4D97-AF65-F5344CB8AC3E}">
        <p14:creationId xmlns:p14="http://schemas.microsoft.com/office/powerpoint/2010/main" val="941315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2000" fill="hold"/>
                                        <p:tgtEl>
                                          <p:spTgt spid="13"/>
                                        </p:tgtEl>
                                        <p:attrNameLst>
                                          <p:attrName>ppt_w</p:attrName>
                                        </p:attrNameLst>
                                      </p:cBhvr>
                                      <p:tavLst>
                                        <p:tav tm="0">
                                          <p:val>
                                            <p:fltVal val="0"/>
                                          </p:val>
                                        </p:tav>
                                        <p:tav tm="100000">
                                          <p:val>
                                            <p:strVal val="#ppt_w"/>
                                          </p:val>
                                        </p:tav>
                                      </p:tavLst>
                                    </p:anim>
                                    <p:anim calcmode="lin" valueType="num">
                                      <p:cBhvr>
                                        <p:cTn id="15" dur="2000" fill="hold"/>
                                        <p:tgtEl>
                                          <p:spTgt spid="13"/>
                                        </p:tgtEl>
                                        <p:attrNameLst>
                                          <p:attrName>ppt_h</p:attrName>
                                        </p:attrNameLst>
                                      </p:cBhvr>
                                      <p:tavLst>
                                        <p:tav tm="0">
                                          <p:val>
                                            <p:fltVal val="0"/>
                                          </p:val>
                                        </p:tav>
                                        <p:tav tm="100000">
                                          <p:val>
                                            <p:strVal val="#ppt_h"/>
                                          </p:val>
                                        </p:tav>
                                      </p:tavLst>
                                    </p:anim>
                                    <p:animEffect transition="in" filter="fade">
                                      <p:cBhvr>
                                        <p:cTn id="16" dur="2000"/>
                                        <p:tgtEl>
                                          <p:spTgt spid="13"/>
                                        </p:tgtEl>
                                      </p:cBhvr>
                                    </p:animEffect>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539552" y="1378822"/>
            <a:ext cx="7857206"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20000"/>
              </a:spcBef>
            </a:pPr>
            <a:r>
              <a:rPr lang="ru-RU" sz="2800" dirty="0"/>
              <a:t>Великий римский полководец, прославившийся военными подвигами, а также характером, из-за которого имя правителя стало нарицательным. Один из самых известнейших правителей в Древнем Риме. Известен своим умением делать несколько дел одновременно. Легендой обросли обстоятельства гибели полководца от руки друга.</a:t>
            </a:r>
          </a:p>
          <a:p>
            <a:pPr algn="ctr" eaLnBrk="1" hangingPunct="1">
              <a:spcBef>
                <a:spcPct val="20000"/>
              </a:spcBef>
            </a:pPr>
            <a:endParaRPr lang="ru-RU" sz="2800" dirty="0"/>
          </a:p>
        </p:txBody>
      </p:sp>
      <p:pic>
        <p:nvPicPr>
          <p:cNvPr id="11" name="Picture 13">
            <a:hlinkClick r:id="rId4" action="ppaction://hlinksldjump"/>
          </p:cNvPr>
          <p:cNvPicPr>
            <a:picLocks noChangeAspect="1" noChangeArrowheads="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19951" y="5924823"/>
            <a:ext cx="744537" cy="744537"/>
          </a:xfrm>
          <a:prstGeom prst="rect">
            <a:avLst/>
          </a:prstGeom>
          <a:noFill/>
          <a:ln>
            <a:noFill/>
          </a:ln>
          <a:effectLst>
            <a:outerShdw blurRad="50800" dist="38100" dir="10800000" algn="r" rotWithShape="0">
              <a:prstClr val="black">
                <a:alpha val="40000"/>
              </a:prst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7720806" y="546692"/>
            <a:ext cx="8532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solidFill>
                  <a:schemeClr val="accent2">
                    <a:lumMod val="75000"/>
                  </a:schemeClr>
                </a:solidFill>
                <a:latin typeface="Arial" pitchFamily="34" charset="0"/>
                <a:cs typeface="Arial" pitchFamily="34" charset="0"/>
              </a:rPr>
              <a:t>20</a:t>
            </a:r>
          </a:p>
        </p:txBody>
      </p:sp>
      <p:pic>
        <p:nvPicPr>
          <p:cNvPr id="9" name="Рисунок 8"/>
          <p:cNvPicPr>
            <a:picLocks noChangeAspect="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51520" y="5295747"/>
            <a:ext cx="2191737" cy="1258152"/>
          </a:xfrm>
          <a:prstGeom prst="rect">
            <a:avLst/>
          </a:prstGeom>
        </p:spPr>
      </p:pic>
      <p:pic>
        <p:nvPicPr>
          <p:cNvPr id="10" name="Picture 2" descr="http://serp-dm.ru/_nw/0/71629456.jpg"/>
          <p:cNvPicPr>
            <a:picLocks noChangeAspect="1" noChangeArrowheads="1"/>
          </p:cNvPicPr>
          <p:nvPr/>
        </p:nvPicPr>
        <p:blipFill rotWithShape="1">
          <a:blip r:embed="rId8" cstate="screen">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39552" y="4077072"/>
            <a:ext cx="1229569" cy="156528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2627784" y="5157192"/>
            <a:ext cx="536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spcBef>
                <a:spcPct val="20000"/>
              </a:spcBef>
            </a:pPr>
            <a:r>
              <a:rPr lang="ru-RU" sz="2800" i="1" dirty="0"/>
              <a:t>Гай Юлий Цезарь</a:t>
            </a:r>
          </a:p>
        </p:txBody>
      </p:sp>
      <p:sp>
        <p:nvSpPr>
          <p:cNvPr id="13" name="Прямоугольник 12"/>
          <p:cNvSpPr/>
          <p:nvPr/>
        </p:nvSpPr>
        <p:spPr>
          <a:xfrm>
            <a:off x="827584" y="406405"/>
            <a:ext cx="6768752"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a:ln w="11430"/>
                <a:solidFill>
                  <a:schemeClr val="accent2">
                    <a:lumMod val="75000"/>
                  </a:schemeClr>
                </a:solidFill>
              </a:rPr>
              <a:t>ГОСУДАРСТВЕННЫЕ И ОБЩЕСТВЕННЫЕ ДЕЯТЕЛИ</a:t>
            </a:r>
          </a:p>
        </p:txBody>
      </p:sp>
      <p:pic>
        <p:nvPicPr>
          <p:cNvPr id="14" name="Рисунок 13" descr="https://fikiwiki.com/uploads/posts/2022-02/1644966422_1-fikiwiki-com-p-kartinki-yulii-tsezar-1.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60032" y="1700808"/>
            <a:ext cx="3536725" cy="4165396"/>
          </a:xfrm>
          <a:prstGeom prst="rect">
            <a:avLst/>
          </a:prstGeom>
          <a:noFill/>
          <a:ln>
            <a:noFill/>
          </a:ln>
        </p:spPr>
      </p:pic>
    </p:spTree>
    <p:extLst>
      <p:ext uri="{BB962C8B-B14F-4D97-AF65-F5344CB8AC3E}">
        <p14:creationId xmlns:p14="http://schemas.microsoft.com/office/powerpoint/2010/main" val="689791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ppt_w</p:attrName>
                                        </p:attrNameLst>
                                      </p:cBhvr>
                                      <p:tavLst>
                                        <p:tav tm="0">
                                          <p:val>
                                            <p:fltVal val="0"/>
                                          </p:val>
                                        </p:tav>
                                        <p:tav tm="100000">
                                          <p:val>
                                            <p:strVal val="#ppt_w"/>
                                          </p:val>
                                        </p:tav>
                                      </p:tavLst>
                                    </p:anim>
                                    <p:anim calcmode="lin" valueType="num">
                                      <p:cBhvr>
                                        <p:cTn id="14" dur="2000" fill="hold"/>
                                        <p:tgtEl>
                                          <p:spTgt spid="14"/>
                                        </p:tgtEl>
                                        <p:attrNameLst>
                                          <p:attrName>ppt_h</p:attrName>
                                        </p:attrNameLst>
                                      </p:cBhvr>
                                      <p:tavLst>
                                        <p:tav tm="0">
                                          <p:val>
                                            <p:fltVal val="0"/>
                                          </p:val>
                                        </p:tav>
                                        <p:tav tm="100000">
                                          <p:val>
                                            <p:strVal val="#ppt_h"/>
                                          </p:val>
                                        </p:tav>
                                      </p:tavLst>
                                    </p:anim>
                                    <p:animEffect transition="in" filter="fade">
                                      <p:cBhvr>
                                        <p:cTn id="15" dur="2000"/>
                                        <p:tgtEl>
                                          <p:spTgt spid="14"/>
                                        </p:tgtEl>
                                      </p:cBhvr>
                                    </p:animEffect>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Тема Office">
  <a:themeElements>
    <a:clrScheme name="Другая 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60000"/>
      </a:hlink>
      <a:folHlink>
        <a:srgbClr val="E36C09"/>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TotalTime>
  <Words>1195</Words>
  <Application>Microsoft Office PowerPoint</Application>
  <PresentationFormat>Экран (4:3)</PresentationFormat>
  <Paragraphs>174</Paragraphs>
  <Slides>30</Slides>
  <Notes>28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30</vt:i4>
      </vt:variant>
    </vt:vector>
  </HeadingPairs>
  <TitlesOfParts>
    <vt:vector size="34" baseType="lpstr">
      <vt:lpstr>Arial</vt:lpstr>
      <vt:lpstr>Calibri</vt:lpstr>
      <vt:lpstr>Georgia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Ранько Елена</dc:creator>
  <cp:lastModifiedBy>Пользователь</cp:lastModifiedBy>
  <cp:revision>88</cp:revision>
  <dcterms:created xsi:type="dcterms:W3CDTF">2015-05-04T12:07:23Z</dcterms:created>
  <dcterms:modified xsi:type="dcterms:W3CDTF">2025-02-03T07:01:29Z</dcterms:modified>
</cp:coreProperties>
</file>