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70" r:id="rId11"/>
    <p:sldId id="263" r:id="rId12"/>
    <p:sldId id="264" r:id="rId13"/>
    <p:sldId id="269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4DC-95E1-485E-A72E-C63B3F6091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594178D-463B-4B38-8219-311DFA3CF1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C9A64DC-95E1-485E-A72E-C63B3F609157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2873"/>
            <a:ext cx="7772400" cy="2599928"/>
          </a:xfrm>
        </p:spPr>
        <p:txBody>
          <a:bodyPr/>
          <a:lstStyle/>
          <a:p>
            <a:pPr algn="r"/>
            <a:r>
              <a:rPr lang="ru-RU" sz="5400" dirty="0" smtClean="0"/>
              <a:t>Подготовка к ОГЭ по биологии</a:t>
            </a:r>
            <a:br>
              <a:rPr lang="ru-RU" sz="5400" dirty="0" smtClean="0"/>
            </a:br>
            <a:r>
              <a:rPr lang="ru-RU" sz="5400" dirty="0" smtClean="0"/>
              <a:t>/</a:t>
            </a:r>
            <a:r>
              <a:rPr lang="ru-RU" sz="4800" dirty="0" smtClean="0"/>
              <a:t>из опыта работы/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6400800" cy="1800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Ладыгина</a:t>
            </a:r>
            <a:r>
              <a:rPr lang="ru-RU" dirty="0" smtClean="0">
                <a:solidFill>
                  <a:schemeClr val="tx1"/>
                </a:solidFill>
              </a:rPr>
              <a:t> Валентина Викторовна,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биологии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ГБОУ ЛНР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«Стахановская специализированная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школа № 9 имени </a:t>
            </a:r>
            <a:r>
              <a:rPr lang="ru-RU" dirty="0" err="1" smtClean="0">
                <a:solidFill>
                  <a:schemeClr val="tx1"/>
                </a:solidFill>
              </a:rPr>
              <a:t>А.Стаханова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096344" cy="463871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8" y="1628800"/>
            <a:ext cx="6120000" cy="27990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КНЯГИНЯ\Pictures\Screenshots\Снимок экрана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6120000" cy="30485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8847" y="2758"/>
            <a:ext cx="62087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«Строение и химический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клетки»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116840"/>
            <a:ext cx="7470140" cy="15379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мочи. Регуляция работы органов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мочевыделительной системы»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52095" y="1723390"/>
            <a:ext cx="8575675" cy="4821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pic>
        <p:nvPicPr>
          <p:cNvPr id="5" name="Изображение 4" descr="Снимок экрана (44)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1772920"/>
            <a:ext cx="750316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498" y="116632"/>
            <a:ext cx="4655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«Гигиена питания»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477804"/>
            <a:ext cx="9000000" cy="4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928" y="116632"/>
            <a:ext cx="76226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«Нарушения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опорно-двигательной системы»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0" y="2204864"/>
            <a:ext cx="8510716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818" y="116632"/>
            <a:ext cx="652081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«Нормы и режим питания»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38" y="1316150"/>
            <a:ext cx="4245138" cy="31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310" y="1334540"/>
            <a:ext cx="4680000" cy="310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КНЯГИНЯ\Pictures\Screenshots\Снимок экрана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4691"/>
            <a:ext cx="5559253" cy="21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50000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908720"/>
            <a:ext cx="698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Дорогу осилит идущий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6352" y="2492896"/>
            <a:ext cx="45361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УДАЧИ!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064897" cy="619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регулирование: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Федеральный закон от 29.12.2012 N 273-ФЗ (ред. от 25.12.2023) "Об образовании в Российской Федерации" (с изм. и доп., вступ. в силу с 01.01.2024);</a:t>
            </a:r>
            <a:endParaRPr lang="ru-RU" dirty="0" smtClean="0"/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 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</a:t>
            </a:r>
            <a:r>
              <a:rPr lang="ru-RU" dirty="0" smtClean="0"/>
              <a:t>31.05.2021 N 287 (</a:t>
            </a:r>
            <a:r>
              <a:rPr lang="ru-RU" dirty="0"/>
              <a:t>ред. от 22.01.2024</a:t>
            </a:r>
            <a:r>
              <a:rPr lang="ru-RU" dirty="0" smtClean="0"/>
              <a:t>) «Об </a:t>
            </a:r>
            <a:r>
              <a:rPr lang="ru-RU" dirty="0"/>
              <a:t>утверждении </a:t>
            </a:r>
            <a:r>
              <a:rPr lang="ru-RU" dirty="0" smtClean="0"/>
              <a:t>федерального государственного </a:t>
            </a:r>
            <a:r>
              <a:rPr lang="ru-RU" dirty="0"/>
              <a:t>образовательного </a:t>
            </a:r>
            <a:r>
              <a:rPr lang="ru-RU" dirty="0" smtClean="0"/>
              <a:t>стандарта основного </a:t>
            </a:r>
            <a:r>
              <a:rPr lang="ru-RU" dirty="0"/>
              <a:t>общего </a:t>
            </a:r>
            <a:r>
              <a:rPr lang="ru-RU" dirty="0" smtClean="0"/>
              <a:t>образования» (</a:t>
            </a:r>
            <a:r>
              <a:rPr lang="ru-RU" dirty="0"/>
              <a:t>Зарегистрировано в Минюсте </a:t>
            </a:r>
            <a:r>
              <a:rPr lang="ru-RU" dirty="0" smtClean="0"/>
              <a:t>России 05.07.2021 </a:t>
            </a:r>
            <a:r>
              <a:rPr lang="ru-RU" dirty="0"/>
              <a:t>N </a:t>
            </a:r>
            <a:r>
              <a:rPr lang="ru-RU" dirty="0" smtClean="0"/>
              <a:t>64101)</a:t>
            </a:r>
            <a:endParaRPr lang="ru-RU" dirty="0" smtClean="0"/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18.05.2023 N 370 (ред. от 19.03.2024) Об утверждении федеральной образовательной программы основного общего образования (Зарегистрировано в Минюсте России 12.07.2023 N </a:t>
            </a:r>
            <a:r>
              <a:rPr lang="ru-RU" dirty="0" smtClean="0"/>
              <a:t>74223);</a:t>
            </a:r>
            <a:endParaRPr lang="ru-RU" dirty="0" smtClean="0"/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Приказ </a:t>
            </a:r>
            <a:r>
              <a:rPr lang="ru-RU" dirty="0"/>
              <a:t>Министерства просвещения Российской Федерации, Федеральной службы по надзору в сфере образования и науки от 04.04.2023 № </a:t>
            </a:r>
            <a:r>
              <a:rPr lang="ru-RU" dirty="0" smtClean="0"/>
              <a:t>232/551 «Об </a:t>
            </a:r>
            <a:r>
              <a:rPr lang="ru-RU" dirty="0"/>
              <a:t>утверждении Порядка проведения государственной итоговой аттестации по образовательным программам основного общего </a:t>
            </a:r>
            <a:r>
              <a:rPr lang="ru-RU" dirty="0" smtClean="0"/>
              <a:t>образования» (</a:t>
            </a:r>
            <a:r>
              <a:rPr lang="ru-RU" dirty="0"/>
              <a:t>Зарегистрирован 12.05.2023 № </a:t>
            </a:r>
            <a:r>
              <a:rPr lang="ru-RU" dirty="0" smtClean="0"/>
              <a:t>73292)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908"/>
            <a:ext cx="7560000" cy="21448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5400000" cy="30556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140519" cy="334370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6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НЯГИНЯ\Desktop\Ладыгина\2025-02-15_12-04-5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6" y="692698"/>
            <a:ext cx="8820000" cy="49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5745" y="148590"/>
            <a:ext cx="8537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 b="1"/>
              <a:t>Проверяемые элементы содержания на основном государственном экзамене по биологии.</a:t>
            </a:r>
            <a:endParaRPr lang="ru-RU" altLang="en-US" sz="3600" b="1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23215" y="2564765"/>
            <a:ext cx="8448040" cy="294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200"/>
              <a:t>1. Биология - наука о живой природе. Методы научного познания.</a:t>
            </a:r>
            <a:endParaRPr lang="ru-RU" altLang="en-US" sz="2200"/>
          </a:p>
          <a:p>
            <a:r>
              <a:rPr lang="ru-RU" altLang="en-US" sz="2200"/>
              <a:t>2. Среда обитания. Природные и искусственные сообщества.    Человек и окружающая среда.</a:t>
            </a:r>
            <a:endParaRPr lang="ru-RU" altLang="en-US" sz="2200"/>
          </a:p>
          <a:p>
            <a:r>
              <a:rPr lang="ru-RU" altLang="en-US" sz="2200"/>
              <a:t>3. Эволюционное развитие растений, животных и человека. </a:t>
            </a:r>
            <a:endParaRPr lang="ru-RU" altLang="en-US" sz="2200"/>
          </a:p>
          <a:p>
            <a:r>
              <a:rPr lang="ru-RU" altLang="en-US" sz="2200"/>
              <a:t>4. Организмы бактерий, грибов и лишайников.</a:t>
            </a:r>
            <a:endParaRPr lang="ru-RU" altLang="en-US" sz="2200"/>
          </a:p>
          <a:p>
            <a:r>
              <a:rPr lang="ru-RU" altLang="en-US" sz="2200"/>
              <a:t>5. Растительный организм. Систематические группы растений.</a:t>
            </a:r>
            <a:endParaRPr lang="ru-RU" altLang="en-US" sz="2200"/>
          </a:p>
          <a:p>
            <a:r>
              <a:rPr lang="ru-RU" altLang="en-US" sz="2200"/>
              <a:t>6. Животный орагнизм. Систематические группы животных.</a:t>
            </a:r>
            <a:endParaRPr lang="ru-RU" altLang="en-US" sz="2200"/>
          </a:p>
          <a:p>
            <a:r>
              <a:rPr lang="ru-RU" altLang="en-US" sz="2200"/>
              <a:t>7. Человек и его здоровье.</a:t>
            </a:r>
            <a:endParaRPr lang="ru-RU" altLang="en-US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использования заданий из демоверсий в процессе подготовки к ОГЭ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9" y="1988840"/>
            <a:ext cx="4320000" cy="24159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КНЯГИНЯ\Desktop\Ладыгина\2025-02-15_12-18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72383"/>
            <a:ext cx="4320000" cy="224327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НЯГИНЯ\Desktop\Ладыгина\2025-02-15_12-19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32" y="3861048"/>
            <a:ext cx="4320000" cy="2429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758"/>
            <a:ext cx="7103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как часть природы»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6" y="1101085"/>
            <a:ext cx="7200000" cy="278842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КНЯГИНЯ\Pictures\Screenshots\Снимок экрана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93" y="3851718"/>
            <a:ext cx="7200000" cy="29232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7371"/>
            <a:ext cx="6912768" cy="57693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7252" y="2758"/>
            <a:ext cx="9300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«Особенности размножения человека»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824" y="2758"/>
            <a:ext cx="682879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(9 класс)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«Регуляция обмена веществ»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25475" y="1379855"/>
            <a:ext cx="7908925" cy="5138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pic>
        <p:nvPicPr>
          <p:cNvPr id="4" name="Изображение 3" descr="Снимок экрана (45)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295400"/>
            <a:ext cx="6620510" cy="53079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2039</Words>
  <Application>WPS Presentation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Century Gothic</vt:lpstr>
      <vt:lpstr>Courier New</vt:lpstr>
      <vt:lpstr>Palatino Linotype</vt:lpstr>
      <vt:lpstr>Microsoft YaHei</vt:lpstr>
      <vt:lpstr>Arial Unicode MS</vt:lpstr>
      <vt:lpstr>Calibri</vt:lpstr>
      <vt:lpstr>Исполнительная</vt:lpstr>
      <vt:lpstr>Подготовка к ОГЭ по биологии /из опыта работы/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по биологии /из опыта работы/</dc:title>
  <dc:creator>КНЯГИНЯ</dc:creator>
  <cp:lastModifiedBy>User</cp:lastModifiedBy>
  <cp:revision>11</cp:revision>
  <dcterms:created xsi:type="dcterms:W3CDTF">2025-02-15T08:26:00Z</dcterms:created>
  <dcterms:modified xsi:type="dcterms:W3CDTF">2025-02-19T14:03:14Z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C4FB4DF4258B417897EAEAA490D50079_12</vt:lpwstr>
  </property>
  <property fmtid="{D5CDD505-2E9C-101B-9397-08002B2CF9AE}" pid="3" name="KSOProductBuildVer">
    <vt:lpwstr>1049-12.2.0.19805</vt:lpwstr>
  </property>
</Properties>
</file>