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8" r:id="rId33"/>
    <p:sldId id="289" r:id="rId34"/>
    <p:sldId id="290" r:id="rId35"/>
    <p:sldId id="291" r:id="rId36"/>
    <p:sldId id="292" r:id="rId37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594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1" i="0">
                <a:solidFill>
                  <a:srgbClr val="FDFCF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50" b="1" i="0">
                <a:solidFill>
                  <a:srgbClr val="FDFCF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50" b="1" i="0">
                <a:solidFill>
                  <a:srgbClr val="FDFCF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50" b="1" i="0">
                <a:solidFill>
                  <a:srgbClr val="FDFCF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1630025" cy="10287000"/>
          </a:xfrm>
          <a:custGeom>
            <a:avLst/>
            <a:gdLst/>
            <a:ahLst/>
            <a:cxnLst/>
            <a:rect l="l" t="t" r="r" b="b"/>
            <a:pathLst>
              <a:path w="11630025" h="10287000">
                <a:moveTo>
                  <a:pt x="0" y="10286999"/>
                </a:moveTo>
                <a:lnTo>
                  <a:pt x="11629978" y="10286999"/>
                </a:lnTo>
                <a:lnTo>
                  <a:pt x="11629978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101B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629978" y="0"/>
            <a:ext cx="6658609" cy="10287000"/>
          </a:xfrm>
          <a:custGeom>
            <a:avLst/>
            <a:gdLst/>
            <a:ahLst/>
            <a:cxnLst/>
            <a:rect l="l" t="t" r="r" b="b"/>
            <a:pathLst>
              <a:path w="6658609" h="10287000">
                <a:moveTo>
                  <a:pt x="6657989" y="0"/>
                </a:moveTo>
                <a:lnTo>
                  <a:pt x="0" y="0"/>
                </a:lnTo>
                <a:lnTo>
                  <a:pt x="0" y="10286999"/>
                </a:lnTo>
                <a:lnTo>
                  <a:pt x="6657989" y="10286999"/>
                </a:lnTo>
                <a:lnTo>
                  <a:pt x="6657989" y="0"/>
                </a:lnTo>
                <a:close/>
              </a:path>
            </a:pathLst>
          </a:custGeom>
          <a:solidFill>
            <a:srgbClr val="DD2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6000" y="386567"/>
            <a:ext cx="7818120" cy="24409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1" i="0">
                <a:solidFill>
                  <a:srgbClr val="FDFCF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15985" y="2536476"/>
            <a:ext cx="9539605" cy="2120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747" y="-1"/>
            <a:ext cx="18247251" cy="10286999"/>
            <a:chOff x="40747" y="-1"/>
            <a:chExt cx="18247251" cy="1028699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747" y="-1"/>
              <a:ext cx="18247251" cy="10286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6685209" y="9096922"/>
              <a:ext cx="685800" cy="317500"/>
            </a:xfrm>
            <a:custGeom>
              <a:avLst/>
              <a:gdLst/>
              <a:ahLst/>
              <a:cxnLst/>
              <a:rect l="l" t="t" r="r" b="b"/>
              <a:pathLst>
                <a:path w="685800" h="317500">
                  <a:moveTo>
                    <a:pt x="685799" y="0"/>
                  </a:moveTo>
                  <a:lnTo>
                    <a:pt x="0" y="0"/>
                  </a:lnTo>
                  <a:lnTo>
                    <a:pt x="0" y="317491"/>
                  </a:lnTo>
                  <a:lnTo>
                    <a:pt x="685799" y="317491"/>
                  </a:lnTo>
                  <a:lnTo>
                    <a:pt x="685799" y="0"/>
                  </a:lnTo>
                  <a:close/>
                </a:path>
              </a:pathLst>
            </a:custGeom>
            <a:solidFill>
              <a:srgbClr val="0102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016000" y="778511"/>
            <a:ext cx="1260475" cy="8896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650" spc="-25" dirty="0">
                <a:solidFill>
                  <a:srgbClr val="DD201D"/>
                </a:solidFill>
                <a:latin typeface="Roboto"/>
                <a:cs typeface="Roboto"/>
              </a:rPr>
              <a:t>18+</a:t>
            </a:r>
            <a:endParaRPr sz="5650">
              <a:latin typeface="Roboto"/>
              <a:cs typeface="Roboto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198841" y="3596740"/>
            <a:ext cx="13709015" cy="295148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 marR="5080" indent="-635" algn="ctr">
              <a:lnSpc>
                <a:spcPts val="7500"/>
              </a:lnSpc>
              <a:spcBef>
                <a:spcPts val="740"/>
              </a:spcBef>
            </a:pPr>
            <a:r>
              <a:rPr sz="6700" b="0" spc="-690" dirty="0">
                <a:solidFill>
                  <a:srgbClr val="000000"/>
                </a:solidFill>
                <a:latin typeface="Arial Black"/>
                <a:cs typeface="Arial Black"/>
              </a:rPr>
              <a:t>MАРКЕРЫ</a:t>
            </a:r>
            <a:r>
              <a:rPr sz="6700" b="0" spc="-470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sz="6700" b="0" spc="-620" dirty="0">
                <a:solidFill>
                  <a:srgbClr val="000000"/>
                </a:solidFill>
                <a:latin typeface="Arial Black"/>
                <a:cs typeface="Arial Black"/>
              </a:rPr>
              <a:t>ПРОЯВЛЕНИЯ </a:t>
            </a:r>
            <a:r>
              <a:rPr sz="6700" b="0" spc="-490" dirty="0">
                <a:solidFill>
                  <a:srgbClr val="000000"/>
                </a:solidFill>
                <a:latin typeface="Arial Black"/>
                <a:cs typeface="Arial Black"/>
              </a:rPr>
              <a:t>СVИЦИДАЛbНОГО</a:t>
            </a:r>
            <a:r>
              <a:rPr sz="6700" b="0" spc="-470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sz="6700" b="0" spc="-655" dirty="0">
                <a:solidFill>
                  <a:srgbClr val="000000"/>
                </a:solidFill>
                <a:latin typeface="Arial Black"/>
                <a:cs typeface="Arial Black"/>
              </a:rPr>
              <a:t>ПОВЕДЕНИЯ </a:t>
            </a:r>
            <a:r>
              <a:rPr sz="6700" b="0" spc="-590" dirty="0">
                <a:solidFill>
                  <a:srgbClr val="000000"/>
                </a:solidFill>
                <a:latin typeface="Arial Black"/>
                <a:cs typeface="Arial Black"/>
              </a:rPr>
              <a:t>ПОДРОСТКОВ</a:t>
            </a:r>
            <a:endParaRPr sz="6700">
              <a:latin typeface="Arial Black"/>
              <a:cs typeface="Arial Black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2016133"/>
            <a:ext cx="12022455" cy="6255385"/>
            <a:chOff x="0" y="2016133"/>
            <a:chExt cx="12022455" cy="6255385"/>
          </a:xfrm>
        </p:grpSpPr>
        <p:sp>
          <p:nvSpPr>
            <p:cNvPr id="9" name="object 9"/>
            <p:cNvSpPr/>
            <p:nvPr/>
          </p:nvSpPr>
          <p:spPr>
            <a:xfrm>
              <a:off x="0" y="2016135"/>
              <a:ext cx="426720" cy="6255385"/>
            </a:xfrm>
            <a:custGeom>
              <a:avLst/>
              <a:gdLst/>
              <a:ahLst/>
              <a:cxnLst/>
              <a:rect l="l" t="t" r="r" b="b"/>
              <a:pathLst>
                <a:path w="426720" h="6255384">
                  <a:moveTo>
                    <a:pt x="426212" y="6255118"/>
                  </a:moveTo>
                  <a:lnTo>
                    <a:pt x="213233" y="5980036"/>
                  </a:lnTo>
                  <a:lnTo>
                    <a:pt x="0" y="5704624"/>
                  </a:lnTo>
                  <a:lnTo>
                    <a:pt x="0" y="5980608"/>
                  </a:lnTo>
                  <a:lnTo>
                    <a:pt x="431" y="5980036"/>
                  </a:lnTo>
                  <a:lnTo>
                    <a:pt x="212445" y="6255118"/>
                  </a:lnTo>
                  <a:lnTo>
                    <a:pt x="426212" y="6255118"/>
                  </a:lnTo>
                  <a:close/>
                </a:path>
                <a:path w="426720" h="6255384">
                  <a:moveTo>
                    <a:pt x="426212" y="5731230"/>
                  </a:moveTo>
                  <a:lnTo>
                    <a:pt x="213220" y="5456148"/>
                  </a:lnTo>
                  <a:lnTo>
                    <a:pt x="0" y="5180749"/>
                  </a:lnTo>
                  <a:lnTo>
                    <a:pt x="0" y="5456720"/>
                  </a:lnTo>
                  <a:lnTo>
                    <a:pt x="431" y="5456148"/>
                  </a:lnTo>
                  <a:lnTo>
                    <a:pt x="212445" y="5731230"/>
                  </a:lnTo>
                  <a:lnTo>
                    <a:pt x="426212" y="5731230"/>
                  </a:lnTo>
                  <a:close/>
                </a:path>
                <a:path w="426720" h="6255384">
                  <a:moveTo>
                    <a:pt x="426212" y="5207355"/>
                  </a:moveTo>
                  <a:lnTo>
                    <a:pt x="213207" y="4932248"/>
                  </a:lnTo>
                  <a:lnTo>
                    <a:pt x="0" y="4656861"/>
                  </a:lnTo>
                  <a:lnTo>
                    <a:pt x="0" y="4932807"/>
                  </a:lnTo>
                  <a:lnTo>
                    <a:pt x="431" y="4932248"/>
                  </a:lnTo>
                  <a:lnTo>
                    <a:pt x="212445" y="5207355"/>
                  </a:lnTo>
                  <a:lnTo>
                    <a:pt x="426212" y="5207355"/>
                  </a:lnTo>
                  <a:close/>
                </a:path>
                <a:path w="426720" h="6255384">
                  <a:moveTo>
                    <a:pt x="426212" y="4693183"/>
                  </a:moveTo>
                  <a:lnTo>
                    <a:pt x="213207" y="4418076"/>
                  </a:lnTo>
                  <a:lnTo>
                    <a:pt x="0" y="4142689"/>
                  </a:lnTo>
                  <a:lnTo>
                    <a:pt x="0" y="4418647"/>
                  </a:lnTo>
                  <a:lnTo>
                    <a:pt x="431" y="4418076"/>
                  </a:lnTo>
                  <a:lnTo>
                    <a:pt x="212445" y="4693183"/>
                  </a:lnTo>
                  <a:lnTo>
                    <a:pt x="426212" y="4693183"/>
                  </a:lnTo>
                  <a:close/>
                </a:path>
                <a:path w="426720" h="6255384">
                  <a:moveTo>
                    <a:pt x="426212" y="4169295"/>
                  </a:moveTo>
                  <a:lnTo>
                    <a:pt x="213233" y="3894213"/>
                  </a:lnTo>
                  <a:lnTo>
                    <a:pt x="0" y="3618801"/>
                  </a:lnTo>
                  <a:lnTo>
                    <a:pt x="0" y="3894785"/>
                  </a:lnTo>
                  <a:lnTo>
                    <a:pt x="431" y="3894213"/>
                  </a:lnTo>
                  <a:lnTo>
                    <a:pt x="212445" y="4169295"/>
                  </a:lnTo>
                  <a:lnTo>
                    <a:pt x="426212" y="4169295"/>
                  </a:lnTo>
                  <a:close/>
                </a:path>
                <a:path w="426720" h="6255384">
                  <a:moveTo>
                    <a:pt x="426212" y="3645408"/>
                  </a:moveTo>
                  <a:lnTo>
                    <a:pt x="213233" y="3370326"/>
                  </a:lnTo>
                  <a:lnTo>
                    <a:pt x="0" y="3094913"/>
                  </a:lnTo>
                  <a:lnTo>
                    <a:pt x="0" y="3370897"/>
                  </a:lnTo>
                  <a:lnTo>
                    <a:pt x="431" y="3370326"/>
                  </a:lnTo>
                  <a:lnTo>
                    <a:pt x="212445" y="3645408"/>
                  </a:lnTo>
                  <a:lnTo>
                    <a:pt x="426212" y="3645408"/>
                  </a:lnTo>
                  <a:close/>
                </a:path>
                <a:path w="426720" h="6255384">
                  <a:moveTo>
                    <a:pt x="426212" y="3131235"/>
                  </a:moveTo>
                  <a:lnTo>
                    <a:pt x="213233" y="2856153"/>
                  </a:lnTo>
                  <a:lnTo>
                    <a:pt x="0" y="2580741"/>
                  </a:lnTo>
                  <a:lnTo>
                    <a:pt x="0" y="2856725"/>
                  </a:lnTo>
                  <a:lnTo>
                    <a:pt x="431" y="2856153"/>
                  </a:lnTo>
                  <a:lnTo>
                    <a:pt x="212445" y="3131235"/>
                  </a:lnTo>
                  <a:lnTo>
                    <a:pt x="426212" y="3131235"/>
                  </a:lnTo>
                  <a:close/>
                </a:path>
                <a:path w="426720" h="6255384">
                  <a:moveTo>
                    <a:pt x="426212" y="2607348"/>
                  </a:moveTo>
                  <a:lnTo>
                    <a:pt x="213233" y="2332266"/>
                  </a:lnTo>
                  <a:lnTo>
                    <a:pt x="0" y="2056853"/>
                  </a:lnTo>
                  <a:lnTo>
                    <a:pt x="0" y="2332837"/>
                  </a:lnTo>
                  <a:lnTo>
                    <a:pt x="431" y="2332266"/>
                  </a:lnTo>
                  <a:lnTo>
                    <a:pt x="212445" y="2607348"/>
                  </a:lnTo>
                  <a:lnTo>
                    <a:pt x="426212" y="2607348"/>
                  </a:lnTo>
                  <a:close/>
                </a:path>
                <a:path w="426720" h="6255384">
                  <a:moveTo>
                    <a:pt x="426212" y="2083460"/>
                  </a:moveTo>
                  <a:lnTo>
                    <a:pt x="213233" y="1808378"/>
                  </a:lnTo>
                  <a:lnTo>
                    <a:pt x="0" y="1532966"/>
                  </a:lnTo>
                  <a:lnTo>
                    <a:pt x="0" y="1808949"/>
                  </a:lnTo>
                  <a:lnTo>
                    <a:pt x="431" y="1808378"/>
                  </a:lnTo>
                  <a:lnTo>
                    <a:pt x="212445" y="2083460"/>
                  </a:lnTo>
                  <a:lnTo>
                    <a:pt x="426212" y="2083460"/>
                  </a:lnTo>
                  <a:close/>
                </a:path>
                <a:path w="426720" h="6255384">
                  <a:moveTo>
                    <a:pt x="426212" y="1598282"/>
                  </a:moveTo>
                  <a:lnTo>
                    <a:pt x="213233" y="1323200"/>
                  </a:lnTo>
                  <a:lnTo>
                    <a:pt x="0" y="1047788"/>
                  </a:lnTo>
                  <a:lnTo>
                    <a:pt x="0" y="1323771"/>
                  </a:lnTo>
                  <a:lnTo>
                    <a:pt x="431" y="1323200"/>
                  </a:lnTo>
                  <a:lnTo>
                    <a:pt x="212445" y="1598282"/>
                  </a:lnTo>
                  <a:lnTo>
                    <a:pt x="426212" y="1598282"/>
                  </a:lnTo>
                  <a:close/>
                </a:path>
                <a:path w="426720" h="6255384">
                  <a:moveTo>
                    <a:pt x="426212" y="1074394"/>
                  </a:moveTo>
                  <a:lnTo>
                    <a:pt x="213233" y="799312"/>
                  </a:lnTo>
                  <a:lnTo>
                    <a:pt x="0" y="523887"/>
                  </a:lnTo>
                  <a:lnTo>
                    <a:pt x="0" y="799871"/>
                  </a:lnTo>
                  <a:lnTo>
                    <a:pt x="431" y="799312"/>
                  </a:lnTo>
                  <a:lnTo>
                    <a:pt x="212445" y="1074394"/>
                  </a:lnTo>
                  <a:lnTo>
                    <a:pt x="426212" y="1074394"/>
                  </a:lnTo>
                  <a:close/>
                </a:path>
                <a:path w="426720" h="6255384">
                  <a:moveTo>
                    <a:pt x="426212" y="550494"/>
                  </a:moveTo>
                  <a:lnTo>
                    <a:pt x="213233" y="275412"/>
                  </a:lnTo>
                  <a:lnTo>
                    <a:pt x="0" y="0"/>
                  </a:lnTo>
                  <a:lnTo>
                    <a:pt x="0" y="275983"/>
                  </a:lnTo>
                  <a:lnTo>
                    <a:pt x="431" y="275412"/>
                  </a:lnTo>
                  <a:lnTo>
                    <a:pt x="212445" y="550494"/>
                  </a:lnTo>
                  <a:lnTo>
                    <a:pt x="426212" y="550494"/>
                  </a:lnTo>
                  <a:close/>
                </a:path>
              </a:pathLst>
            </a:custGeom>
            <a:solidFill>
              <a:srgbClr val="DD20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114644" y="7482682"/>
              <a:ext cx="9907905" cy="133350"/>
            </a:xfrm>
            <a:custGeom>
              <a:avLst/>
              <a:gdLst/>
              <a:ahLst/>
              <a:cxnLst/>
              <a:rect l="l" t="t" r="r" b="b"/>
              <a:pathLst>
                <a:path w="9907905" h="133350">
                  <a:moveTo>
                    <a:pt x="0" y="133350"/>
                  </a:moveTo>
                  <a:lnTo>
                    <a:pt x="9907429" y="133350"/>
                  </a:lnTo>
                  <a:lnTo>
                    <a:pt x="9907429" y="0"/>
                  </a:lnTo>
                  <a:lnTo>
                    <a:pt x="0" y="0"/>
                  </a:lnTo>
                  <a:lnTo>
                    <a:pt x="0" y="133350"/>
                  </a:lnTo>
                  <a:close/>
                </a:path>
              </a:pathLst>
            </a:custGeom>
            <a:solidFill>
              <a:srgbClr val="DD20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83246" y="3328423"/>
            <a:ext cx="5671820" cy="2818079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 marR="5080" indent="2233930" algn="r">
              <a:lnSpc>
                <a:spcPts val="4280"/>
              </a:lnSpc>
              <a:spcBef>
                <a:spcPts val="575"/>
              </a:spcBef>
            </a:pPr>
            <a:r>
              <a:rPr sz="3900" b="0" spc="-175" dirty="0">
                <a:solidFill>
                  <a:srgbClr val="FFFFFF"/>
                </a:solidFill>
                <a:latin typeface="Microsoft Sans Serif"/>
                <a:cs typeface="Microsoft Sans Serif"/>
              </a:rPr>
              <a:t>PA3ГOBOPЫ</a:t>
            </a:r>
            <a:r>
              <a:rPr sz="3900" b="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900" b="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3900" b="0" spc="-7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СПEЦИФИ</a:t>
            </a:r>
            <a:r>
              <a:rPr lang="ru-RU" sz="3900" b="0" spc="-7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Ч</a:t>
            </a:r>
            <a:r>
              <a:rPr sz="3900" b="0" spc="-7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HЫЙ</a:t>
            </a:r>
            <a:r>
              <a:rPr sz="3900" b="0" spc="-16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900" b="0" spc="-2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ЮMOP</a:t>
            </a:r>
            <a:r>
              <a:rPr lang="ru-RU" sz="3900" b="0" spc="-2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/>
            </a:r>
            <a:br>
              <a:rPr lang="ru-RU" sz="3900" b="0" spc="-2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</a:br>
            <a:endParaRPr sz="3900" dirty="0">
              <a:latin typeface="Microsoft Sans Serif"/>
              <a:cs typeface="Microsoft Sans Serif"/>
            </a:endParaRPr>
          </a:p>
          <a:p>
            <a:pPr marR="5080" algn="r">
              <a:lnSpc>
                <a:spcPts val="4195"/>
              </a:lnSpc>
            </a:pPr>
            <a:r>
              <a:rPr sz="3900" b="0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3900" b="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900" b="0" spc="-220" dirty="0">
                <a:solidFill>
                  <a:srgbClr val="FFFFFF"/>
                </a:solidFill>
                <a:latin typeface="Microsoft Sans Serif"/>
                <a:cs typeface="Microsoft Sans Serif"/>
              </a:rPr>
              <a:t>СMEPTИ</a:t>
            </a:r>
            <a:r>
              <a:rPr sz="3900" b="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900" b="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endParaRPr sz="3900" dirty="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639801" y="4957199"/>
            <a:ext cx="4415690" cy="6129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900" spc="-16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 </a:t>
            </a:r>
            <a:r>
              <a:rPr sz="3900" spc="-16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СAMOУБИ</a:t>
            </a:r>
            <a:r>
              <a:rPr sz="3900" u="heavy" spc="-165" dirty="0" smtClean="0">
                <a:solidFill>
                  <a:srgbClr val="FFFFFF"/>
                </a:solidFill>
                <a:uFill>
                  <a:solidFill>
                    <a:srgbClr val="101B1E"/>
                  </a:solidFill>
                </a:uFill>
                <a:latin typeface="Microsoft Sans Serif"/>
                <a:cs typeface="Microsoft Sans Serif"/>
              </a:rPr>
              <a:t>ЙСTBE</a:t>
            </a:r>
            <a:endParaRPr sz="390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29144" y="1028699"/>
            <a:ext cx="16346169" cy="9258300"/>
          </a:xfrm>
          <a:custGeom>
            <a:avLst/>
            <a:gdLst/>
            <a:ahLst/>
            <a:cxnLst/>
            <a:rect l="l" t="t" r="r" b="b"/>
            <a:pathLst>
              <a:path w="16346169" h="9258300">
                <a:moveTo>
                  <a:pt x="465823" y="254025"/>
                </a:moveTo>
                <a:lnTo>
                  <a:pt x="0" y="254025"/>
                </a:lnTo>
                <a:lnTo>
                  <a:pt x="0" y="304800"/>
                </a:lnTo>
                <a:lnTo>
                  <a:pt x="465823" y="304800"/>
                </a:lnTo>
                <a:lnTo>
                  <a:pt x="465823" y="254025"/>
                </a:lnTo>
                <a:close/>
              </a:path>
              <a:path w="16346169" h="9258300">
                <a:moveTo>
                  <a:pt x="465823" y="127012"/>
                </a:moveTo>
                <a:lnTo>
                  <a:pt x="0" y="127012"/>
                </a:lnTo>
                <a:lnTo>
                  <a:pt x="0" y="177825"/>
                </a:lnTo>
                <a:lnTo>
                  <a:pt x="465823" y="177825"/>
                </a:lnTo>
                <a:lnTo>
                  <a:pt x="465823" y="127012"/>
                </a:lnTo>
                <a:close/>
              </a:path>
              <a:path w="16346169" h="9258300">
                <a:moveTo>
                  <a:pt x="465823" y="0"/>
                </a:moveTo>
                <a:lnTo>
                  <a:pt x="0" y="0"/>
                </a:lnTo>
                <a:lnTo>
                  <a:pt x="0" y="50812"/>
                </a:lnTo>
                <a:lnTo>
                  <a:pt x="465823" y="50812"/>
                </a:lnTo>
                <a:lnTo>
                  <a:pt x="465823" y="0"/>
                </a:lnTo>
                <a:close/>
              </a:path>
              <a:path w="16346169" h="9258300">
                <a:moveTo>
                  <a:pt x="10907725" y="9258300"/>
                </a:moveTo>
                <a:lnTo>
                  <a:pt x="10749801" y="9099588"/>
                </a:lnTo>
                <a:lnTo>
                  <a:pt x="10599306" y="8948318"/>
                </a:lnTo>
                <a:lnTo>
                  <a:pt x="10290861" y="9258300"/>
                </a:lnTo>
                <a:lnTo>
                  <a:pt x="10441368" y="9258300"/>
                </a:lnTo>
                <a:lnTo>
                  <a:pt x="10599306" y="9099588"/>
                </a:lnTo>
                <a:lnTo>
                  <a:pt x="10757243" y="9258300"/>
                </a:lnTo>
                <a:lnTo>
                  <a:pt x="10907725" y="9258300"/>
                </a:lnTo>
                <a:close/>
              </a:path>
              <a:path w="16346169" h="9258300">
                <a:moveTo>
                  <a:pt x="10918368" y="8810803"/>
                </a:moveTo>
                <a:lnTo>
                  <a:pt x="10599306" y="8490115"/>
                </a:lnTo>
                <a:lnTo>
                  <a:pt x="10280205" y="8810803"/>
                </a:lnTo>
                <a:lnTo>
                  <a:pt x="10355466" y="8886431"/>
                </a:lnTo>
                <a:lnTo>
                  <a:pt x="10599306" y="8641372"/>
                </a:lnTo>
                <a:lnTo>
                  <a:pt x="10843146" y="8886431"/>
                </a:lnTo>
                <a:lnTo>
                  <a:pt x="10918368" y="8810803"/>
                </a:lnTo>
                <a:close/>
              </a:path>
              <a:path w="16346169" h="9258300">
                <a:moveTo>
                  <a:pt x="10918368" y="8352574"/>
                </a:moveTo>
                <a:lnTo>
                  <a:pt x="10599306" y="8031874"/>
                </a:lnTo>
                <a:lnTo>
                  <a:pt x="10280205" y="8352574"/>
                </a:lnTo>
                <a:lnTo>
                  <a:pt x="10355466" y="8428203"/>
                </a:lnTo>
                <a:lnTo>
                  <a:pt x="10599306" y="8183131"/>
                </a:lnTo>
                <a:lnTo>
                  <a:pt x="10843146" y="8428203"/>
                </a:lnTo>
                <a:lnTo>
                  <a:pt x="10918368" y="8352574"/>
                </a:lnTo>
                <a:close/>
              </a:path>
              <a:path w="16346169" h="9258300">
                <a:moveTo>
                  <a:pt x="10918368" y="7894333"/>
                </a:moveTo>
                <a:lnTo>
                  <a:pt x="10599306" y="7573632"/>
                </a:lnTo>
                <a:lnTo>
                  <a:pt x="10280205" y="7894333"/>
                </a:lnTo>
                <a:lnTo>
                  <a:pt x="10355466" y="7969961"/>
                </a:lnTo>
                <a:lnTo>
                  <a:pt x="10599306" y="7724889"/>
                </a:lnTo>
                <a:lnTo>
                  <a:pt x="10843146" y="7969961"/>
                </a:lnTo>
                <a:lnTo>
                  <a:pt x="10918368" y="7894333"/>
                </a:lnTo>
                <a:close/>
              </a:path>
              <a:path w="16346169" h="9258300">
                <a:moveTo>
                  <a:pt x="10918368" y="7436129"/>
                </a:moveTo>
                <a:lnTo>
                  <a:pt x="10599306" y="7115416"/>
                </a:lnTo>
                <a:lnTo>
                  <a:pt x="10280205" y="7436129"/>
                </a:lnTo>
                <a:lnTo>
                  <a:pt x="10355466" y="7511758"/>
                </a:lnTo>
                <a:lnTo>
                  <a:pt x="10599306" y="7266673"/>
                </a:lnTo>
                <a:lnTo>
                  <a:pt x="10843146" y="7511758"/>
                </a:lnTo>
                <a:lnTo>
                  <a:pt x="10918368" y="7436129"/>
                </a:lnTo>
                <a:close/>
              </a:path>
              <a:path w="16346169" h="9258300">
                <a:moveTo>
                  <a:pt x="16346132" y="8227809"/>
                </a:moveTo>
                <a:lnTo>
                  <a:pt x="16194494" y="8073237"/>
                </a:lnTo>
                <a:lnTo>
                  <a:pt x="16186569" y="8073237"/>
                </a:lnTo>
                <a:lnTo>
                  <a:pt x="16181845" y="8078394"/>
                </a:lnTo>
                <a:lnTo>
                  <a:pt x="16179407" y="8080984"/>
                </a:lnTo>
                <a:lnTo>
                  <a:pt x="16178035" y="8084210"/>
                </a:lnTo>
                <a:lnTo>
                  <a:pt x="16178035" y="8090662"/>
                </a:lnTo>
                <a:lnTo>
                  <a:pt x="16179407" y="8093888"/>
                </a:lnTo>
                <a:lnTo>
                  <a:pt x="16181845" y="8096466"/>
                </a:lnTo>
                <a:lnTo>
                  <a:pt x="16301479" y="8218779"/>
                </a:lnTo>
                <a:lnTo>
                  <a:pt x="15661704" y="8218779"/>
                </a:lnTo>
                <a:lnTo>
                  <a:pt x="15656065" y="8224583"/>
                </a:lnTo>
                <a:lnTo>
                  <a:pt x="15656065" y="8238782"/>
                </a:lnTo>
                <a:lnTo>
                  <a:pt x="15661704" y="8244599"/>
                </a:lnTo>
                <a:lnTo>
                  <a:pt x="16301479" y="8244599"/>
                </a:lnTo>
                <a:lnTo>
                  <a:pt x="16176511" y="8372068"/>
                </a:lnTo>
                <a:lnTo>
                  <a:pt x="16176511" y="8380133"/>
                </a:lnTo>
                <a:lnTo>
                  <a:pt x="16186569" y="8390471"/>
                </a:lnTo>
                <a:lnTo>
                  <a:pt x="16194494" y="8390471"/>
                </a:lnTo>
                <a:lnTo>
                  <a:pt x="16199523" y="8385289"/>
                </a:lnTo>
                <a:lnTo>
                  <a:pt x="16346132" y="8235886"/>
                </a:lnTo>
                <a:lnTo>
                  <a:pt x="16346132" y="82278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15991" y="3546457"/>
            <a:ext cx="9540875" cy="1597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7400"/>
              </a:lnSpc>
              <a:spcBef>
                <a:spcPts val="100"/>
              </a:spcBef>
            </a:pPr>
            <a:r>
              <a:rPr sz="3200" spc="4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Pа</a:t>
            </a:r>
            <a:r>
              <a:rPr lang="ru-RU" sz="3200" spc="4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3200" spc="4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говоры</a:t>
            </a:r>
            <a:r>
              <a:rPr sz="3200" spc="59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15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3200" spc="5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8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самоу</a:t>
            </a:r>
            <a:r>
              <a:rPr lang="ru-RU" sz="3200" spc="8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spc="8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ийстве</a:t>
            </a:r>
            <a:r>
              <a:rPr sz="3200" spc="59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b="1" spc="-430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sz="3200" b="1" spc="5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спосо</a:t>
            </a:r>
            <a:r>
              <a:rPr lang="ru-RU" sz="32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b="1" dirty="0" smtClean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3200" b="1" spc="50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14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которым</a:t>
            </a:r>
            <a:r>
              <a:rPr sz="32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11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ре</a:t>
            </a:r>
            <a:r>
              <a:rPr lang="ru-RU" sz="3200" spc="1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spc="11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енок</a:t>
            </a:r>
            <a:r>
              <a:rPr sz="3200" spc="59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пытается</a:t>
            </a:r>
            <a:r>
              <a:rPr sz="3200" spc="5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15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привлечь</a:t>
            </a:r>
            <a:r>
              <a:rPr sz="3200" spc="5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155" dirty="0">
                <a:solidFill>
                  <a:srgbClr val="FFFFFF"/>
                </a:solidFill>
                <a:latin typeface="Microsoft Sans Serif"/>
                <a:cs typeface="Microsoft Sans Serif"/>
              </a:rPr>
              <a:t>внимание</a:t>
            </a:r>
            <a:r>
              <a:rPr sz="3200" spc="5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3200" spc="5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-2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се</a:t>
            </a:r>
            <a:r>
              <a:rPr lang="ru-RU" sz="3200" spc="-2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spc="-2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е </a:t>
            </a:r>
            <a:r>
              <a:rPr sz="3200" spc="26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32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своему</a:t>
            </a:r>
            <a:r>
              <a:rPr sz="32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состоянию</a:t>
            </a:r>
            <a:r>
              <a:rPr sz="3200" b="1" spc="70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endParaRPr sz="3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606460" y="3895719"/>
            <a:ext cx="4326255" cy="227947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41275" marR="5080" indent="-29209" algn="r">
              <a:lnSpc>
                <a:spcPts val="4280"/>
              </a:lnSpc>
              <a:spcBef>
                <a:spcPts val="575"/>
              </a:spcBef>
            </a:pPr>
            <a:r>
              <a:rPr sz="3900" spc="-254" dirty="0">
                <a:solidFill>
                  <a:srgbClr val="FFFFFF"/>
                </a:solidFill>
                <a:latin typeface="Microsoft Sans Serif"/>
                <a:cs typeface="Microsoft Sans Serif"/>
              </a:rPr>
              <a:t>УТРАТА</a:t>
            </a:r>
            <a:r>
              <a:rPr sz="39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900" spc="-290" dirty="0">
                <a:solidFill>
                  <a:srgbClr val="FFFFFF"/>
                </a:solidFill>
                <a:latin typeface="Microsoft Sans Serif"/>
                <a:cs typeface="Microsoft Sans Serif"/>
              </a:rPr>
              <a:t>ИНТЕРЕСА </a:t>
            </a:r>
            <a:r>
              <a:rPr sz="3900" spc="-21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39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900" spc="-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ПРИВЫ</a:t>
            </a:r>
            <a:r>
              <a:rPr lang="ru-RU" sz="3900" spc="-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Ч</a:t>
            </a:r>
            <a:r>
              <a:rPr sz="3900" spc="-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НОЙ </a:t>
            </a:r>
            <a:r>
              <a:rPr sz="3900" spc="-23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ДЕЯТЕЛbНОСТИ</a:t>
            </a:r>
            <a:r>
              <a:rPr sz="39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9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3900" spc="-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УВЛЕ</a:t>
            </a:r>
            <a:r>
              <a:rPr lang="ru-RU" sz="3900" spc="-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Ч</a:t>
            </a:r>
            <a:r>
              <a:rPr sz="3900" spc="-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3900" u="heavy" spc="-10" dirty="0" smtClean="0">
                <a:solidFill>
                  <a:srgbClr val="FFFFFF"/>
                </a:solidFill>
                <a:uFill>
                  <a:solidFill>
                    <a:srgbClr val="101B1E"/>
                  </a:solidFill>
                </a:uFill>
                <a:latin typeface="Microsoft Sans Serif"/>
                <a:cs typeface="Microsoft Sans Serif"/>
              </a:rPr>
              <a:t>НИЯМ</a:t>
            </a:r>
            <a:endParaRPr sz="3900" dirty="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29144" y="1028699"/>
            <a:ext cx="16346169" cy="9258300"/>
          </a:xfrm>
          <a:custGeom>
            <a:avLst/>
            <a:gdLst/>
            <a:ahLst/>
            <a:cxnLst/>
            <a:rect l="l" t="t" r="r" b="b"/>
            <a:pathLst>
              <a:path w="16346169" h="9258300">
                <a:moveTo>
                  <a:pt x="465823" y="254025"/>
                </a:moveTo>
                <a:lnTo>
                  <a:pt x="0" y="254025"/>
                </a:lnTo>
                <a:lnTo>
                  <a:pt x="0" y="304800"/>
                </a:lnTo>
                <a:lnTo>
                  <a:pt x="465823" y="304800"/>
                </a:lnTo>
                <a:lnTo>
                  <a:pt x="465823" y="254025"/>
                </a:lnTo>
                <a:close/>
              </a:path>
              <a:path w="16346169" h="9258300">
                <a:moveTo>
                  <a:pt x="465823" y="126987"/>
                </a:moveTo>
                <a:lnTo>
                  <a:pt x="0" y="126987"/>
                </a:lnTo>
                <a:lnTo>
                  <a:pt x="0" y="177825"/>
                </a:lnTo>
                <a:lnTo>
                  <a:pt x="465823" y="177825"/>
                </a:lnTo>
                <a:lnTo>
                  <a:pt x="465823" y="126987"/>
                </a:lnTo>
                <a:close/>
              </a:path>
              <a:path w="16346169" h="9258300">
                <a:moveTo>
                  <a:pt x="465823" y="0"/>
                </a:moveTo>
                <a:lnTo>
                  <a:pt x="0" y="0"/>
                </a:lnTo>
                <a:lnTo>
                  <a:pt x="0" y="50787"/>
                </a:lnTo>
                <a:lnTo>
                  <a:pt x="465823" y="50787"/>
                </a:lnTo>
                <a:lnTo>
                  <a:pt x="465823" y="0"/>
                </a:lnTo>
                <a:close/>
              </a:path>
              <a:path w="16346169" h="9258300">
                <a:moveTo>
                  <a:pt x="10907738" y="9258300"/>
                </a:moveTo>
                <a:lnTo>
                  <a:pt x="10749788" y="9099537"/>
                </a:lnTo>
                <a:lnTo>
                  <a:pt x="10599306" y="8948280"/>
                </a:lnTo>
                <a:lnTo>
                  <a:pt x="10290835" y="9258300"/>
                </a:lnTo>
                <a:lnTo>
                  <a:pt x="10441330" y="9258300"/>
                </a:lnTo>
                <a:lnTo>
                  <a:pt x="10599306" y="9099537"/>
                </a:lnTo>
                <a:lnTo>
                  <a:pt x="10757281" y="9258300"/>
                </a:lnTo>
                <a:lnTo>
                  <a:pt x="10907738" y="9258300"/>
                </a:lnTo>
                <a:close/>
              </a:path>
              <a:path w="16346169" h="9258300">
                <a:moveTo>
                  <a:pt x="10918368" y="8810777"/>
                </a:moveTo>
                <a:lnTo>
                  <a:pt x="10599306" y="8490077"/>
                </a:lnTo>
                <a:lnTo>
                  <a:pt x="10280205" y="8810777"/>
                </a:lnTo>
                <a:lnTo>
                  <a:pt x="10355466" y="8886406"/>
                </a:lnTo>
                <a:lnTo>
                  <a:pt x="10599306" y="8641334"/>
                </a:lnTo>
                <a:lnTo>
                  <a:pt x="10843146" y="8886406"/>
                </a:lnTo>
                <a:lnTo>
                  <a:pt x="10918368" y="8810777"/>
                </a:lnTo>
                <a:close/>
              </a:path>
              <a:path w="16346169" h="9258300">
                <a:moveTo>
                  <a:pt x="10918368" y="8352574"/>
                </a:moveTo>
                <a:lnTo>
                  <a:pt x="10599306" y="8031874"/>
                </a:lnTo>
                <a:lnTo>
                  <a:pt x="10280205" y="8352574"/>
                </a:lnTo>
                <a:lnTo>
                  <a:pt x="10355466" y="8428203"/>
                </a:lnTo>
                <a:lnTo>
                  <a:pt x="10599306" y="8183131"/>
                </a:lnTo>
                <a:lnTo>
                  <a:pt x="10843146" y="8428203"/>
                </a:lnTo>
                <a:lnTo>
                  <a:pt x="10918368" y="8352574"/>
                </a:lnTo>
                <a:close/>
              </a:path>
              <a:path w="16346169" h="9258300">
                <a:moveTo>
                  <a:pt x="10918368" y="7894333"/>
                </a:moveTo>
                <a:lnTo>
                  <a:pt x="10599306" y="7573632"/>
                </a:lnTo>
                <a:lnTo>
                  <a:pt x="10280205" y="7894333"/>
                </a:lnTo>
                <a:lnTo>
                  <a:pt x="10355466" y="7969961"/>
                </a:lnTo>
                <a:lnTo>
                  <a:pt x="10599306" y="7724889"/>
                </a:lnTo>
                <a:lnTo>
                  <a:pt x="10843146" y="7969961"/>
                </a:lnTo>
                <a:lnTo>
                  <a:pt x="10918368" y="7894333"/>
                </a:lnTo>
                <a:close/>
              </a:path>
              <a:path w="16346169" h="9258300">
                <a:moveTo>
                  <a:pt x="10918368" y="7436129"/>
                </a:moveTo>
                <a:lnTo>
                  <a:pt x="10599306" y="7115416"/>
                </a:lnTo>
                <a:lnTo>
                  <a:pt x="10280205" y="7436129"/>
                </a:lnTo>
                <a:lnTo>
                  <a:pt x="10355466" y="7511758"/>
                </a:lnTo>
                <a:lnTo>
                  <a:pt x="10599306" y="7266673"/>
                </a:lnTo>
                <a:lnTo>
                  <a:pt x="10843146" y="7511758"/>
                </a:lnTo>
                <a:lnTo>
                  <a:pt x="10918368" y="7436129"/>
                </a:lnTo>
                <a:close/>
              </a:path>
              <a:path w="16346169" h="9258300">
                <a:moveTo>
                  <a:pt x="16346132" y="8227809"/>
                </a:moveTo>
                <a:lnTo>
                  <a:pt x="16194494" y="8073237"/>
                </a:lnTo>
                <a:lnTo>
                  <a:pt x="16186569" y="8073237"/>
                </a:lnTo>
                <a:lnTo>
                  <a:pt x="16181845" y="8078394"/>
                </a:lnTo>
                <a:lnTo>
                  <a:pt x="16179407" y="8080984"/>
                </a:lnTo>
                <a:lnTo>
                  <a:pt x="16178035" y="8084210"/>
                </a:lnTo>
                <a:lnTo>
                  <a:pt x="16178035" y="8090662"/>
                </a:lnTo>
                <a:lnTo>
                  <a:pt x="16179407" y="8093888"/>
                </a:lnTo>
                <a:lnTo>
                  <a:pt x="16181845" y="8096466"/>
                </a:lnTo>
                <a:lnTo>
                  <a:pt x="16301479" y="8218779"/>
                </a:lnTo>
                <a:lnTo>
                  <a:pt x="15661704" y="8218779"/>
                </a:lnTo>
                <a:lnTo>
                  <a:pt x="15656065" y="8224583"/>
                </a:lnTo>
                <a:lnTo>
                  <a:pt x="15656065" y="8238782"/>
                </a:lnTo>
                <a:lnTo>
                  <a:pt x="15661704" y="8244599"/>
                </a:lnTo>
                <a:lnTo>
                  <a:pt x="16301479" y="8244599"/>
                </a:lnTo>
                <a:lnTo>
                  <a:pt x="16176511" y="8372068"/>
                </a:lnTo>
                <a:lnTo>
                  <a:pt x="16176511" y="8380133"/>
                </a:lnTo>
                <a:lnTo>
                  <a:pt x="16186569" y="8390471"/>
                </a:lnTo>
                <a:lnTo>
                  <a:pt x="16194494" y="8390471"/>
                </a:lnTo>
                <a:lnTo>
                  <a:pt x="16199523" y="8385289"/>
                </a:lnTo>
                <a:lnTo>
                  <a:pt x="16346132" y="8235886"/>
                </a:lnTo>
                <a:lnTo>
                  <a:pt x="16346132" y="82278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16000" y="2205970"/>
            <a:ext cx="9540240" cy="10667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>
              <a:lnSpc>
                <a:spcPct val="107400"/>
              </a:lnSpc>
              <a:spcBef>
                <a:spcPts val="100"/>
              </a:spcBef>
              <a:tabLst>
                <a:tab pos="1795145" algn="l"/>
                <a:tab pos="2611120" algn="l"/>
                <a:tab pos="3467735" algn="l"/>
                <a:tab pos="4227830" algn="l"/>
                <a:tab pos="6019800" algn="l"/>
                <a:tab pos="6688455" algn="l"/>
                <a:tab pos="7155180" algn="l"/>
                <a:tab pos="7665720" algn="l"/>
                <a:tab pos="9262110" algn="l"/>
              </a:tabLst>
            </a:pPr>
            <a:r>
              <a:rPr sz="3200" b="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Происходят</a:t>
            </a:r>
            <a:r>
              <a:rPr sz="3200" b="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b="0" spc="-1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ре</a:t>
            </a:r>
            <a:r>
              <a:rPr lang="ru-RU" sz="3200" b="0" spc="-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3200" b="0" spc="-1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kие</a:t>
            </a:r>
            <a:r>
              <a:rPr sz="3200" b="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b="0" spc="8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lang="ru-RU" sz="3200" b="0" spc="8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3200" b="0" spc="8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ме</a:t>
            </a:r>
            <a:r>
              <a:rPr lang="ru-RU" sz="3200" b="0" spc="8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b="0" spc="8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lang="ru-RU" sz="3200" b="0" spc="8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b="0" spc="8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ия</a:t>
            </a:r>
            <a:r>
              <a:rPr sz="3200" b="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b="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3200" b="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b="0" spc="17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привыч</a:t>
            </a:r>
            <a:r>
              <a:rPr lang="ru-RU" sz="3200" b="0" spc="17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b="0" spc="17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ом</a:t>
            </a:r>
            <a:r>
              <a:rPr sz="3200" b="0" spc="17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b="0" spc="-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lang="ru-RU" sz="3200" b="0" spc="-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b="0" spc="-1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ра</a:t>
            </a:r>
            <a:r>
              <a:rPr lang="ru-RU" sz="3200" b="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3200" b="0" spc="-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3200" b="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lang="ru-RU" sz="3200" b="0" spc="4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жизни</a:t>
            </a:r>
            <a:r>
              <a:rPr sz="3200" b="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b="0" spc="-1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подрост</a:t>
            </a:r>
            <a:r>
              <a:rPr lang="ru-RU" sz="3200" b="0" spc="-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3200" b="0" spc="-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3200" spc="-10" dirty="0">
                <a:solidFill>
                  <a:srgbClr val="FFFFFF"/>
                </a:solidFill>
              </a:rPr>
              <a:t>:</a:t>
            </a:r>
            <a:r>
              <a:rPr sz="3200" dirty="0">
                <a:solidFill>
                  <a:srgbClr val="FFFFFF"/>
                </a:solidFill>
              </a:rPr>
              <a:t>	</a:t>
            </a:r>
            <a:r>
              <a:rPr sz="3200" b="0" spc="-1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уче</a:t>
            </a:r>
            <a:r>
              <a:rPr lang="ru-RU" sz="3200" b="0" spc="-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b="0" spc="-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3200" spc="-10" dirty="0">
                <a:solidFill>
                  <a:srgbClr val="FFFFFF"/>
                </a:solidFill>
              </a:rPr>
              <a:t>,</a:t>
            </a:r>
            <a:r>
              <a:rPr sz="3200" dirty="0">
                <a:solidFill>
                  <a:srgbClr val="FFFFFF"/>
                </a:solidFill>
              </a:rPr>
              <a:t>	</a:t>
            </a:r>
            <a:r>
              <a:rPr sz="3200" b="0" spc="13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хо</a:t>
            </a:r>
            <a:r>
              <a:rPr lang="ru-RU" sz="3200" b="0" spc="13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бб</a:t>
            </a:r>
            <a:r>
              <a:rPr sz="3200" b="0" spc="13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3200" b="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b="0" spc="21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endParaRPr sz="32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16028" y="3253721"/>
            <a:ext cx="9537065" cy="10667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>
              <a:lnSpc>
                <a:spcPct val="107400"/>
              </a:lnSpc>
              <a:spcBef>
                <a:spcPts val="100"/>
              </a:spcBef>
              <a:tabLst>
                <a:tab pos="2428875" algn="l"/>
                <a:tab pos="2907665" algn="l"/>
                <a:tab pos="3634104" algn="l"/>
                <a:tab pos="4147185" algn="l"/>
                <a:tab pos="6092825" algn="l"/>
                <a:tab pos="6864984" algn="l"/>
                <a:tab pos="6910070" algn="l"/>
              </a:tabLst>
            </a:pPr>
            <a:r>
              <a:rPr sz="3200" spc="9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увлече</a:t>
            </a:r>
            <a:r>
              <a:rPr lang="ru-RU" sz="3200" spc="9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9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ия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теряют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lang="ru-RU" sz="3200" spc="5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зн</a:t>
            </a:r>
            <a:r>
              <a:rPr sz="3200" spc="5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ачимость</a:t>
            </a:r>
            <a:r>
              <a:rPr sz="3200" b="1" spc="5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		</a:t>
            </a:r>
            <a:r>
              <a:rPr lang="ru-RU" sz="32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5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lang="ru-RU" sz="3200" spc="5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spc="5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людается</a:t>
            </a:r>
            <a:r>
              <a:rPr sz="3200" spc="5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7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стремле</a:t>
            </a:r>
            <a:r>
              <a:rPr lang="ru-RU" sz="3200" spc="7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7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ие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	</a:t>
            </a:r>
            <a:r>
              <a:rPr lang="ru-RU" sz="32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9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lang="ru-RU" sz="3200" spc="9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3200" spc="9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оляции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21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7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оди</a:t>
            </a:r>
            <a:r>
              <a:rPr lang="ru-RU" sz="3200" spc="7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7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очеству</a:t>
            </a:r>
            <a:r>
              <a:rPr sz="3200" b="1" spc="70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endParaRPr sz="3200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16056" y="4337743"/>
            <a:ext cx="95396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42135" algn="l"/>
                <a:tab pos="3764279" algn="l"/>
                <a:tab pos="5760720" algn="l"/>
                <a:tab pos="6118225" algn="l"/>
                <a:tab pos="9265285" algn="l"/>
              </a:tabLst>
            </a:pPr>
            <a:r>
              <a:rPr sz="3200" spc="4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Ре</a:t>
            </a:r>
            <a:r>
              <a:rPr lang="ru-RU" sz="3200" spc="4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spc="4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lang="ru-RU" sz="3200" spc="4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4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lang="ru-RU" sz="3200" spc="4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-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lang="ru-RU" sz="3200" spc="-1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зб</a:t>
            </a:r>
            <a:r>
              <a:rPr sz="3200" spc="-1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егает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14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lang="ru-RU" sz="3200" spc="14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spc="14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ще</a:t>
            </a:r>
            <a:r>
              <a:rPr lang="ru-RU" sz="3200" spc="14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14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ия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114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lang="ru-RU" sz="3200" spc="114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3200" spc="114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ру</a:t>
            </a:r>
            <a:r>
              <a:rPr lang="ru-RU" sz="3200" spc="114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ж</a:t>
            </a:r>
            <a:r>
              <a:rPr sz="3200" spc="114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ающими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21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endParaRPr sz="3200" dirty="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16055" y="4825348"/>
            <a:ext cx="9540875" cy="3168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7400"/>
              </a:lnSpc>
              <a:spcBef>
                <a:spcPts val="100"/>
              </a:spcBef>
            </a:pPr>
            <a:r>
              <a:rPr sz="3200" spc="5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lang="ru-RU" sz="3200" spc="5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3200" spc="5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аимодействует</a:t>
            </a:r>
            <a:r>
              <a:rPr sz="3200" spc="72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3200" spc="7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ru-RU" sz="3200" spc="13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3200" spc="13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рай</a:t>
            </a:r>
            <a:r>
              <a:rPr lang="ru-RU" sz="3200" spc="13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13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3200" spc="72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lang="ru-RU" sz="320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зк</a:t>
            </a:r>
            <a:r>
              <a:rPr sz="320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им</a:t>
            </a:r>
            <a:r>
              <a:rPr sz="3200" spc="72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ru-RU" sz="32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3200" spc="11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ругом</a:t>
            </a:r>
            <a:r>
              <a:rPr sz="3200" spc="72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лиц</a:t>
            </a:r>
            <a:r>
              <a:rPr sz="3200" b="1" spc="40" dirty="0">
                <a:solidFill>
                  <a:srgbClr val="FFFFFF"/>
                </a:solidFill>
                <a:latin typeface="Tahoma"/>
                <a:cs typeface="Tahoma"/>
              </a:rPr>
              <a:t>. </a:t>
            </a:r>
            <a:r>
              <a:rPr sz="3200" spc="12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lang="ru-RU" sz="3200" spc="12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37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мо</a:t>
            </a:r>
            <a:r>
              <a:rPr lang="ru-RU" sz="32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ж</a:t>
            </a:r>
            <a:r>
              <a:rPr sz="320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ет</a:t>
            </a:r>
            <a:r>
              <a:rPr sz="3200" spc="37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spc="12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поме</a:t>
            </a:r>
            <a:r>
              <a:rPr lang="ru-RU" sz="3200" spc="12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12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ять</a:t>
            </a:r>
            <a:r>
              <a:rPr sz="3200" spc="38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spc="95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стиль</a:t>
            </a:r>
            <a:r>
              <a:rPr sz="3200" spc="375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оде</a:t>
            </a:r>
            <a:r>
              <a:rPr lang="ru-RU" sz="32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ж</a:t>
            </a:r>
            <a:r>
              <a:rPr sz="320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ды</a:t>
            </a:r>
            <a:r>
              <a:rPr sz="3200" spc="38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spc="26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3200" spc="375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цвет 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волос</a:t>
            </a: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3200" b="1" spc="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20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предпочитая</a:t>
            </a:r>
            <a:r>
              <a:rPr sz="3200" spc="254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9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тем</a:t>
            </a:r>
            <a:r>
              <a:rPr lang="ru-RU" sz="3200" spc="9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9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ые</a:t>
            </a:r>
            <a:r>
              <a:rPr sz="3200" spc="254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8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отте</a:t>
            </a:r>
            <a:r>
              <a:rPr lang="ru-RU" sz="3200" spc="8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нк</a:t>
            </a:r>
            <a:r>
              <a:rPr sz="3200" spc="8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3200" b="1" spc="8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3200" b="1" spc="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9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lang="ru-RU" sz="3200" spc="19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19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еш</a:t>
            </a:r>
            <a:r>
              <a:rPr lang="ru-RU" sz="3200" spc="19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19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ий</a:t>
            </a:r>
            <a:r>
              <a:rPr sz="3200" spc="19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125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вид</a:t>
            </a:r>
            <a:r>
              <a:rPr sz="3200" spc="3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8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ста</a:t>
            </a:r>
            <a:r>
              <a:rPr lang="ru-RU" sz="3200" spc="8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8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овится</a:t>
            </a:r>
            <a:r>
              <a:rPr sz="3200" spc="36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ru-RU" sz="3200" spc="14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14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еряшливым</a:t>
            </a:r>
            <a:r>
              <a:rPr sz="3200" spc="35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26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3200" spc="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ru-RU" sz="32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6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еа</a:t>
            </a:r>
            <a:r>
              <a:rPr lang="ru-RU" sz="3200" spc="6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кк</a:t>
            </a:r>
            <a:r>
              <a:rPr sz="3200" spc="6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урат</a:t>
            </a:r>
            <a:r>
              <a:rPr lang="ru-RU" sz="3200" spc="6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6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ым</a:t>
            </a:r>
            <a:r>
              <a:rPr sz="3200" b="1" spc="65" dirty="0">
                <a:solidFill>
                  <a:srgbClr val="FFFFFF"/>
                </a:solidFill>
                <a:latin typeface="Tahoma"/>
                <a:cs typeface="Tahoma"/>
              </a:rPr>
              <a:t>. </a:t>
            </a:r>
            <a:r>
              <a:rPr sz="3200" spc="5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Ре</a:t>
            </a:r>
            <a:r>
              <a:rPr lang="ru-RU" sz="3200" spc="5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spc="5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lang="ru-RU" sz="3200" spc="5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5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lang="ru-RU" sz="3200" spc="5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3200" spc="2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мо</a:t>
            </a:r>
            <a:r>
              <a:rPr lang="ru-RU" sz="32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ж</a:t>
            </a:r>
            <a:r>
              <a:rPr sz="320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ет</a:t>
            </a:r>
            <a:r>
              <a:rPr sz="3200" spc="2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spc="6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lang="ru-RU" sz="3200" spc="6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зб</a:t>
            </a:r>
            <a:r>
              <a:rPr sz="3200" spc="6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егать</a:t>
            </a:r>
            <a:r>
              <a:rPr sz="3200" spc="2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spc="9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ра</a:t>
            </a:r>
            <a:r>
              <a:rPr lang="ru-RU" sz="3200" spc="9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3200" spc="9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говоров</a:t>
            </a:r>
            <a:r>
              <a:rPr sz="3200" spc="2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spc="15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32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своей</a:t>
            </a:r>
            <a:endParaRPr sz="3200" dirty="0"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  <a:spcBef>
                <a:spcPts val="285"/>
              </a:spcBef>
            </a:pPr>
            <a:r>
              <a:rPr lang="ru-RU"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32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lang="ru-RU" sz="32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ятости</a:t>
            </a: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32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9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lang="ru-RU" sz="3200" spc="9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3200" spc="9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рывать</a:t>
            </a:r>
            <a:r>
              <a:rPr sz="3200" spc="7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120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свои</a:t>
            </a:r>
            <a:r>
              <a:rPr sz="32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114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поступ</a:t>
            </a:r>
            <a:r>
              <a:rPr lang="ru-RU" sz="3200" spc="114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3200" spc="114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3200" spc="7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26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32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действия</a:t>
            </a:r>
            <a:r>
              <a:rPr sz="3200" b="1" spc="40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endParaRPr sz="3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1725275" cy="10287000"/>
            </a:xfrm>
            <a:custGeom>
              <a:avLst/>
              <a:gdLst/>
              <a:ahLst/>
              <a:cxnLst/>
              <a:rect l="l" t="t" r="r" b="b"/>
              <a:pathLst>
                <a:path w="11725275" h="10287000">
                  <a:moveTo>
                    <a:pt x="0" y="10286999"/>
                  </a:moveTo>
                  <a:lnTo>
                    <a:pt x="11725197" y="10286999"/>
                  </a:lnTo>
                  <a:lnTo>
                    <a:pt x="11725197" y="0"/>
                  </a:lnTo>
                  <a:lnTo>
                    <a:pt x="0" y="0"/>
                  </a:lnTo>
                  <a:lnTo>
                    <a:pt x="0" y="10286999"/>
                  </a:lnTo>
                  <a:close/>
                </a:path>
              </a:pathLst>
            </a:custGeom>
            <a:solidFill>
              <a:srgbClr val="101B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725197" y="0"/>
              <a:ext cx="6563359" cy="10287000"/>
            </a:xfrm>
            <a:custGeom>
              <a:avLst/>
              <a:gdLst/>
              <a:ahLst/>
              <a:cxnLst/>
              <a:rect l="l" t="t" r="r" b="b"/>
              <a:pathLst>
                <a:path w="6563359" h="10287000">
                  <a:moveTo>
                    <a:pt x="6562800" y="0"/>
                  </a:moveTo>
                  <a:lnTo>
                    <a:pt x="0" y="0"/>
                  </a:lnTo>
                  <a:lnTo>
                    <a:pt x="0" y="10286999"/>
                  </a:lnTo>
                  <a:lnTo>
                    <a:pt x="6562800" y="10286999"/>
                  </a:lnTo>
                  <a:lnTo>
                    <a:pt x="6562800" y="0"/>
                  </a:lnTo>
                  <a:close/>
                </a:path>
              </a:pathLst>
            </a:custGeom>
            <a:solidFill>
              <a:srgbClr val="DD20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2965746" y="4425970"/>
            <a:ext cx="5061585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spc="-2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САМОПОВРЕЖ</a:t>
            </a:r>
            <a:r>
              <a:rPr sz="3900" u="heavy" spc="-210" dirty="0">
                <a:solidFill>
                  <a:srgbClr val="FFFFFF"/>
                </a:solidFill>
                <a:uFill>
                  <a:solidFill>
                    <a:srgbClr val="101B1E"/>
                  </a:solidFill>
                </a:uFill>
                <a:latin typeface="Microsoft Sans Serif"/>
                <a:cs typeface="Microsoft Sans Serif"/>
              </a:rPr>
              <a:t>ДЕНИЕ</a:t>
            </a:r>
            <a:endParaRPr sz="39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29144" y="1028699"/>
            <a:ext cx="16346169" cy="9258300"/>
          </a:xfrm>
          <a:custGeom>
            <a:avLst/>
            <a:gdLst/>
            <a:ahLst/>
            <a:cxnLst/>
            <a:rect l="l" t="t" r="r" b="b"/>
            <a:pathLst>
              <a:path w="16346169" h="9258300">
                <a:moveTo>
                  <a:pt x="465823" y="254025"/>
                </a:moveTo>
                <a:lnTo>
                  <a:pt x="0" y="254025"/>
                </a:lnTo>
                <a:lnTo>
                  <a:pt x="0" y="304800"/>
                </a:lnTo>
                <a:lnTo>
                  <a:pt x="465823" y="304800"/>
                </a:lnTo>
                <a:lnTo>
                  <a:pt x="465823" y="254025"/>
                </a:lnTo>
                <a:close/>
              </a:path>
              <a:path w="16346169" h="9258300">
                <a:moveTo>
                  <a:pt x="465823" y="126987"/>
                </a:moveTo>
                <a:lnTo>
                  <a:pt x="0" y="126987"/>
                </a:lnTo>
                <a:lnTo>
                  <a:pt x="0" y="177825"/>
                </a:lnTo>
                <a:lnTo>
                  <a:pt x="465823" y="177825"/>
                </a:lnTo>
                <a:lnTo>
                  <a:pt x="465823" y="126987"/>
                </a:lnTo>
                <a:close/>
              </a:path>
              <a:path w="16346169" h="9258300">
                <a:moveTo>
                  <a:pt x="465823" y="0"/>
                </a:moveTo>
                <a:lnTo>
                  <a:pt x="0" y="0"/>
                </a:lnTo>
                <a:lnTo>
                  <a:pt x="0" y="50787"/>
                </a:lnTo>
                <a:lnTo>
                  <a:pt x="465823" y="50787"/>
                </a:lnTo>
                <a:lnTo>
                  <a:pt x="465823" y="0"/>
                </a:lnTo>
                <a:close/>
              </a:path>
              <a:path w="16346169" h="9258300">
                <a:moveTo>
                  <a:pt x="10907738" y="9258300"/>
                </a:moveTo>
                <a:lnTo>
                  <a:pt x="10749788" y="9099537"/>
                </a:lnTo>
                <a:lnTo>
                  <a:pt x="10599306" y="8948280"/>
                </a:lnTo>
                <a:lnTo>
                  <a:pt x="10290835" y="9258300"/>
                </a:lnTo>
                <a:lnTo>
                  <a:pt x="10441330" y="9258300"/>
                </a:lnTo>
                <a:lnTo>
                  <a:pt x="10599306" y="9099537"/>
                </a:lnTo>
                <a:lnTo>
                  <a:pt x="10757281" y="9258300"/>
                </a:lnTo>
                <a:lnTo>
                  <a:pt x="10907738" y="9258300"/>
                </a:lnTo>
                <a:close/>
              </a:path>
              <a:path w="16346169" h="9258300">
                <a:moveTo>
                  <a:pt x="10918368" y="8810777"/>
                </a:moveTo>
                <a:lnTo>
                  <a:pt x="10599306" y="8490077"/>
                </a:lnTo>
                <a:lnTo>
                  <a:pt x="10280205" y="8810777"/>
                </a:lnTo>
                <a:lnTo>
                  <a:pt x="10355466" y="8886406"/>
                </a:lnTo>
                <a:lnTo>
                  <a:pt x="10599306" y="8641334"/>
                </a:lnTo>
                <a:lnTo>
                  <a:pt x="10843146" y="8886406"/>
                </a:lnTo>
                <a:lnTo>
                  <a:pt x="10918368" y="8810777"/>
                </a:lnTo>
                <a:close/>
              </a:path>
              <a:path w="16346169" h="9258300">
                <a:moveTo>
                  <a:pt x="10918368" y="8352574"/>
                </a:moveTo>
                <a:lnTo>
                  <a:pt x="10599306" y="8031874"/>
                </a:lnTo>
                <a:lnTo>
                  <a:pt x="10280205" y="8352574"/>
                </a:lnTo>
                <a:lnTo>
                  <a:pt x="10355466" y="8428203"/>
                </a:lnTo>
                <a:lnTo>
                  <a:pt x="10599306" y="8183131"/>
                </a:lnTo>
                <a:lnTo>
                  <a:pt x="10843146" y="8428203"/>
                </a:lnTo>
                <a:lnTo>
                  <a:pt x="10918368" y="8352574"/>
                </a:lnTo>
                <a:close/>
              </a:path>
              <a:path w="16346169" h="9258300">
                <a:moveTo>
                  <a:pt x="10918368" y="7894333"/>
                </a:moveTo>
                <a:lnTo>
                  <a:pt x="10599306" y="7573632"/>
                </a:lnTo>
                <a:lnTo>
                  <a:pt x="10280205" y="7894333"/>
                </a:lnTo>
                <a:lnTo>
                  <a:pt x="10355466" y="7969961"/>
                </a:lnTo>
                <a:lnTo>
                  <a:pt x="10599306" y="7724889"/>
                </a:lnTo>
                <a:lnTo>
                  <a:pt x="10843146" y="7969961"/>
                </a:lnTo>
                <a:lnTo>
                  <a:pt x="10918368" y="7894333"/>
                </a:lnTo>
                <a:close/>
              </a:path>
              <a:path w="16346169" h="9258300">
                <a:moveTo>
                  <a:pt x="10918368" y="7436129"/>
                </a:moveTo>
                <a:lnTo>
                  <a:pt x="10599306" y="7115416"/>
                </a:lnTo>
                <a:lnTo>
                  <a:pt x="10280205" y="7436129"/>
                </a:lnTo>
                <a:lnTo>
                  <a:pt x="10355466" y="7511758"/>
                </a:lnTo>
                <a:lnTo>
                  <a:pt x="10599306" y="7266673"/>
                </a:lnTo>
                <a:lnTo>
                  <a:pt x="10843146" y="7511758"/>
                </a:lnTo>
                <a:lnTo>
                  <a:pt x="10918368" y="7436129"/>
                </a:lnTo>
                <a:close/>
              </a:path>
              <a:path w="16346169" h="9258300">
                <a:moveTo>
                  <a:pt x="16346132" y="8227809"/>
                </a:moveTo>
                <a:lnTo>
                  <a:pt x="16194494" y="8073237"/>
                </a:lnTo>
                <a:lnTo>
                  <a:pt x="16186569" y="8073237"/>
                </a:lnTo>
                <a:lnTo>
                  <a:pt x="16181845" y="8078394"/>
                </a:lnTo>
                <a:lnTo>
                  <a:pt x="16179407" y="8080984"/>
                </a:lnTo>
                <a:lnTo>
                  <a:pt x="16178035" y="8084210"/>
                </a:lnTo>
                <a:lnTo>
                  <a:pt x="16178035" y="8090662"/>
                </a:lnTo>
                <a:lnTo>
                  <a:pt x="16179407" y="8093888"/>
                </a:lnTo>
                <a:lnTo>
                  <a:pt x="16181845" y="8096466"/>
                </a:lnTo>
                <a:lnTo>
                  <a:pt x="16301479" y="8218779"/>
                </a:lnTo>
                <a:lnTo>
                  <a:pt x="15661704" y="8218779"/>
                </a:lnTo>
                <a:lnTo>
                  <a:pt x="15656065" y="8224583"/>
                </a:lnTo>
                <a:lnTo>
                  <a:pt x="15656065" y="8238782"/>
                </a:lnTo>
                <a:lnTo>
                  <a:pt x="15661704" y="8244599"/>
                </a:lnTo>
                <a:lnTo>
                  <a:pt x="16301479" y="8244599"/>
                </a:lnTo>
                <a:lnTo>
                  <a:pt x="16176511" y="8372068"/>
                </a:lnTo>
                <a:lnTo>
                  <a:pt x="16176511" y="8380133"/>
                </a:lnTo>
                <a:lnTo>
                  <a:pt x="16186569" y="8390471"/>
                </a:lnTo>
                <a:lnTo>
                  <a:pt x="16194494" y="8390471"/>
                </a:lnTo>
                <a:lnTo>
                  <a:pt x="16199523" y="8385289"/>
                </a:lnTo>
                <a:lnTo>
                  <a:pt x="16346132" y="8235886"/>
                </a:lnTo>
                <a:lnTo>
                  <a:pt x="16346132" y="82278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15985" y="2223762"/>
            <a:ext cx="9542780" cy="2644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7400"/>
              </a:lnSpc>
              <a:spcBef>
                <a:spcPts val="100"/>
              </a:spcBef>
            </a:pPr>
            <a:r>
              <a:rPr sz="3200" b="0" spc="6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Самоповрешде</a:t>
            </a:r>
            <a:r>
              <a:rPr lang="ru-RU" sz="3200" b="0" spc="6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ж</a:t>
            </a:r>
            <a:r>
              <a:rPr sz="3200" b="0" spc="6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ие</a:t>
            </a:r>
            <a:r>
              <a:rPr sz="3200" b="0" spc="459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-430" dirty="0">
                <a:solidFill>
                  <a:srgbClr val="FFFFFF"/>
                </a:solidFill>
              </a:rPr>
              <a:t>–</a:t>
            </a:r>
            <a:r>
              <a:rPr sz="3200" spc="370" dirty="0">
                <a:solidFill>
                  <a:srgbClr val="FFFFFF"/>
                </a:solidFill>
              </a:rPr>
              <a:t> </a:t>
            </a:r>
            <a:r>
              <a:rPr sz="3200" b="0" spc="55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это</a:t>
            </a:r>
            <a:r>
              <a:rPr sz="3200" b="0" spc="45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ru-RU" sz="3200" b="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b="0" spc="10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lang="ru-RU" sz="3200" b="0" spc="10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b="0" spc="10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есе</a:t>
            </a:r>
            <a:r>
              <a:rPr lang="ru-RU" sz="3200" b="0" spc="10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b="0" spc="10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ие</a:t>
            </a:r>
            <a:r>
              <a:rPr sz="3200" b="0" spc="459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b="0" spc="7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поре</a:t>
            </a:r>
            <a:r>
              <a:rPr lang="ru-RU" sz="3200" b="0" spc="7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3200" b="0" spc="7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ов</a:t>
            </a:r>
            <a:r>
              <a:rPr sz="3200" b="0" spc="459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b="0" spc="26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3200" b="0" spc="1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b="0" spc="15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царапи</a:t>
            </a:r>
            <a:r>
              <a:rPr lang="ru-RU" sz="3200" b="0" spc="15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b="0" spc="4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b="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острыми</a:t>
            </a:r>
            <a:r>
              <a:rPr sz="3200" b="0" spc="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b="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предметами</a:t>
            </a:r>
            <a:r>
              <a:rPr sz="3200" spc="60" dirty="0">
                <a:solidFill>
                  <a:srgbClr val="FFFFFF"/>
                </a:solidFill>
              </a:rPr>
              <a:t>,</a:t>
            </a:r>
            <a:r>
              <a:rPr sz="3200" spc="310" dirty="0">
                <a:solidFill>
                  <a:srgbClr val="FFFFFF"/>
                </a:solidFill>
              </a:rPr>
              <a:t> </a:t>
            </a:r>
            <a:r>
              <a:rPr sz="3200" b="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3200" b="0" spc="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b="0" spc="-1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lang="ru-RU" sz="3200" b="0" spc="-1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кж</a:t>
            </a:r>
            <a:r>
              <a:rPr sz="3200" b="0" spc="-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3200" b="0" spc="4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b="0" spc="10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lang="ru-RU" sz="3200" b="0" spc="10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ж</a:t>
            </a:r>
            <a:r>
              <a:rPr sz="3200" b="0" spc="10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оги</a:t>
            </a:r>
            <a:r>
              <a:rPr sz="3200" b="0" spc="12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ru-RU" sz="3200" b="0" spc="13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b="0" spc="13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3200" b="0" spc="2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ru-RU" sz="3200" b="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3200" b="0" spc="9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lang="ru-RU" sz="3200" b="0" spc="9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жн</a:t>
            </a:r>
            <a:r>
              <a:rPr sz="3200" b="0" spc="9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ых</a:t>
            </a:r>
            <a:r>
              <a:rPr sz="3200" b="0" spc="2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b="0" spc="8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по</a:t>
            </a:r>
            <a:r>
              <a:rPr lang="ru-RU" sz="3200" b="0" spc="8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3200" b="0" spc="8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ровах</a:t>
            </a:r>
            <a:r>
              <a:rPr sz="3200" spc="85" dirty="0">
                <a:solidFill>
                  <a:srgbClr val="FFFFFF"/>
                </a:solidFill>
              </a:rPr>
              <a:t>,</a:t>
            </a:r>
            <a:r>
              <a:rPr sz="3200" spc="-65" dirty="0">
                <a:solidFill>
                  <a:srgbClr val="FFFFFF"/>
                </a:solidFill>
              </a:rPr>
              <a:t> </a:t>
            </a:r>
            <a:r>
              <a:rPr sz="3200" b="0" spc="130" dirty="0">
                <a:solidFill>
                  <a:srgbClr val="FFFFFF"/>
                </a:solidFill>
                <a:latin typeface="Microsoft Sans Serif"/>
                <a:cs typeface="Microsoft Sans Serif"/>
              </a:rPr>
              <a:t>чаще</a:t>
            </a:r>
            <a:r>
              <a:rPr sz="3200" b="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b="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всего</a:t>
            </a:r>
            <a:r>
              <a:rPr sz="3200" b="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-430" dirty="0">
                <a:solidFill>
                  <a:srgbClr val="FFFFFF"/>
                </a:solidFill>
              </a:rPr>
              <a:t>–</a:t>
            </a:r>
            <a:r>
              <a:rPr sz="3200" spc="-65" dirty="0">
                <a:solidFill>
                  <a:srgbClr val="FFFFFF"/>
                </a:solidFill>
              </a:rPr>
              <a:t> </a:t>
            </a:r>
            <a:r>
              <a:rPr sz="3200" b="0" spc="13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предплечий</a:t>
            </a:r>
            <a:r>
              <a:rPr sz="3200" b="0" spc="1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b="0" spc="26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3200" b="0" spc="173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ru-RU" sz="3200" b="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b="0" spc="1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едер</a:t>
            </a:r>
            <a:r>
              <a:rPr sz="3200" spc="15" dirty="0">
                <a:solidFill>
                  <a:srgbClr val="FFFFFF"/>
                </a:solidFill>
              </a:rPr>
              <a:t>,</a:t>
            </a:r>
            <a:r>
              <a:rPr sz="3200" spc="1650" dirty="0">
                <a:solidFill>
                  <a:srgbClr val="FFFFFF"/>
                </a:solidFill>
              </a:rPr>
              <a:t> </a:t>
            </a:r>
            <a:r>
              <a:rPr sz="3200" b="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ре</a:t>
            </a:r>
            <a:r>
              <a:rPr lang="ru-RU" sz="3200" b="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ж</a:t>
            </a:r>
            <a:r>
              <a:rPr sz="3200" b="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3200" b="0" spc="1739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-430" dirty="0">
                <a:solidFill>
                  <a:srgbClr val="FFFFFF"/>
                </a:solidFill>
              </a:rPr>
              <a:t>–</a:t>
            </a:r>
            <a:r>
              <a:rPr sz="3200" spc="1650" dirty="0">
                <a:solidFill>
                  <a:srgbClr val="FFFFFF"/>
                </a:solidFill>
              </a:rPr>
              <a:t> </a:t>
            </a:r>
            <a:r>
              <a:rPr lang="ru-RU" sz="3200" b="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3200" b="0" spc="10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истей</a:t>
            </a:r>
            <a:r>
              <a:rPr sz="3200" b="0" spc="1739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b="0" spc="9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ру</a:t>
            </a:r>
            <a:r>
              <a:rPr lang="ru-RU" sz="3200" b="0" spc="9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3200" b="0" spc="1739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b="0" spc="26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3200" b="0" spc="173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ru-RU" sz="3200" b="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ж</a:t>
            </a:r>
            <a:r>
              <a:rPr sz="3200" b="0" spc="3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ивота</a:t>
            </a:r>
            <a:r>
              <a:rPr sz="3200" spc="30" dirty="0">
                <a:solidFill>
                  <a:srgbClr val="FFFFFF"/>
                </a:solidFill>
              </a:rPr>
              <a:t>.</a:t>
            </a:r>
            <a:r>
              <a:rPr sz="3200" spc="1650" dirty="0">
                <a:solidFill>
                  <a:srgbClr val="FFFFFF"/>
                </a:solidFill>
              </a:rPr>
              <a:t> </a:t>
            </a:r>
            <a:r>
              <a:rPr sz="3200" b="0" spc="-30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3200" b="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b="0" spc="190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помощью</a:t>
            </a:r>
            <a:r>
              <a:rPr sz="3200" b="0" spc="74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b="0" spc="9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самоповре</a:t>
            </a:r>
            <a:r>
              <a:rPr lang="ru-RU" sz="3200" b="0" spc="9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ж</a:t>
            </a:r>
            <a:r>
              <a:rPr sz="3200" b="0" spc="9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де</a:t>
            </a:r>
            <a:r>
              <a:rPr lang="ru-RU" sz="3200" b="0" spc="9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b="0" spc="9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ий</a:t>
            </a:r>
            <a:r>
              <a:rPr sz="3200" b="0" spc="745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b="0" spc="11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ре</a:t>
            </a:r>
            <a:r>
              <a:rPr lang="ru-RU" sz="3200" b="0" spc="1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b="0" spc="1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lang="ru-RU" sz="3200" b="0" spc="1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b="0" spc="1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lang="ru-RU" sz="3200" b="0" spc="1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endParaRPr sz="3200" dirty="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15977" y="4843140"/>
            <a:ext cx="9542780" cy="2120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7400"/>
              </a:lnSpc>
              <a:spcBef>
                <a:spcPts val="100"/>
              </a:spcBef>
              <a:tabLst>
                <a:tab pos="4589780" algn="l"/>
                <a:tab pos="8115300" algn="l"/>
              </a:tabLst>
            </a:pPr>
            <a:r>
              <a:rPr sz="32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пытается</a:t>
            </a:r>
            <a:r>
              <a:rPr sz="3200" spc="7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114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отвлечь</a:t>
            </a:r>
            <a:r>
              <a:rPr sz="3200" spc="7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се</a:t>
            </a:r>
            <a:r>
              <a:rPr lang="ru-RU" sz="32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я</a:t>
            </a:r>
            <a:r>
              <a:rPr sz="3200" spc="74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5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фи</a:t>
            </a:r>
            <a:r>
              <a:rPr lang="ru-RU" sz="3200" spc="5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3200" spc="5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ичесkой</a:t>
            </a:r>
            <a:r>
              <a:rPr sz="3200" spc="75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ru-RU" sz="3200" spc="155" dirty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spc="15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олью</a:t>
            </a:r>
            <a:r>
              <a:rPr sz="3200" spc="74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80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от</a:t>
            </a:r>
            <a:r>
              <a:rPr sz="32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12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эмоцио</a:t>
            </a:r>
            <a:r>
              <a:rPr lang="ru-RU" sz="3200" spc="12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12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аль</a:t>
            </a:r>
            <a:r>
              <a:rPr lang="ru-RU" sz="3200" spc="12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12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ых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6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страда</a:t>
            </a:r>
            <a:r>
              <a:rPr lang="ru-RU" sz="3200" spc="6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6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ий</a:t>
            </a:r>
            <a:r>
              <a:rPr sz="3200" b="1" spc="6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3200" spc="12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lang="ru-RU" sz="3200" spc="12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12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огда</a:t>
            </a:r>
            <a:r>
              <a:rPr sz="3200" spc="12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8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самоповре</a:t>
            </a:r>
            <a:r>
              <a:rPr lang="ru-RU" sz="3200" spc="8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жден</a:t>
            </a:r>
            <a:r>
              <a:rPr sz="3200" spc="8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ия</a:t>
            </a:r>
            <a:r>
              <a:rPr sz="3200" spc="7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b="1" spc="-430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sz="3200" b="1" spc="-15" dirty="0">
                <a:solidFill>
                  <a:srgbClr val="FFFFFF"/>
                </a:solidFill>
                <a:latin typeface="Tahoma"/>
                <a:cs typeface="Tahoma"/>
              </a:rPr>
              <a:t>  </a:t>
            </a:r>
            <a:r>
              <a:rPr sz="3200" spc="8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спосо</a:t>
            </a:r>
            <a:r>
              <a:rPr lang="ru-RU" sz="3200" spc="8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spc="7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lang="ru-RU"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lang="ru-RU" sz="32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32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lang="ru-RU" sz="32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320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ать</a:t>
            </a:r>
            <a:r>
              <a:rPr sz="3200" spc="7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се</a:t>
            </a:r>
            <a:r>
              <a:rPr lang="ru-RU"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я</a:t>
            </a:r>
            <a:r>
              <a:rPr sz="3200" spc="7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lang="ru-RU" sz="3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3200" spc="-2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а </a:t>
            </a:r>
            <a:r>
              <a:rPr lang="ru-RU" sz="32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11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еудачи</a:t>
            </a:r>
            <a:r>
              <a:rPr sz="3200" spc="3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26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32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10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со</a:t>
            </a:r>
            <a:r>
              <a:rPr lang="ru-RU" sz="3200" spc="1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spc="10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стве</a:t>
            </a:r>
            <a:r>
              <a:rPr lang="ru-RU" sz="3200" spc="10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нн</a:t>
            </a:r>
            <a:r>
              <a:rPr sz="3200" spc="10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ую</a:t>
            </a:r>
            <a:r>
              <a:rPr sz="3200" spc="4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ru-RU" sz="32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9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lang="ru-RU" sz="3200" spc="9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3200" spc="9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чем</a:t>
            </a:r>
            <a:r>
              <a:rPr lang="ru-RU" sz="3200" spc="9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9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ость</a:t>
            </a:r>
            <a:r>
              <a:rPr sz="3200" b="1" spc="95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endParaRPr sz="3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912517" y="3385877"/>
            <a:ext cx="6163310" cy="170561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 indent="3103245" algn="r">
              <a:lnSpc>
                <a:spcPts val="4270"/>
              </a:lnSpc>
              <a:spcBef>
                <a:spcPts val="585"/>
              </a:spcBef>
            </a:pPr>
            <a:r>
              <a:rPr sz="3900" spc="-23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ПОВЕДЕНИЕ</a:t>
            </a:r>
            <a:r>
              <a:rPr sz="3900" b="1" spc="-235" dirty="0">
                <a:solidFill>
                  <a:srgbClr val="FFFFFF"/>
                </a:solidFill>
                <a:latin typeface="Tahoma"/>
                <a:cs typeface="Tahoma"/>
              </a:rPr>
              <a:t>, </a:t>
            </a:r>
            <a:r>
              <a:rPr sz="3900" spc="-240" dirty="0">
                <a:solidFill>
                  <a:srgbClr val="FFFFFF"/>
                </a:solidFill>
                <a:latin typeface="Microsoft Sans Serif"/>
                <a:cs typeface="Microsoft Sans Serif"/>
              </a:rPr>
              <a:t>СВЯЗАННОЕ</a:t>
            </a:r>
            <a:r>
              <a:rPr sz="39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900" spc="-37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39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9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РИСКОМ </a:t>
            </a:r>
            <a:r>
              <a:rPr sz="3900" spc="-280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</a:t>
            </a:r>
            <a:r>
              <a:rPr sz="39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9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ЖИЗНИ</a:t>
            </a:r>
            <a:r>
              <a:rPr sz="390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900" spc="16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39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900" spc="-160" dirty="0">
                <a:solidFill>
                  <a:srgbClr val="FFFFFF"/>
                </a:solidFill>
                <a:latin typeface="Microsoft Sans Serif"/>
                <a:cs typeface="Microsoft Sans Serif"/>
              </a:rPr>
              <a:t>ЗДО</a:t>
            </a:r>
            <a:r>
              <a:rPr sz="3900" u="heavy" spc="-160" dirty="0">
                <a:solidFill>
                  <a:srgbClr val="FFFFFF"/>
                </a:solidFill>
                <a:uFill>
                  <a:solidFill>
                    <a:srgbClr val="101B1E"/>
                  </a:solidFill>
                </a:uFill>
                <a:latin typeface="Microsoft Sans Serif"/>
                <a:cs typeface="Microsoft Sans Serif"/>
              </a:rPr>
              <a:t>РОВbЯ</a:t>
            </a:r>
            <a:endParaRPr sz="39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29144" y="1028699"/>
            <a:ext cx="16346169" cy="9258300"/>
          </a:xfrm>
          <a:custGeom>
            <a:avLst/>
            <a:gdLst/>
            <a:ahLst/>
            <a:cxnLst/>
            <a:rect l="l" t="t" r="r" b="b"/>
            <a:pathLst>
              <a:path w="16346169" h="9258300">
                <a:moveTo>
                  <a:pt x="465823" y="254025"/>
                </a:moveTo>
                <a:lnTo>
                  <a:pt x="0" y="254025"/>
                </a:lnTo>
                <a:lnTo>
                  <a:pt x="0" y="304800"/>
                </a:lnTo>
                <a:lnTo>
                  <a:pt x="465823" y="304800"/>
                </a:lnTo>
                <a:lnTo>
                  <a:pt x="465823" y="254025"/>
                </a:lnTo>
                <a:close/>
              </a:path>
              <a:path w="16346169" h="9258300">
                <a:moveTo>
                  <a:pt x="465823" y="126987"/>
                </a:moveTo>
                <a:lnTo>
                  <a:pt x="0" y="126987"/>
                </a:lnTo>
                <a:lnTo>
                  <a:pt x="0" y="177825"/>
                </a:lnTo>
                <a:lnTo>
                  <a:pt x="465823" y="177825"/>
                </a:lnTo>
                <a:lnTo>
                  <a:pt x="465823" y="126987"/>
                </a:lnTo>
                <a:close/>
              </a:path>
              <a:path w="16346169" h="9258300">
                <a:moveTo>
                  <a:pt x="465823" y="0"/>
                </a:moveTo>
                <a:lnTo>
                  <a:pt x="0" y="0"/>
                </a:lnTo>
                <a:lnTo>
                  <a:pt x="0" y="50787"/>
                </a:lnTo>
                <a:lnTo>
                  <a:pt x="465823" y="50787"/>
                </a:lnTo>
                <a:lnTo>
                  <a:pt x="465823" y="0"/>
                </a:lnTo>
                <a:close/>
              </a:path>
              <a:path w="16346169" h="9258300">
                <a:moveTo>
                  <a:pt x="10907725" y="9258300"/>
                </a:moveTo>
                <a:lnTo>
                  <a:pt x="10749801" y="9099588"/>
                </a:lnTo>
                <a:lnTo>
                  <a:pt x="10599306" y="8948318"/>
                </a:lnTo>
                <a:lnTo>
                  <a:pt x="10290861" y="9258300"/>
                </a:lnTo>
                <a:lnTo>
                  <a:pt x="10441368" y="9258300"/>
                </a:lnTo>
                <a:lnTo>
                  <a:pt x="10599306" y="9099588"/>
                </a:lnTo>
                <a:lnTo>
                  <a:pt x="10757243" y="9258300"/>
                </a:lnTo>
                <a:lnTo>
                  <a:pt x="10907725" y="9258300"/>
                </a:lnTo>
                <a:close/>
              </a:path>
              <a:path w="16346169" h="9258300">
                <a:moveTo>
                  <a:pt x="10918368" y="8810777"/>
                </a:moveTo>
                <a:lnTo>
                  <a:pt x="10599306" y="8490077"/>
                </a:lnTo>
                <a:lnTo>
                  <a:pt x="10280205" y="8810777"/>
                </a:lnTo>
                <a:lnTo>
                  <a:pt x="10355466" y="8886406"/>
                </a:lnTo>
                <a:lnTo>
                  <a:pt x="10599306" y="8641334"/>
                </a:lnTo>
                <a:lnTo>
                  <a:pt x="10843146" y="8886406"/>
                </a:lnTo>
                <a:lnTo>
                  <a:pt x="10918368" y="8810777"/>
                </a:lnTo>
                <a:close/>
              </a:path>
              <a:path w="16346169" h="9258300">
                <a:moveTo>
                  <a:pt x="10918368" y="8352574"/>
                </a:moveTo>
                <a:lnTo>
                  <a:pt x="10599306" y="8031874"/>
                </a:lnTo>
                <a:lnTo>
                  <a:pt x="10280205" y="8352574"/>
                </a:lnTo>
                <a:lnTo>
                  <a:pt x="10355466" y="8428203"/>
                </a:lnTo>
                <a:lnTo>
                  <a:pt x="10599306" y="8183131"/>
                </a:lnTo>
                <a:lnTo>
                  <a:pt x="10843146" y="8428203"/>
                </a:lnTo>
                <a:lnTo>
                  <a:pt x="10918368" y="8352574"/>
                </a:lnTo>
                <a:close/>
              </a:path>
              <a:path w="16346169" h="9258300">
                <a:moveTo>
                  <a:pt x="10918368" y="7894358"/>
                </a:moveTo>
                <a:lnTo>
                  <a:pt x="10599306" y="7573670"/>
                </a:lnTo>
                <a:lnTo>
                  <a:pt x="10280205" y="7894358"/>
                </a:lnTo>
                <a:lnTo>
                  <a:pt x="10355466" y="7969986"/>
                </a:lnTo>
                <a:lnTo>
                  <a:pt x="10599306" y="7724940"/>
                </a:lnTo>
                <a:lnTo>
                  <a:pt x="10843146" y="7969986"/>
                </a:lnTo>
                <a:lnTo>
                  <a:pt x="10918368" y="7894358"/>
                </a:lnTo>
                <a:close/>
              </a:path>
              <a:path w="16346169" h="9258300">
                <a:moveTo>
                  <a:pt x="10918368" y="7436129"/>
                </a:moveTo>
                <a:lnTo>
                  <a:pt x="10599306" y="7115416"/>
                </a:lnTo>
                <a:lnTo>
                  <a:pt x="10280205" y="7436129"/>
                </a:lnTo>
                <a:lnTo>
                  <a:pt x="10355466" y="7511758"/>
                </a:lnTo>
                <a:lnTo>
                  <a:pt x="10599306" y="7266673"/>
                </a:lnTo>
                <a:lnTo>
                  <a:pt x="10843146" y="7511758"/>
                </a:lnTo>
                <a:lnTo>
                  <a:pt x="10918368" y="7436129"/>
                </a:lnTo>
                <a:close/>
              </a:path>
              <a:path w="16346169" h="9258300">
                <a:moveTo>
                  <a:pt x="16346132" y="8227809"/>
                </a:moveTo>
                <a:lnTo>
                  <a:pt x="16194494" y="8073237"/>
                </a:lnTo>
                <a:lnTo>
                  <a:pt x="16186569" y="8073237"/>
                </a:lnTo>
                <a:lnTo>
                  <a:pt x="16181845" y="8078394"/>
                </a:lnTo>
                <a:lnTo>
                  <a:pt x="16179407" y="8080984"/>
                </a:lnTo>
                <a:lnTo>
                  <a:pt x="16178035" y="8084210"/>
                </a:lnTo>
                <a:lnTo>
                  <a:pt x="16178035" y="8090662"/>
                </a:lnTo>
                <a:lnTo>
                  <a:pt x="16179407" y="8093888"/>
                </a:lnTo>
                <a:lnTo>
                  <a:pt x="16181845" y="8096466"/>
                </a:lnTo>
                <a:lnTo>
                  <a:pt x="16301479" y="8218779"/>
                </a:lnTo>
                <a:lnTo>
                  <a:pt x="15661704" y="8218779"/>
                </a:lnTo>
                <a:lnTo>
                  <a:pt x="15656065" y="8224583"/>
                </a:lnTo>
                <a:lnTo>
                  <a:pt x="15656065" y="8238782"/>
                </a:lnTo>
                <a:lnTo>
                  <a:pt x="15661704" y="8244599"/>
                </a:lnTo>
                <a:lnTo>
                  <a:pt x="16301479" y="8244599"/>
                </a:lnTo>
                <a:lnTo>
                  <a:pt x="16176511" y="8372068"/>
                </a:lnTo>
                <a:lnTo>
                  <a:pt x="16176511" y="8380133"/>
                </a:lnTo>
                <a:lnTo>
                  <a:pt x="16186569" y="8390471"/>
                </a:lnTo>
                <a:lnTo>
                  <a:pt x="16194494" y="8390471"/>
                </a:lnTo>
                <a:lnTo>
                  <a:pt x="16199523" y="8385289"/>
                </a:lnTo>
                <a:lnTo>
                  <a:pt x="16346132" y="8235886"/>
                </a:lnTo>
                <a:lnTo>
                  <a:pt x="16346132" y="82278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16000" y="3023838"/>
            <a:ext cx="9541510" cy="1597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7400"/>
              </a:lnSpc>
              <a:spcBef>
                <a:spcPts val="100"/>
              </a:spcBef>
            </a:pPr>
            <a:r>
              <a:rPr sz="3200" b="0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</a:t>
            </a:r>
            <a:r>
              <a:rPr sz="3200" b="0" spc="6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b="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того</a:t>
            </a:r>
            <a:r>
              <a:rPr sz="3200" spc="60" dirty="0">
                <a:solidFill>
                  <a:srgbClr val="FFFFFF"/>
                </a:solidFill>
              </a:rPr>
              <a:t>,</a:t>
            </a:r>
            <a:r>
              <a:rPr sz="3200" spc="550" dirty="0">
                <a:solidFill>
                  <a:srgbClr val="FFFFFF"/>
                </a:solidFill>
              </a:rPr>
              <a:t> </a:t>
            </a:r>
            <a:r>
              <a:rPr sz="3200" b="0" spc="14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что</a:t>
            </a:r>
            <a:r>
              <a:rPr lang="ru-RU" sz="3200" b="0" spc="14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b="0" spc="14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ы</a:t>
            </a:r>
            <a:r>
              <a:rPr sz="3200" b="0" spc="64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b="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справится</a:t>
            </a:r>
            <a:r>
              <a:rPr sz="3200" b="0" spc="6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b="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3200" b="0" spc="6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b="0" spc="12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эмоцио</a:t>
            </a:r>
            <a:r>
              <a:rPr lang="ru-RU" sz="3200" b="0" spc="12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b="0" spc="12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аль</a:t>
            </a:r>
            <a:r>
              <a:rPr lang="ru-RU" sz="3200" b="0" spc="12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b="0" spc="12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ым</a:t>
            </a:r>
            <a:r>
              <a:rPr sz="3200" b="0" spc="12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ru-RU" sz="3200" b="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b="0" spc="7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апря</a:t>
            </a:r>
            <a:r>
              <a:rPr lang="ru-RU" sz="3200" b="0" spc="7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ж</a:t>
            </a:r>
            <a:r>
              <a:rPr sz="3200" b="0" spc="7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lang="ru-RU" sz="3200" b="0" spc="7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b="0" spc="7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ием</a:t>
            </a:r>
            <a:r>
              <a:rPr sz="3200" spc="75" dirty="0">
                <a:solidFill>
                  <a:srgbClr val="FFFFFF"/>
                </a:solidFill>
              </a:rPr>
              <a:t>,</a:t>
            </a:r>
            <a:r>
              <a:rPr sz="3200" spc="495" dirty="0">
                <a:solidFill>
                  <a:srgbClr val="FFFFFF"/>
                </a:solidFill>
              </a:rPr>
              <a:t>     </a:t>
            </a:r>
            <a:r>
              <a:rPr sz="3200" b="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дети</a:t>
            </a:r>
            <a:r>
              <a:rPr sz="3200" b="0" spc="590" dirty="0">
                <a:solidFill>
                  <a:srgbClr val="FFFFFF"/>
                </a:solidFill>
                <a:latin typeface="Microsoft Sans Serif"/>
                <a:cs typeface="Microsoft Sans Serif"/>
              </a:rPr>
              <a:t>     </a:t>
            </a:r>
            <a:r>
              <a:rPr sz="3200" spc="80" dirty="0">
                <a:solidFill>
                  <a:srgbClr val="FFFFFF"/>
                </a:solidFill>
              </a:rPr>
              <a:t>(</a:t>
            </a:r>
            <a:r>
              <a:rPr sz="3200" b="0" spc="8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преимуществе</a:t>
            </a:r>
            <a:r>
              <a:rPr lang="ru-RU" sz="3200" b="0" spc="8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нн</a:t>
            </a:r>
            <a:r>
              <a:rPr sz="3200" b="0" spc="8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 </a:t>
            </a:r>
            <a:r>
              <a:rPr sz="3200" b="0" spc="6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подрост</a:t>
            </a:r>
            <a:r>
              <a:rPr lang="ru-RU" sz="3200" b="0" spc="6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3200" b="0" spc="6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3200" spc="65" dirty="0">
                <a:solidFill>
                  <a:srgbClr val="FFFFFF"/>
                </a:solidFill>
              </a:rPr>
              <a:t>)</a:t>
            </a:r>
            <a:r>
              <a:rPr sz="3200" spc="530" dirty="0">
                <a:solidFill>
                  <a:srgbClr val="FFFFFF"/>
                </a:solidFill>
              </a:rPr>
              <a:t>     </a:t>
            </a:r>
            <a:r>
              <a:rPr lang="ru-RU" sz="3200" b="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b="0" spc="9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lang="ru-RU" sz="3200" b="0" spc="9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b="0" spc="9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осят</a:t>
            </a:r>
            <a:r>
              <a:rPr sz="3200" b="0" spc="61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   </a:t>
            </a:r>
            <a:r>
              <a:rPr sz="3200" b="0" spc="5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самоповре</a:t>
            </a:r>
            <a:r>
              <a:rPr lang="ru-RU" sz="3200" b="0" spc="5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ж</a:t>
            </a:r>
            <a:r>
              <a:rPr sz="3200" b="0" spc="5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де</a:t>
            </a:r>
            <a:r>
              <a:rPr lang="ru-RU" sz="3200" b="0" spc="5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b="0" spc="5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ия</a:t>
            </a:r>
            <a:r>
              <a:rPr sz="3200" spc="50" dirty="0">
                <a:solidFill>
                  <a:srgbClr val="FFFFFF"/>
                </a:solidFill>
              </a:rPr>
              <a:t>,</a:t>
            </a:r>
            <a:endParaRPr sz="32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16017" y="4631736"/>
            <a:ext cx="95364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41270" algn="l"/>
                <a:tab pos="4615815" algn="l"/>
                <a:tab pos="5060315" algn="l"/>
                <a:tab pos="6779259" algn="l"/>
                <a:tab pos="7727315" algn="l"/>
                <a:tab pos="9261475" algn="l"/>
              </a:tabLst>
            </a:pPr>
            <a:r>
              <a:rPr sz="32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совершают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10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поступ</a:t>
            </a:r>
            <a:r>
              <a:rPr lang="ru-RU" sz="3200" spc="10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3200" spc="10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10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рис</a:t>
            </a:r>
            <a:r>
              <a:rPr lang="ru-RU" sz="3200" spc="1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3200" spc="10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ом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lang="ru-RU" sz="3200" spc="40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ж</a:t>
            </a:r>
            <a:r>
              <a:rPr sz="3200" spc="4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lang="ru-RU" sz="3200" spc="4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зн</a:t>
            </a:r>
            <a:r>
              <a:rPr sz="3200" spc="4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21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endParaRPr sz="3200" dirty="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16024" y="5119340"/>
            <a:ext cx="9542780" cy="10667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400"/>
              </a:lnSpc>
              <a:spcBef>
                <a:spcPts val="100"/>
              </a:spcBef>
              <a:tabLst>
                <a:tab pos="2190750" algn="l"/>
                <a:tab pos="5005070" algn="l"/>
                <a:tab pos="7125334" algn="l"/>
                <a:tab pos="9268460" algn="l"/>
              </a:tabLst>
            </a:pPr>
            <a:r>
              <a:rPr lang="ru-RU" sz="3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3200" spc="-1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доровья</a:t>
            </a:r>
            <a:r>
              <a:rPr sz="3200" b="1" spc="-1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3200" spc="9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употре</a:t>
            </a:r>
            <a:r>
              <a:rPr lang="ru-RU" sz="3200" spc="9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spc="9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ляют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5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ал</a:t>
            </a:r>
            <a:r>
              <a:rPr lang="ru-RU" sz="3200" spc="5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3200" spc="5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оголь</a:t>
            </a:r>
            <a:r>
              <a:rPr sz="3200" b="1" spc="55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3200" spc="9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lang="ru-RU" sz="3200" spc="9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spc="9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ач</a:t>
            </a:r>
            <a:r>
              <a:rPr lang="ru-RU" sz="3200" spc="9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9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ые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215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lang="ru-RU" sz="32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114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ар</a:t>
            </a:r>
            <a:r>
              <a:rPr lang="ru-RU" sz="3200" spc="114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3200" spc="114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отичес</a:t>
            </a:r>
            <a:r>
              <a:rPr lang="ru-RU" sz="3200" spc="114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3200" spc="114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ие</a:t>
            </a:r>
            <a:r>
              <a:rPr sz="3200" spc="3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вещества</a:t>
            </a:r>
            <a:r>
              <a:rPr sz="3200" b="1" spc="-10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endParaRPr sz="3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1539855" cy="10287000"/>
            </a:xfrm>
            <a:custGeom>
              <a:avLst/>
              <a:gdLst/>
              <a:ahLst/>
              <a:cxnLst/>
              <a:rect l="l" t="t" r="r" b="b"/>
              <a:pathLst>
                <a:path w="11539855" h="10287000">
                  <a:moveTo>
                    <a:pt x="0" y="10286999"/>
                  </a:moveTo>
                  <a:lnTo>
                    <a:pt x="11539239" y="10286999"/>
                  </a:lnTo>
                  <a:lnTo>
                    <a:pt x="11539239" y="0"/>
                  </a:lnTo>
                  <a:lnTo>
                    <a:pt x="0" y="0"/>
                  </a:lnTo>
                  <a:lnTo>
                    <a:pt x="0" y="10286999"/>
                  </a:lnTo>
                  <a:close/>
                </a:path>
              </a:pathLst>
            </a:custGeom>
            <a:solidFill>
              <a:srgbClr val="101B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539239" y="0"/>
              <a:ext cx="6748780" cy="10287000"/>
            </a:xfrm>
            <a:custGeom>
              <a:avLst/>
              <a:gdLst/>
              <a:ahLst/>
              <a:cxnLst/>
              <a:rect l="l" t="t" r="r" b="b"/>
              <a:pathLst>
                <a:path w="6748780" h="10287000">
                  <a:moveTo>
                    <a:pt x="6748759" y="0"/>
                  </a:moveTo>
                  <a:lnTo>
                    <a:pt x="0" y="0"/>
                  </a:lnTo>
                  <a:lnTo>
                    <a:pt x="0" y="10286999"/>
                  </a:lnTo>
                  <a:lnTo>
                    <a:pt x="6748759" y="10286999"/>
                  </a:lnTo>
                  <a:lnTo>
                    <a:pt x="6748759" y="0"/>
                  </a:lnTo>
                  <a:close/>
                </a:path>
              </a:pathLst>
            </a:custGeom>
            <a:solidFill>
              <a:srgbClr val="DD20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2061368" y="4897931"/>
            <a:ext cx="6148070" cy="6184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900" spc="-2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ОБЕСЦЕНИВАНИЕ</a:t>
            </a:r>
            <a:r>
              <a:rPr sz="39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900" u="heavy" spc="-20" dirty="0">
                <a:solidFill>
                  <a:srgbClr val="FFFFFF"/>
                </a:solidFill>
                <a:uFill>
                  <a:solidFill>
                    <a:srgbClr val="101B1E"/>
                  </a:solidFill>
                </a:uFill>
                <a:latin typeface="Microsoft Sans Serif"/>
                <a:cs typeface="Microsoft Sans Serif"/>
              </a:rPr>
              <a:t>ЖИЗНИ</a:t>
            </a:r>
            <a:endParaRPr sz="39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29144" y="1028699"/>
            <a:ext cx="16346169" cy="9258300"/>
          </a:xfrm>
          <a:custGeom>
            <a:avLst/>
            <a:gdLst/>
            <a:ahLst/>
            <a:cxnLst/>
            <a:rect l="l" t="t" r="r" b="b"/>
            <a:pathLst>
              <a:path w="16346169" h="9258300">
                <a:moveTo>
                  <a:pt x="465823" y="254025"/>
                </a:moveTo>
                <a:lnTo>
                  <a:pt x="0" y="254025"/>
                </a:lnTo>
                <a:lnTo>
                  <a:pt x="0" y="304800"/>
                </a:lnTo>
                <a:lnTo>
                  <a:pt x="465823" y="304800"/>
                </a:lnTo>
                <a:lnTo>
                  <a:pt x="465823" y="254025"/>
                </a:lnTo>
                <a:close/>
              </a:path>
              <a:path w="16346169" h="9258300">
                <a:moveTo>
                  <a:pt x="465823" y="126987"/>
                </a:moveTo>
                <a:lnTo>
                  <a:pt x="0" y="126987"/>
                </a:lnTo>
                <a:lnTo>
                  <a:pt x="0" y="177825"/>
                </a:lnTo>
                <a:lnTo>
                  <a:pt x="465823" y="177825"/>
                </a:lnTo>
                <a:lnTo>
                  <a:pt x="465823" y="126987"/>
                </a:lnTo>
                <a:close/>
              </a:path>
              <a:path w="16346169" h="9258300">
                <a:moveTo>
                  <a:pt x="465823" y="0"/>
                </a:moveTo>
                <a:lnTo>
                  <a:pt x="0" y="0"/>
                </a:lnTo>
                <a:lnTo>
                  <a:pt x="0" y="50787"/>
                </a:lnTo>
                <a:lnTo>
                  <a:pt x="465823" y="50787"/>
                </a:lnTo>
                <a:lnTo>
                  <a:pt x="465823" y="0"/>
                </a:lnTo>
                <a:close/>
              </a:path>
              <a:path w="16346169" h="9258300">
                <a:moveTo>
                  <a:pt x="10907725" y="9258300"/>
                </a:moveTo>
                <a:lnTo>
                  <a:pt x="10749801" y="9099588"/>
                </a:lnTo>
                <a:lnTo>
                  <a:pt x="10599306" y="8948318"/>
                </a:lnTo>
                <a:lnTo>
                  <a:pt x="10290861" y="9258300"/>
                </a:lnTo>
                <a:lnTo>
                  <a:pt x="10441368" y="9258300"/>
                </a:lnTo>
                <a:lnTo>
                  <a:pt x="10599306" y="9099588"/>
                </a:lnTo>
                <a:lnTo>
                  <a:pt x="10757243" y="9258300"/>
                </a:lnTo>
                <a:lnTo>
                  <a:pt x="10907725" y="9258300"/>
                </a:lnTo>
                <a:close/>
              </a:path>
              <a:path w="16346169" h="9258300">
                <a:moveTo>
                  <a:pt x="10918368" y="8810777"/>
                </a:moveTo>
                <a:lnTo>
                  <a:pt x="10599306" y="8490077"/>
                </a:lnTo>
                <a:lnTo>
                  <a:pt x="10280205" y="8810777"/>
                </a:lnTo>
                <a:lnTo>
                  <a:pt x="10355466" y="8886406"/>
                </a:lnTo>
                <a:lnTo>
                  <a:pt x="10599306" y="8641334"/>
                </a:lnTo>
                <a:lnTo>
                  <a:pt x="10843146" y="8886406"/>
                </a:lnTo>
                <a:lnTo>
                  <a:pt x="10918368" y="8810777"/>
                </a:lnTo>
                <a:close/>
              </a:path>
              <a:path w="16346169" h="9258300">
                <a:moveTo>
                  <a:pt x="10918368" y="8352574"/>
                </a:moveTo>
                <a:lnTo>
                  <a:pt x="10599306" y="8031874"/>
                </a:lnTo>
                <a:lnTo>
                  <a:pt x="10280205" y="8352574"/>
                </a:lnTo>
                <a:lnTo>
                  <a:pt x="10355466" y="8428203"/>
                </a:lnTo>
                <a:lnTo>
                  <a:pt x="10599306" y="8183131"/>
                </a:lnTo>
                <a:lnTo>
                  <a:pt x="10843146" y="8428203"/>
                </a:lnTo>
                <a:lnTo>
                  <a:pt x="10918368" y="8352574"/>
                </a:lnTo>
                <a:close/>
              </a:path>
              <a:path w="16346169" h="9258300">
                <a:moveTo>
                  <a:pt x="10918368" y="7894333"/>
                </a:moveTo>
                <a:lnTo>
                  <a:pt x="10599306" y="7573632"/>
                </a:lnTo>
                <a:lnTo>
                  <a:pt x="10280205" y="7894333"/>
                </a:lnTo>
                <a:lnTo>
                  <a:pt x="10355466" y="7969961"/>
                </a:lnTo>
                <a:lnTo>
                  <a:pt x="10599306" y="7724889"/>
                </a:lnTo>
                <a:lnTo>
                  <a:pt x="10843146" y="7969961"/>
                </a:lnTo>
                <a:lnTo>
                  <a:pt x="10918368" y="7894333"/>
                </a:lnTo>
                <a:close/>
              </a:path>
              <a:path w="16346169" h="9258300">
                <a:moveTo>
                  <a:pt x="10918368" y="7436129"/>
                </a:moveTo>
                <a:lnTo>
                  <a:pt x="10599306" y="7115416"/>
                </a:lnTo>
                <a:lnTo>
                  <a:pt x="10280205" y="7436129"/>
                </a:lnTo>
                <a:lnTo>
                  <a:pt x="10355466" y="7511758"/>
                </a:lnTo>
                <a:lnTo>
                  <a:pt x="10599306" y="7266673"/>
                </a:lnTo>
                <a:lnTo>
                  <a:pt x="10843146" y="7511758"/>
                </a:lnTo>
                <a:lnTo>
                  <a:pt x="10918368" y="7436129"/>
                </a:lnTo>
                <a:close/>
              </a:path>
              <a:path w="16346169" h="9258300">
                <a:moveTo>
                  <a:pt x="16346132" y="8227809"/>
                </a:moveTo>
                <a:lnTo>
                  <a:pt x="16194494" y="8073237"/>
                </a:lnTo>
                <a:lnTo>
                  <a:pt x="16186569" y="8073237"/>
                </a:lnTo>
                <a:lnTo>
                  <a:pt x="16181845" y="8078394"/>
                </a:lnTo>
                <a:lnTo>
                  <a:pt x="16179407" y="8080984"/>
                </a:lnTo>
                <a:lnTo>
                  <a:pt x="16178035" y="8084210"/>
                </a:lnTo>
                <a:lnTo>
                  <a:pt x="16178035" y="8090662"/>
                </a:lnTo>
                <a:lnTo>
                  <a:pt x="16179407" y="8093888"/>
                </a:lnTo>
                <a:lnTo>
                  <a:pt x="16181845" y="8096466"/>
                </a:lnTo>
                <a:lnTo>
                  <a:pt x="16301479" y="8218779"/>
                </a:lnTo>
                <a:lnTo>
                  <a:pt x="15661704" y="8218779"/>
                </a:lnTo>
                <a:lnTo>
                  <a:pt x="15656065" y="8224583"/>
                </a:lnTo>
                <a:lnTo>
                  <a:pt x="15656065" y="8238782"/>
                </a:lnTo>
                <a:lnTo>
                  <a:pt x="15661704" y="8244599"/>
                </a:lnTo>
                <a:lnTo>
                  <a:pt x="16301479" y="8244599"/>
                </a:lnTo>
                <a:lnTo>
                  <a:pt x="16176511" y="8372068"/>
                </a:lnTo>
                <a:lnTo>
                  <a:pt x="16176511" y="8380133"/>
                </a:lnTo>
                <a:lnTo>
                  <a:pt x="16186569" y="8390471"/>
                </a:lnTo>
                <a:lnTo>
                  <a:pt x="16194494" y="8390471"/>
                </a:lnTo>
                <a:lnTo>
                  <a:pt x="16199523" y="8385289"/>
                </a:lnTo>
                <a:lnTo>
                  <a:pt x="16346132" y="8235886"/>
                </a:lnTo>
                <a:lnTo>
                  <a:pt x="16346132" y="82278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15988" y="1798174"/>
            <a:ext cx="9539605" cy="1597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7400"/>
              </a:lnSpc>
              <a:spcBef>
                <a:spcPts val="100"/>
              </a:spcBef>
            </a:pPr>
            <a:r>
              <a:rPr sz="3200" b="0" spc="10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lang="ru-RU" sz="3200" b="0" spc="10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b="0" spc="10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есце</a:t>
            </a:r>
            <a:r>
              <a:rPr lang="ru-RU" sz="3200" b="0" spc="10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b="0" spc="10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ива</a:t>
            </a:r>
            <a:r>
              <a:rPr lang="ru-RU" sz="3200" b="0" spc="10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b="0" spc="10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ие</a:t>
            </a:r>
            <a:r>
              <a:rPr sz="3200" b="0" spc="18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b="0" spc="11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со</a:t>
            </a:r>
            <a:r>
              <a:rPr lang="ru-RU" sz="3200" b="0" spc="1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b="0" spc="11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стве</a:t>
            </a:r>
            <a:r>
              <a:rPr lang="ru-RU" sz="3200" b="0" spc="11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нн</a:t>
            </a:r>
            <a:r>
              <a:rPr sz="3200" b="0" spc="11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ой</a:t>
            </a:r>
            <a:r>
              <a:rPr sz="3200" b="0" spc="18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lang="ru-RU" sz="3200" b="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ж</a:t>
            </a:r>
            <a:r>
              <a:rPr sz="3200" b="0" spc="5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lang="ru-RU" sz="3200" b="0" spc="5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зн</a:t>
            </a:r>
            <a:r>
              <a:rPr sz="3200" b="0" spc="5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3200" b="0" spc="18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b="0" spc="26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3200" b="0" spc="185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b="0" spc="85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своей</a:t>
            </a:r>
            <a:r>
              <a:rPr sz="3200" b="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b="0" spc="14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лич</a:t>
            </a:r>
            <a:r>
              <a:rPr lang="ru-RU" sz="3200" b="0" spc="14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b="0" spc="14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ости</a:t>
            </a:r>
            <a:r>
              <a:rPr sz="3200" b="0" spc="5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b="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проявляется</a:t>
            </a:r>
            <a:r>
              <a:rPr sz="3200" b="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b="0" spc="13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3200" b="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b="0" spc="9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угро</a:t>
            </a:r>
            <a:r>
              <a:rPr lang="ru-RU" sz="3200" b="0" spc="9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ж</a:t>
            </a:r>
            <a:r>
              <a:rPr sz="3200" b="0" spc="9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ающем</a:t>
            </a:r>
            <a:r>
              <a:rPr sz="3200" b="0" spc="6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lang="ru-RU" sz="3200" b="0" spc="4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жизни</a:t>
            </a:r>
            <a:r>
              <a:rPr sz="3200" b="0" spc="4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b="0" spc="9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поведе</a:t>
            </a:r>
            <a:r>
              <a:rPr lang="ru-RU" sz="3200" b="0" spc="9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b="0" spc="9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ии</a:t>
            </a:r>
            <a:r>
              <a:rPr sz="3200" spc="90" dirty="0">
                <a:solidFill>
                  <a:srgbClr val="FFFFFF"/>
                </a:solidFill>
              </a:rPr>
              <a:t>:</a:t>
            </a:r>
            <a:r>
              <a:rPr sz="3200" spc="755" dirty="0">
                <a:solidFill>
                  <a:srgbClr val="FFFFFF"/>
                </a:solidFill>
              </a:rPr>
              <a:t>  </a:t>
            </a:r>
            <a:r>
              <a:rPr sz="3200" b="0" spc="14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оди</a:t>
            </a:r>
            <a:r>
              <a:rPr lang="ru-RU" sz="3200" b="0" spc="14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b="0" spc="14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lang="ru-RU" sz="3200" b="0" spc="14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3200" b="0" spc="14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ие</a:t>
            </a:r>
            <a:r>
              <a:rPr sz="3200" b="0" spc="28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 </a:t>
            </a:r>
            <a:r>
              <a:rPr sz="3200" b="0" spc="13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прогу</a:t>
            </a:r>
            <a:r>
              <a:rPr lang="ru-RU" sz="3200" b="0" spc="13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кл</a:t>
            </a:r>
            <a:r>
              <a:rPr sz="3200" b="0" spc="13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3200" b="0" spc="28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 </a:t>
            </a:r>
            <a:r>
              <a:rPr sz="3200" b="0" spc="18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</a:t>
            </a:r>
            <a:r>
              <a:rPr sz="3200" b="0" spc="280" dirty="0">
                <a:solidFill>
                  <a:srgbClr val="FFFFFF"/>
                </a:solidFill>
                <a:latin typeface="Microsoft Sans Serif"/>
                <a:cs typeface="Microsoft Sans Serif"/>
              </a:rPr>
              <a:t>   </a:t>
            </a:r>
            <a:r>
              <a:rPr sz="3200" b="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плохо</a:t>
            </a:r>
            <a:endParaRPr sz="3200" dirty="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15986" y="3369800"/>
            <a:ext cx="9540240" cy="1597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7400"/>
              </a:lnSpc>
              <a:spcBef>
                <a:spcPts val="100"/>
              </a:spcBef>
            </a:pPr>
            <a:r>
              <a:rPr sz="3200" spc="12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освеще</a:t>
            </a:r>
            <a:r>
              <a:rPr lang="ru-RU" sz="3200" spc="12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нн</a:t>
            </a:r>
            <a:r>
              <a:rPr sz="3200" spc="12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ым</a:t>
            </a:r>
            <a:r>
              <a:rPr sz="3200" spc="9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местам</a:t>
            </a:r>
            <a:r>
              <a:rPr sz="32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spc="13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32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по</a:t>
            </a:r>
            <a:r>
              <a:rPr lang="ru-RU" sz="32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32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lang="ru-RU" sz="32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ее</a:t>
            </a:r>
            <a:r>
              <a:rPr sz="3200" spc="9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spc="85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время</a:t>
            </a:r>
            <a:r>
              <a:rPr sz="32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spc="-1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суто</a:t>
            </a:r>
            <a:r>
              <a:rPr lang="ru-RU" sz="3200" spc="-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3200" b="1" spc="-10" dirty="0" smtClean="0">
                <a:solidFill>
                  <a:srgbClr val="FFFFFF"/>
                </a:solidFill>
                <a:latin typeface="Tahoma"/>
                <a:cs typeface="Tahoma"/>
              </a:rPr>
              <a:t>, </a:t>
            </a:r>
            <a:r>
              <a:rPr sz="3200" spc="12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посеще</a:t>
            </a:r>
            <a:r>
              <a:rPr lang="ru-RU" sz="3200" spc="12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12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ие</a:t>
            </a:r>
            <a:r>
              <a:rPr sz="3200" spc="-1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lang="ru-RU" sz="32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3200" spc="10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lang="ru-RU" sz="3200" spc="10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spc="10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роше</a:t>
            </a:r>
            <a:r>
              <a:rPr lang="ru-RU" sz="3200" spc="10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нн</a:t>
            </a:r>
            <a:r>
              <a:rPr sz="3200" spc="10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ых</a:t>
            </a:r>
            <a:r>
              <a:rPr sz="3200" spc="-1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lang="ru-RU"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320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да</a:t>
            </a:r>
            <a:r>
              <a:rPr lang="ru-RU" sz="32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ий</a:t>
            </a: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3200" b="1" spc="7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ru-RU" sz="3200" spc="13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13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аруше</a:t>
            </a:r>
            <a:r>
              <a:rPr lang="ru-RU" sz="3200" spc="13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13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ие</a:t>
            </a:r>
            <a:r>
              <a:rPr sz="3200" spc="13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130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правил</a:t>
            </a:r>
            <a:r>
              <a:rPr sz="3200" spc="390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spc="10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доро</a:t>
            </a:r>
            <a:r>
              <a:rPr lang="ru-RU" sz="3200" spc="10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жн</a:t>
            </a:r>
            <a:r>
              <a:rPr sz="3200" spc="10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ого</a:t>
            </a:r>
            <a:r>
              <a:rPr sz="3200" spc="39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spc="5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дви</a:t>
            </a:r>
            <a:r>
              <a:rPr lang="ru-RU" sz="3200" spc="5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ж</a:t>
            </a:r>
            <a:r>
              <a:rPr sz="3200" spc="5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lang="ru-RU" sz="3200" spc="5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5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ия</a:t>
            </a:r>
            <a:r>
              <a:rPr sz="3200" b="1" spc="55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3200" b="1" spc="305" dirty="0">
                <a:solidFill>
                  <a:srgbClr val="FFFFFF"/>
                </a:solidFill>
                <a:latin typeface="Tahoma"/>
                <a:cs typeface="Tahoma"/>
              </a:rPr>
              <a:t>  </a:t>
            </a:r>
            <a:r>
              <a:rPr sz="3200" spc="6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хо</a:t>
            </a:r>
            <a:r>
              <a:rPr lang="ru-RU" sz="3200" spc="6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ж</a:t>
            </a:r>
            <a:r>
              <a:rPr sz="3200" spc="6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де</a:t>
            </a:r>
            <a:r>
              <a:rPr lang="ru-RU" sz="3200" spc="6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6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ие</a:t>
            </a:r>
            <a:r>
              <a:rPr sz="3200" spc="39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spc="15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</a:t>
            </a:r>
            <a:endParaRPr sz="3200" dirty="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15980" y="4977685"/>
            <a:ext cx="953706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70710" algn="l"/>
                <a:tab pos="4103370" algn="l"/>
                <a:tab pos="8011159" algn="l"/>
              </a:tabLst>
            </a:pPr>
            <a:r>
              <a:rPr lang="ru-RU" sz="32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3200" spc="114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раю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lang="ru-RU" sz="3200" spc="17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3200" spc="17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рыши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9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lang="ru-RU" sz="3200" spc="9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9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огоэта</a:t>
            </a:r>
            <a:r>
              <a:rPr lang="ru-RU" sz="3200" spc="9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жн</a:t>
            </a:r>
            <a:r>
              <a:rPr sz="3200" spc="9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ого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lang="ru-RU" sz="3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3200" spc="-1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да</a:t>
            </a:r>
            <a:r>
              <a:rPr lang="ru-RU" sz="3200" spc="-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-1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ия</a:t>
            </a:r>
            <a:r>
              <a:rPr sz="3200" b="1" spc="-1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endParaRPr sz="3200" dirty="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15994" y="5465290"/>
            <a:ext cx="9540240" cy="3692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7400"/>
              </a:lnSpc>
              <a:spcBef>
                <a:spcPts val="100"/>
              </a:spcBef>
            </a:pPr>
            <a:r>
              <a:rPr sz="3200" spc="16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провоцирова</a:t>
            </a:r>
            <a:r>
              <a:rPr lang="ru-RU" sz="3200" spc="16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16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ие</a:t>
            </a:r>
            <a:r>
              <a:rPr sz="3200" spc="18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spc="6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дра</a:t>
            </a:r>
            <a:r>
              <a:rPr lang="ru-RU" sz="3200" spc="6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3200" spc="18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spc="26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3200" spc="180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r>
              <a:rPr sz="3200" b="1" spc="95" dirty="0">
                <a:solidFill>
                  <a:srgbClr val="FFFFFF"/>
                </a:solidFill>
                <a:latin typeface="Tahoma"/>
                <a:cs typeface="Tahoma"/>
              </a:rPr>
              <a:t>  </a:t>
            </a:r>
            <a:r>
              <a:rPr sz="3200" spc="4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lang="ru-RU" sz="3200" spc="4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spc="4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lang="ru-RU" sz="3200" spc="4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3200" spc="4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lang="ru-RU" sz="3200" spc="4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3200" spc="4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уре</a:t>
            </a:r>
            <a:r>
              <a:rPr lang="ru-RU" sz="3200" spc="4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4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ие</a:t>
            </a:r>
            <a:r>
              <a:rPr sz="3200" b="1" spc="45" dirty="0">
                <a:solidFill>
                  <a:srgbClr val="FFFFFF"/>
                </a:solidFill>
                <a:latin typeface="Tahoma"/>
                <a:cs typeface="Tahoma"/>
              </a:rPr>
              <a:t>, </a:t>
            </a:r>
            <a:r>
              <a:rPr sz="3200" spc="10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употре</a:t>
            </a:r>
            <a:r>
              <a:rPr lang="ru-RU" sz="3200" spc="10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spc="10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ле</a:t>
            </a:r>
            <a:r>
              <a:rPr lang="ru-RU" sz="3200" spc="10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10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ие</a:t>
            </a:r>
            <a:r>
              <a:rPr sz="3200" spc="54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 </a:t>
            </a:r>
            <a:r>
              <a:rPr sz="3200" spc="7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ал</a:t>
            </a:r>
            <a:r>
              <a:rPr lang="ru-RU" sz="3200" spc="7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3200" spc="7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оголя</a:t>
            </a:r>
            <a:r>
              <a:rPr sz="3200" spc="55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 </a:t>
            </a:r>
            <a:r>
              <a:rPr sz="3200" spc="26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3200" spc="545" dirty="0">
                <a:solidFill>
                  <a:srgbClr val="FFFFFF"/>
                </a:solidFill>
                <a:latin typeface="Microsoft Sans Serif"/>
                <a:cs typeface="Microsoft Sans Serif"/>
              </a:rPr>
              <a:t>   </a:t>
            </a:r>
            <a:r>
              <a:rPr lang="ru-RU" sz="32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11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ар</a:t>
            </a:r>
            <a:r>
              <a:rPr lang="ru-RU" sz="3200" spc="1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3200" spc="11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отичес</a:t>
            </a:r>
            <a:r>
              <a:rPr lang="ru-RU" sz="3200" spc="1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3200" spc="11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их</a:t>
            </a:r>
            <a:r>
              <a:rPr sz="3200" spc="1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веществ</a:t>
            </a:r>
            <a:r>
              <a:rPr sz="3200" spc="760" dirty="0">
                <a:solidFill>
                  <a:srgbClr val="FFFFFF"/>
                </a:solidFill>
                <a:latin typeface="Microsoft Sans Serif"/>
                <a:cs typeface="Microsoft Sans Serif"/>
              </a:rPr>
              <a:t>   </a:t>
            </a:r>
            <a:r>
              <a:rPr sz="3200" b="1" spc="-430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sz="3200" b="1" spc="675" dirty="0">
                <a:solidFill>
                  <a:srgbClr val="FFFFFF"/>
                </a:solidFill>
                <a:latin typeface="Tahoma"/>
                <a:cs typeface="Tahoma"/>
              </a:rPr>
              <a:t>   </a:t>
            </a:r>
            <a:r>
              <a:rPr sz="3200" spc="55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это</a:t>
            </a:r>
            <a:r>
              <a:rPr sz="3200" spc="765" dirty="0">
                <a:solidFill>
                  <a:srgbClr val="FFFFFF"/>
                </a:solidFill>
                <a:latin typeface="Microsoft Sans Serif"/>
                <a:cs typeface="Microsoft Sans Serif"/>
              </a:rPr>
              <a:t>   </a:t>
            </a:r>
            <a:r>
              <a:rPr sz="3200" spc="114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lang="ru-RU" sz="3200" spc="114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114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струме</a:t>
            </a:r>
            <a:r>
              <a:rPr lang="ru-RU" sz="3200" spc="114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114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ты</a:t>
            </a:r>
            <a:r>
              <a:rPr sz="3200" spc="76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 </a:t>
            </a:r>
            <a:r>
              <a:rPr lang="ru-RU" sz="32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spc="10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ыстрого</a:t>
            </a:r>
            <a:r>
              <a:rPr sz="3200" spc="10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7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дости</a:t>
            </a:r>
            <a:r>
              <a:rPr lang="ru-RU" sz="3200" spc="7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ж</a:t>
            </a:r>
            <a:r>
              <a:rPr sz="3200" spc="7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lang="ru-RU" sz="3200" spc="7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7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ия</a:t>
            </a:r>
            <a:r>
              <a:rPr sz="3200" spc="47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  </a:t>
            </a:r>
            <a:r>
              <a:rPr sz="3200" spc="8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состоя</a:t>
            </a:r>
            <a:r>
              <a:rPr lang="ru-RU" sz="3200" spc="8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8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ия</a:t>
            </a:r>
            <a:r>
              <a:rPr sz="3200" spc="47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  </a:t>
            </a:r>
            <a:r>
              <a:rPr sz="3200" spc="6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рассла</a:t>
            </a:r>
            <a:r>
              <a:rPr lang="ru-RU" sz="3200" spc="6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spc="6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ле</a:t>
            </a:r>
            <a:r>
              <a:rPr lang="ru-RU" sz="3200" spc="6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6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ия</a:t>
            </a:r>
            <a:r>
              <a:rPr sz="3200" spc="47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  </a:t>
            </a:r>
            <a:r>
              <a:rPr sz="3200" spc="215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3200" spc="114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отвлече</a:t>
            </a:r>
            <a:r>
              <a:rPr lang="ru-RU" sz="3200" spc="114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114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ия</a:t>
            </a:r>
            <a:r>
              <a:rPr sz="3200" spc="5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от</a:t>
            </a:r>
            <a:r>
              <a:rPr sz="32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spc="130" dirty="0">
                <a:solidFill>
                  <a:srgbClr val="FFFFFF"/>
                </a:solidFill>
                <a:latin typeface="Microsoft Sans Serif"/>
                <a:cs typeface="Microsoft Sans Serif"/>
              </a:rPr>
              <a:t>имеющихся</a:t>
            </a:r>
            <a:r>
              <a:rPr sz="32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spc="13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32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lang="ru-RU" sz="3200" spc="5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жизн</a:t>
            </a:r>
            <a:r>
              <a:rPr sz="3200" spc="5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3200" spc="5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spc="8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ре</a:t>
            </a:r>
            <a:r>
              <a:rPr lang="ru-RU" sz="3200" spc="8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spc="8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lang="ru-RU" sz="3200" spc="8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нк</a:t>
            </a:r>
            <a:r>
              <a:rPr sz="3200" spc="8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а </a:t>
            </a:r>
            <a:r>
              <a:rPr sz="3200" spc="7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про</a:t>
            </a:r>
            <a:r>
              <a:rPr lang="ru-RU" sz="3200" spc="7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spc="7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лем</a:t>
            </a:r>
            <a:r>
              <a:rPr sz="3200" b="1" spc="7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3200" b="1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3200" spc="1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lang="ru-RU" sz="320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lang="ru-RU" sz="3200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ж</a:t>
            </a:r>
            <a:r>
              <a:rPr sz="32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3200" spc="15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15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време</a:t>
            </a:r>
            <a:r>
              <a:rPr lang="ru-RU" sz="3200" spc="15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нн</a:t>
            </a:r>
            <a:r>
              <a:rPr sz="3200" spc="15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ый</a:t>
            </a:r>
            <a:r>
              <a:rPr sz="3200" spc="15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8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спосо</a:t>
            </a:r>
            <a:r>
              <a:rPr lang="ru-RU" sz="3200" spc="8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spc="15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11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под</a:t>
            </a:r>
            <a:r>
              <a:rPr lang="ru-RU" sz="3200" spc="1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11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ятия</a:t>
            </a:r>
            <a:r>
              <a:rPr sz="3200" spc="1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7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самооце</a:t>
            </a:r>
            <a:r>
              <a:rPr lang="ru-RU" sz="3200" spc="7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нк</a:t>
            </a:r>
            <a:r>
              <a:rPr sz="3200" spc="7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3200" b="1" spc="70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endParaRPr sz="3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1630025" cy="10287000"/>
            </a:xfrm>
            <a:custGeom>
              <a:avLst/>
              <a:gdLst/>
              <a:ahLst/>
              <a:cxnLst/>
              <a:rect l="l" t="t" r="r" b="b"/>
              <a:pathLst>
                <a:path w="11630025" h="10287000">
                  <a:moveTo>
                    <a:pt x="0" y="10286999"/>
                  </a:moveTo>
                  <a:lnTo>
                    <a:pt x="11629978" y="10286999"/>
                  </a:lnTo>
                  <a:lnTo>
                    <a:pt x="11629978" y="0"/>
                  </a:lnTo>
                  <a:lnTo>
                    <a:pt x="0" y="0"/>
                  </a:lnTo>
                  <a:lnTo>
                    <a:pt x="0" y="10286999"/>
                  </a:lnTo>
                  <a:close/>
                </a:path>
              </a:pathLst>
            </a:custGeom>
            <a:solidFill>
              <a:srgbClr val="101B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629979" y="0"/>
              <a:ext cx="6658609" cy="10287000"/>
            </a:xfrm>
            <a:custGeom>
              <a:avLst/>
              <a:gdLst/>
              <a:ahLst/>
              <a:cxnLst/>
              <a:rect l="l" t="t" r="r" b="b"/>
              <a:pathLst>
                <a:path w="6658609" h="10287000">
                  <a:moveTo>
                    <a:pt x="0" y="0"/>
                  </a:moveTo>
                  <a:lnTo>
                    <a:pt x="0" y="10286999"/>
                  </a:lnTo>
                  <a:lnTo>
                    <a:pt x="6657990" y="10286999"/>
                  </a:lnTo>
                  <a:lnTo>
                    <a:pt x="665799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20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4067234" y="4160730"/>
            <a:ext cx="3987800" cy="1176604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 marR="5080" indent="589280">
              <a:lnSpc>
                <a:spcPts val="4280"/>
              </a:lnSpc>
              <a:spcBef>
                <a:spcPts val="575"/>
              </a:spcBef>
            </a:pPr>
            <a:r>
              <a:rPr sz="390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ЛИКВИДАЦИЯ </a:t>
            </a:r>
            <a:r>
              <a:rPr sz="39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ЛИ</a:t>
            </a:r>
            <a:r>
              <a:rPr lang="ru-RU" sz="39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Ч</a:t>
            </a:r>
            <a:r>
              <a:rPr sz="39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НЫХ</a:t>
            </a:r>
            <a:r>
              <a:rPr sz="3900" spc="-24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900" spc="-73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3900" u="heavy" spc="-35" dirty="0" smtClean="0">
                <a:solidFill>
                  <a:srgbClr val="FFFFFF"/>
                </a:solidFill>
                <a:uFill>
                  <a:solidFill>
                    <a:srgbClr val="101B1E"/>
                  </a:solidFill>
                </a:uFill>
                <a:latin typeface="Microsoft Sans Serif"/>
                <a:cs typeface="Microsoft Sans Serif"/>
              </a:rPr>
              <a:t>ЕЩЕЙ</a:t>
            </a:r>
            <a:endParaRPr sz="3900" dirty="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29144" y="1028699"/>
            <a:ext cx="16346169" cy="9258300"/>
          </a:xfrm>
          <a:custGeom>
            <a:avLst/>
            <a:gdLst/>
            <a:ahLst/>
            <a:cxnLst/>
            <a:rect l="l" t="t" r="r" b="b"/>
            <a:pathLst>
              <a:path w="16346169" h="9258300">
                <a:moveTo>
                  <a:pt x="465823" y="254025"/>
                </a:moveTo>
                <a:lnTo>
                  <a:pt x="0" y="254025"/>
                </a:lnTo>
                <a:lnTo>
                  <a:pt x="0" y="304800"/>
                </a:lnTo>
                <a:lnTo>
                  <a:pt x="465823" y="304800"/>
                </a:lnTo>
                <a:lnTo>
                  <a:pt x="465823" y="254025"/>
                </a:lnTo>
                <a:close/>
              </a:path>
              <a:path w="16346169" h="9258300">
                <a:moveTo>
                  <a:pt x="465823" y="127012"/>
                </a:moveTo>
                <a:lnTo>
                  <a:pt x="0" y="127012"/>
                </a:lnTo>
                <a:lnTo>
                  <a:pt x="0" y="177825"/>
                </a:lnTo>
                <a:lnTo>
                  <a:pt x="465823" y="177825"/>
                </a:lnTo>
                <a:lnTo>
                  <a:pt x="465823" y="127012"/>
                </a:lnTo>
                <a:close/>
              </a:path>
              <a:path w="16346169" h="9258300">
                <a:moveTo>
                  <a:pt x="465823" y="0"/>
                </a:moveTo>
                <a:lnTo>
                  <a:pt x="0" y="0"/>
                </a:lnTo>
                <a:lnTo>
                  <a:pt x="0" y="50812"/>
                </a:lnTo>
                <a:lnTo>
                  <a:pt x="465823" y="50812"/>
                </a:lnTo>
                <a:lnTo>
                  <a:pt x="465823" y="0"/>
                </a:lnTo>
                <a:close/>
              </a:path>
              <a:path w="16346169" h="9258300">
                <a:moveTo>
                  <a:pt x="10907725" y="9258300"/>
                </a:moveTo>
                <a:lnTo>
                  <a:pt x="10749801" y="9099588"/>
                </a:lnTo>
                <a:lnTo>
                  <a:pt x="10599306" y="8948318"/>
                </a:lnTo>
                <a:lnTo>
                  <a:pt x="10290861" y="9258300"/>
                </a:lnTo>
                <a:lnTo>
                  <a:pt x="10441368" y="9258300"/>
                </a:lnTo>
                <a:lnTo>
                  <a:pt x="10599306" y="9099588"/>
                </a:lnTo>
                <a:lnTo>
                  <a:pt x="10757243" y="9258300"/>
                </a:lnTo>
                <a:lnTo>
                  <a:pt x="10907725" y="9258300"/>
                </a:lnTo>
                <a:close/>
              </a:path>
              <a:path w="16346169" h="9258300">
                <a:moveTo>
                  <a:pt x="10918368" y="8810777"/>
                </a:moveTo>
                <a:lnTo>
                  <a:pt x="10599306" y="8490077"/>
                </a:lnTo>
                <a:lnTo>
                  <a:pt x="10280205" y="8810777"/>
                </a:lnTo>
                <a:lnTo>
                  <a:pt x="10355466" y="8886406"/>
                </a:lnTo>
                <a:lnTo>
                  <a:pt x="10599306" y="8641334"/>
                </a:lnTo>
                <a:lnTo>
                  <a:pt x="10843146" y="8886406"/>
                </a:lnTo>
                <a:lnTo>
                  <a:pt x="10918368" y="8810777"/>
                </a:lnTo>
                <a:close/>
              </a:path>
              <a:path w="16346169" h="9258300">
                <a:moveTo>
                  <a:pt x="10918368" y="8352574"/>
                </a:moveTo>
                <a:lnTo>
                  <a:pt x="10599306" y="8031874"/>
                </a:lnTo>
                <a:lnTo>
                  <a:pt x="10280205" y="8352574"/>
                </a:lnTo>
                <a:lnTo>
                  <a:pt x="10355466" y="8428203"/>
                </a:lnTo>
                <a:lnTo>
                  <a:pt x="10599306" y="8183131"/>
                </a:lnTo>
                <a:lnTo>
                  <a:pt x="10843146" y="8428203"/>
                </a:lnTo>
                <a:lnTo>
                  <a:pt x="10918368" y="8352574"/>
                </a:lnTo>
                <a:close/>
              </a:path>
              <a:path w="16346169" h="9258300">
                <a:moveTo>
                  <a:pt x="10918368" y="7894358"/>
                </a:moveTo>
                <a:lnTo>
                  <a:pt x="10599306" y="7573670"/>
                </a:lnTo>
                <a:lnTo>
                  <a:pt x="10280205" y="7894358"/>
                </a:lnTo>
                <a:lnTo>
                  <a:pt x="10355466" y="7969986"/>
                </a:lnTo>
                <a:lnTo>
                  <a:pt x="10599306" y="7724940"/>
                </a:lnTo>
                <a:lnTo>
                  <a:pt x="10843146" y="7969986"/>
                </a:lnTo>
                <a:lnTo>
                  <a:pt x="10918368" y="7894358"/>
                </a:lnTo>
                <a:close/>
              </a:path>
              <a:path w="16346169" h="9258300">
                <a:moveTo>
                  <a:pt x="10918368" y="7436129"/>
                </a:moveTo>
                <a:lnTo>
                  <a:pt x="10599306" y="7115416"/>
                </a:lnTo>
                <a:lnTo>
                  <a:pt x="10280205" y="7436129"/>
                </a:lnTo>
                <a:lnTo>
                  <a:pt x="10355466" y="7511758"/>
                </a:lnTo>
                <a:lnTo>
                  <a:pt x="10599306" y="7266673"/>
                </a:lnTo>
                <a:lnTo>
                  <a:pt x="10843146" y="7511758"/>
                </a:lnTo>
                <a:lnTo>
                  <a:pt x="10918368" y="7436129"/>
                </a:lnTo>
                <a:close/>
              </a:path>
              <a:path w="16346169" h="9258300">
                <a:moveTo>
                  <a:pt x="16346132" y="8227809"/>
                </a:moveTo>
                <a:lnTo>
                  <a:pt x="16194494" y="8073237"/>
                </a:lnTo>
                <a:lnTo>
                  <a:pt x="16186569" y="8073237"/>
                </a:lnTo>
                <a:lnTo>
                  <a:pt x="16181845" y="8078394"/>
                </a:lnTo>
                <a:lnTo>
                  <a:pt x="16179407" y="8080984"/>
                </a:lnTo>
                <a:lnTo>
                  <a:pt x="16178035" y="8084210"/>
                </a:lnTo>
                <a:lnTo>
                  <a:pt x="16178035" y="8090662"/>
                </a:lnTo>
                <a:lnTo>
                  <a:pt x="16179407" y="8093888"/>
                </a:lnTo>
                <a:lnTo>
                  <a:pt x="16181845" y="8096466"/>
                </a:lnTo>
                <a:lnTo>
                  <a:pt x="16301479" y="8218779"/>
                </a:lnTo>
                <a:lnTo>
                  <a:pt x="15661704" y="8218779"/>
                </a:lnTo>
                <a:lnTo>
                  <a:pt x="15656065" y="8224583"/>
                </a:lnTo>
                <a:lnTo>
                  <a:pt x="15656065" y="8238782"/>
                </a:lnTo>
                <a:lnTo>
                  <a:pt x="15661704" y="8244599"/>
                </a:lnTo>
                <a:lnTo>
                  <a:pt x="16301479" y="8244599"/>
                </a:lnTo>
                <a:lnTo>
                  <a:pt x="16176511" y="8372068"/>
                </a:lnTo>
                <a:lnTo>
                  <a:pt x="16176511" y="8380133"/>
                </a:lnTo>
                <a:lnTo>
                  <a:pt x="16186569" y="8390471"/>
                </a:lnTo>
                <a:lnTo>
                  <a:pt x="16194494" y="8390471"/>
                </a:lnTo>
                <a:lnTo>
                  <a:pt x="16199523" y="8385289"/>
                </a:lnTo>
                <a:lnTo>
                  <a:pt x="16346132" y="8235886"/>
                </a:lnTo>
                <a:lnTo>
                  <a:pt x="16346132" y="82278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16000" y="3584023"/>
            <a:ext cx="21494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6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Подросто</a:t>
            </a:r>
            <a:r>
              <a:rPr lang="ru-RU" sz="3200" b="0" spc="6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endParaRPr sz="3200" dirty="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05180" y="3584023"/>
            <a:ext cx="68465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74165" algn="l"/>
                <a:tab pos="2094230" algn="l"/>
                <a:tab pos="5511165" algn="l"/>
              </a:tabLst>
            </a:pPr>
            <a:r>
              <a:rPr sz="3200" spc="-1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мо</a:t>
            </a:r>
            <a:r>
              <a:rPr lang="ru-RU" sz="3200" spc="-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ж</a:t>
            </a:r>
            <a:r>
              <a:rPr sz="3200" spc="-1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ет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10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символичес</a:t>
            </a:r>
            <a:r>
              <a:rPr lang="ru-RU" sz="3200" spc="10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3200" spc="10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ой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форме</a:t>
            </a:r>
            <a:endParaRPr sz="3200" dirty="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15983" y="4071627"/>
            <a:ext cx="9535795" cy="10667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>
              <a:lnSpc>
                <a:spcPct val="107400"/>
              </a:lnSpc>
              <a:spcBef>
                <a:spcPts val="100"/>
              </a:spcBef>
              <a:tabLst>
                <a:tab pos="2494280" algn="l"/>
                <a:tab pos="2767330" algn="l"/>
                <a:tab pos="3524250" algn="l"/>
                <a:tab pos="4717415" algn="l"/>
                <a:tab pos="5480050" algn="l"/>
                <a:tab pos="5629910" algn="l"/>
                <a:tab pos="6753859" algn="l"/>
                <a:tab pos="7133590" algn="l"/>
                <a:tab pos="8135620" algn="l"/>
                <a:tab pos="8162290" algn="l"/>
              </a:tabLst>
            </a:pPr>
            <a:r>
              <a:rPr sz="32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готовиться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	</a:t>
            </a:r>
            <a:r>
              <a:rPr lang="ru-RU" sz="32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своему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уходу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	</a:t>
            </a:r>
            <a:r>
              <a:rPr sz="3200" spc="-2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lang="ru-RU" sz="3200" spc="-2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lang="ru-RU" sz="3200" spc="-1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жизн</a:t>
            </a:r>
            <a:r>
              <a:rPr sz="3200" spc="-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3200" b="1" spc="-10" dirty="0">
                <a:solidFill>
                  <a:srgbClr val="FFFFFF"/>
                </a:solidFill>
                <a:latin typeface="Tahoma"/>
                <a:cs typeface="Tahoma"/>
              </a:rPr>
              <a:t>, </a:t>
            </a:r>
            <a:r>
              <a:rPr sz="3200" spc="9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вы</a:t>
            </a:r>
            <a:r>
              <a:rPr lang="ru-RU" sz="3200" spc="9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3200" spc="9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идывая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9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памят</a:t>
            </a:r>
            <a:r>
              <a:rPr lang="ru-RU" sz="3200" spc="9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9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ые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	</a:t>
            </a:r>
            <a:r>
              <a:rPr lang="ru-RU" sz="320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12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его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вещи</a:t>
            </a:r>
            <a:r>
              <a:rPr sz="3200" b="1" spc="8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		</a:t>
            </a:r>
            <a:r>
              <a:rPr sz="3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удаляя</a:t>
            </a:r>
            <a:endParaRPr sz="3200" dirty="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15999" y="5119378"/>
            <a:ext cx="9534525" cy="10667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>
              <a:lnSpc>
                <a:spcPct val="107400"/>
              </a:lnSpc>
              <a:spcBef>
                <a:spcPts val="100"/>
              </a:spcBef>
              <a:tabLst>
                <a:tab pos="2003425" algn="l"/>
                <a:tab pos="3147060" algn="l"/>
                <a:tab pos="6303645" algn="l"/>
                <a:tab pos="7221220" algn="l"/>
              </a:tabLst>
            </a:pPr>
            <a:r>
              <a:rPr sz="3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файлы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lang="ru-RU" sz="32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9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lang="ru-RU" sz="32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3200" spc="114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омпьютере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204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-1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смартфо</a:t>
            </a:r>
            <a:r>
              <a:rPr lang="ru-RU" sz="3200" spc="-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-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3200" b="1" spc="-10" dirty="0">
                <a:solidFill>
                  <a:srgbClr val="FFFFFF"/>
                </a:solidFill>
                <a:latin typeface="Tahoma"/>
                <a:cs typeface="Tahoma"/>
              </a:rPr>
              <a:t>, </a:t>
            </a:r>
            <a:r>
              <a:rPr sz="3200" spc="9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lang="ru-RU" sz="3200" spc="9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9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ичто</a:t>
            </a:r>
            <a:r>
              <a:rPr lang="ru-RU" sz="3200" spc="9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ж</a:t>
            </a:r>
            <a:r>
              <a:rPr sz="3200" spc="9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ая</a:t>
            </a:r>
            <a:r>
              <a:rPr sz="3200" spc="10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фотографии</a:t>
            </a: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3200" b="1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ru-RU" sz="3200" spc="13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кн</a:t>
            </a:r>
            <a:r>
              <a:rPr sz="3200" spc="13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иги</a:t>
            </a:r>
            <a:r>
              <a:rPr sz="3200" b="1" spc="13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3200" b="1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тетради</a:t>
            </a:r>
            <a:r>
              <a:rPr sz="32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26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32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3200" b="1" spc="-20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r>
              <a:rPr sz="3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3200" b="1" spc="-20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endParaRPr sz="3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1029144" y="1028699"/>
              <a:ext cx="16346169" cy="9258300"/>
            </a:xfrm>
            <a:custGeom>
              <a:avLst/>
              <a:gdLst/>
              <a:ahLst/>
              <a:cxnLst/>
              <a:rect l="l" t="t" r="r" b="b"/>
              <a:pathLst>
                <a:path w="16346169" h="9258300">
                  <a:moveTo>
                    <a:pt x="465823" y="254025"/>
                  </a:moveTo>
                  <a:lnTo>
                    <a:pt x="0" y="254025"/>
                  </a:lnTo>
                  <a:lnTo>
                    <a:pt x="0" y="304800"/>
                  </a:lnTo>
                  <a:lnTo>
                    <a:pt x="465823" y="304800"/>
                  </a:lnTo>
                  <a:lnTo>
                    <a:pt x="465823" y="254025"/>
                  </a:lnTo>
                  <a:close/>
                </a:path>
                <a:path w="16346169" h="9258300">
                  <a:moveTo>
                    <a:pt x="465823" y="126987"/>
                  </a:moveTo>
                  <a:lnTo>
                    <a:pt x="0" y="126987"/>
                  </a:lnTo>
                  <a:lnTo>
                    <a:pt x="0" y="177825"/>
                  </a:lnTo>
                  <a:lnTo>
                    <a:pt x="465823" y="177825"/>
                  </a:lnTo>
                  <a:lnTo>
                    <a:pt x="465823" y="126987"/>
                  </a:lnTo>
                  <a:close/>
                </a:path>
                <a:path w="16346169" h="9258300">
                  <a:moveTo>
                    <a:pt x="465823" y="0"/>
                  </a:moveTo>
                  <a:lnTo>
                    <a:pt x="0" y="0"/>
                  </a:lnTo>
                  <a:lnTo>
                    <a:pt x="0" y="50787"/>
                  </a:lnTo>
                  <a:lnTo>
                    <a:pt x="465823" y="50787"/>
                  </a:lnTo>
                  <a:lnTo>
                    <a:pt x="465823" y="0"/>
                  </a:lnTo>
                  <a:close/>
                </a:path>
                <a:path w="16346169" h="9258300">
                  <a:moveTo>
                    <a:pt x="10907738" y="9258300"/>
                  </a:moveTo>
                  <a:lnTo>
                    <a:pt x="10749788" y="9099537"/>
                  </a:lnTo>
                  <a:lnTo>
                    <a:pt x="10599306" y="8948280"/>
                  </a:lnTo>
                  <a:lnTo>
                    <a:pt x="10290835" y="9258300"/>
                  </a:lnTo>
                  <a:lnTo>
                    <a:pt x="10441330" y="9258300"/>
                  </a:lnTo>
                  <a:lnTo>
                    <a:pt x="10599306" y="9099537"/>
                  </a:lnTo>
                  <a:lnTo>
                    <a:pt x="10757281" y="9258300"/>
                  </a:lnTo>
                  <a:lnTo>
                    <a:pt x="10907738" y="9258300"/>
                  </a:lnTo>
                  <a:close/>
                </a:path>
                <a:path w="16346169" h="9258300">
                  <a:moveTo>
                    <a:pt x="10918368" y="8810777"/>
                  </a:moveTo>
                  <a:lnTo>
                    <a:pt x="10599306" y="8490077"/>
                  </a:lnTo>
                  <a:lnTo>
                    <a:pt x="10280205" y="8810777"/>
                  </a:lnTo>
                  <a:lnTo>
                    <a:pt x="10355466" y="8886406"/>
                  </a:lnTo>
                  <a:lnTo>
                    <a:pt x="10599306" y="8641334"/>
                  </a:lnTo>
                  <a:lnTo>
                    <a:pt x="10843146" y="8886406"/>
                  </a:lnTo>
                  <a:lnTo>
                    <a:pt x="10918368" y="8810777"/>
                  </a:lnTo>
                  <a:close/>
                </a:path>
                <a:path w="16346169" h="9258300">
                  <a:moveTo>
                    <a:pt x="10918368" y="8352574"/>
                  </a:moveTo>
                  <a:lnTo>
                    <a:pt x="10599306" y="8031874"/>
                  </a:lnTo>
                  <a:lnTo>
                    <a:pt x="10280205" y="8352574"/>
                  </a:lnTo>
                  <a:lnTo>
                    <a:pt x="10355466" y="8428203"/>
                  </a:lnTo>
                  <a:lnTo>
                    <a:pt x="10599306" y="8183131"/>
                  </a:lnTo>
                  <a:lnTo>
                    <a:pt x="10843146" y="8428203"/>
                  </a:lnTo>
                  <a:lnTo>
                    <a:pt x="10918368" y="8352574"/>
                  </a:lnTo>
                  <a:close/>
                </a:path>
                <a:path w="16346169" h="9258300">
                  <a:moveTo>
                    <a:pt x="10918368" y="7894333"/>
                  </a:moveTo>
                  <a:lnTo>
                    <a:pt x="10599306" y="7573632"/>
                  </a:lnTo>
                  <a:lnTo>
                    <a:pt x="10280205" y="7894333"/>
                  </a:lnTo>
                  <a:lnTo>
                    <a:pt x="10355466" y="7969961"/>
                  </a:lnTo>
                  <a:lnTo>
                    <a:pt x="10599306" y="7724889"/>
                  </a:lnTo>
                  <a:lnTo>
                    <a:pt x="10843146" y="7969961"/>
                  </a:lnTo>
                  <a:lnTo>
                    <a:pt x="10918368" y="7894333"/>
                  </a:lnTo>
                  <a:close/>
                </a:path>
                <a:path w="16346169" h="9258300">
                  <a:moveTo>
                    <a:pt x="10918368" y="7436129"/>
                  </a:moveTo>
                  <a:lnTo>
                    <a:pt x="10599306" y="7115416"/>
                  </a:lnTo>
                  <a:lnTo>
                    <a:pt x="10280205" y="7436129"/>
                  </a:lnTo>
                  <a:lnTo>
                    <a:pt x="10355466" y="7511758"/>
                  </a:lnTo>
                  <a:lnTo>
                    <a:pt x="10599306" y="7266673"/>
                  </a:lnTo>
                  <a:lnTo>
                    <a:pt x="10843146" y="7511758"/>
                  </a:lnTo>
                  <a:lnTo>
                    <a:pt x="10918368" y="7436129"/>
                  </a:lnTo>
                  <a:close/>
                </a:path>
                <a:path w="16346169" h="9258300">
                  <a:moveTo>
                    <a:pt x="16346132" y="8227809"/>
                  </a:moveTo>
                  <a:lnTo>
                    <a:pt x="16194494" y="8073237"/>
                  </a:lnTo>
                  <a:lnTo>
                    <a:pt x="16186569" y="8073237"/>
                  </a:lnTo>
                  <a:lnTo>
                    <a:pt x="16181845" y="8078394"/>
                  </a:lnTo>
                  <a:lnTo>
                    <a:pt x="16179407" y="8080984"/>
                  </a:lnTo>
                  <a:lnTo>
                    <a:pt x="16178035" y="8084210"/>
                  </a:lnTo>
                  <a:lnTo>
                    <a:pt x="16178035" y="8090662"/>
                  </a:lnTo>
                  <a:lnTo>
                    <a:pt x="16179407" y="8093888"/>
                  </a:lnTo>
                  <a:lnTo>
                    <a:pt x="16181845" y="8096466"/>
                  </a:lnTo>
                  <a:lnTo>
                    <a:pt x="16301479" y="8218779"/>
                  </a:lnTo>
                  <a:lnTo>
                    <a:pt x="15661704" y="8218779"/>
                  </a:lnTo>
                  <a:lnTo>
                    <a:pt x="15656065" y="8224583"/>
                  </a:lnTo>
                  <a:lnTo>
                    <a:pt x="15656065" y="8238782"/>
                  </a:lnTo>
                  <a:lnTo>
                    <a:pt x="15661704" y="8244599"/>
                  </a:lnTo>
                  <a:lnTo>
                    <a:pt x="16301479" y="8244599"/>
                  </a:lnTo>
                  <a:lnTo>
                    <a:pt x="16176511" y="8372068"/>
                  </a:lnTo>
                  <a:lnTo>
                    <a:pt x="16176511" y="8380133"/>
                  </a:lnTo>
                  <a:lnTo>
                    <a:pt x="16186569" y="8390471"/>
                  </a:lnTo>
                  <a:lnTo>
                    <a:pt x="16194494" y="8390471"/>
                  </a:lnTo>
                  <a:lnTo>
                    <a:pt x="16199523" y="8385289"/>
                  </a:lnTo>
                  <a:lnTo>
                    <a:pt x="16346132" y="8235886"/>
                  </a:lnTo>
                  <a:lnTo>
                    <a:pt x="16346132" y="82278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7999" y="3248406"/>
              <a:ext cx="6638906" cy="413384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401240" y="3463906"/>
            <a:ext cx="4384675" cy="333438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 marR="5080" indent="2045970" algn="r">
              <a:lnSpc>
                <a:spcPts val="4280"/>
              </a:lnSpc>
              <a:spcBef>
                <a:spcPts val="575"/>
              </a:spcBef>
            </a:pPr>
            <a:r>
              <a:rPr sz="3900" b="0" spc="-225" dirty="0">
                <a:solidFill>
                  <a:srgbClr val="FFFFFF"/>
                </a:solidFill>
                <a:latin typeface="Microsoft Sans Serif"/>
                <a:cs typeface="Microsoft Sans Serif"/>
              </a:rPr>
              <a:t>МАРКЕРЫ </a:t>
            </a:r>
            <a:r>
              <a:rPr sz="3900" b="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ПРОЯВЛЕНИЯ </a:t>
            </a:r>
            <a:r>
              <a:rPr sz="3900" b="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СУИЦИДАЛbНОГО </a:t>
            </a:r>
            <a:r>
              <a:rPr sz="3900" b="0" spc="-229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ПОВЕДЕНИЯ</a:t>
            </a:r>
            <a:r>
              <a:rPr sz="3900" b="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900" b="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3900" b="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ВИРТУАЛbНОЙ</a:t>
            </a:r>
            <a:endParaRPr sz="3900">
              <a:latin typeface="Microsoft Sans Serif"/>
              <a:cs typeface="Microsoft Sans Serif"/>
            </a:endParaRPr>
          </a:p>
          <a:p>
            <a:pPr marR="5080" algn="r">
              <a:lnSpc>
                <a:spcPts val="4180"/>
              </a:lnSpc>
            </a:pPr>
            <a:r>
              <a:rPr sz="3900" b="0" spc="-1085" dirty="0">
                <a:solidFill>
                  <a:srgbClr val="FFFFFF"/>
                </a:solidFill>
                <a:latin typeface="Microsoft Sans Serif"/>
                <a:cs typeface="Microsoft Sans Serif"/>
              </a:rPr>
              <a:t>Ж</a:t>
            </a:r>
            <a:r>
              <a:rPr sz="3900" b="0" u="heavy" spc="-125" dirty="0">
                <a:solidFill>
                  <a:srgbClr val="FFFFFF"/>
                </a:solidFill>
                <a:uFill>
                  <a:solidFill>
                    <a:srgbClr val="101B1E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3900" b="0" u="heavy" spc="-20" dirty="0">
                <a:solidFill>
                  <a:srgbClr val="FFFFFF"/>
                </a:solidFill>
                <a:uFill>
                  <a:solidFill>
                    <a:srgbClr val="101B1E"/>
                  </a:solidFill>
                </a:uFill>
                <a:latin typeface="Microsoft Sans Serif"/>
                <a:cs typeface="Microsoft Sans Serif"/>
              </a:rPr>
              <a:t>ИЗНИ</a:t>
            </a:r>
            <a:endParaRPr sz="39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049374" y="3863982"/>
            <a:ext cx="5005705" cy="170561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 marR="5080" indent="1631950" algn="r">
              <a:lnSpc>
                <a:spcPts val="4280"/>
              </a:lnSpc>
              <a:spcBef>
                <a:spcPts val="575"/>
              </a:spcBef>
            </a:pPr>
            <a:r>
              <a:rPr sz="390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ПОСТОЯННОЕ </a:t>
            </a:r>
            <a:r>
              <a:rPr sz="3900" spc="-2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ПРЕБЫВАНИЕ</a:t>
            </a:r>
            <a:r>
              <a:rPr sz="39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9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39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СОЦИАЛbНЫХ</a:t>
            </a:r>
            <a:r>
              <a:rPr sz="3900" spc="-4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900" u="heavy" spc="-620" dirty="0">
                <a:solidFill>
                  <a:srgbClr val="FFFFFF"/>
                </a:solidFill>
                <a:uFill>
                  <a:solidFill>
                    <a:srgbClr val="101B1E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3900" u="heavy" spc="-430" dirty="0">
                <a:solidFill>
                  <a:srgbClr val="FFFFFF"/>
                </a:solidFill>
                <a:uFill>
                  <a:solidFill>
                    <a:srgbClr val="101B1E"/>
                  </a:solidFill>
                </a:uFill>
                <a:latin typeface="Microsoft Sans Serif"/>
                <a:cs typeface="Microsoft Sans Serif"/>
              </a:rPr>
              <a:t>СЕТЯХ</a:t>
            </a:r>
            <a:endParaRPr sz="39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29144" y="1028699"/>
            <a:ext cx="16346169" cy="9258300"/>
          </a:xfrm>
          <a:custGeom>
            <a:avLst/>
            <a:gdLst/>
            <a:ahLst/>
            <a:cxnLst/>
            <a:rect l="l" t="t" r="r" b="b"/>
            <a:pathLst>
              <a:path w="16346169" h="9258300">
                <a:moveTo>
                  <a:pt x="465823" y="254025"/>
                </a:moveTo>
                <a:lnTo>
                  <a:pt x="0" y="254025"/>
                </a:lnTo>
                <a:lnTo>
                  <a:pt x="0" y="304800"/>
                </a:lnTo>
                <a:lnTo>
                  <a:pt x="465823" y="304800"/>
                </a:lnTo>
                <a:lnTo>
                  <a:pt x="465823" y="254025"/>
                </a:lnTo>
                <a:close/>
              </a:path>
              <a:path w="16346169" h="9258300">
                <a:moveTo>
                  <a:pt x="465823" y="126987"/>
                </a:moveTo>
                <a:lnTo>
                  <a:pt x="0" y="126987"/>
                </a:lnTo>
                <a:lnTo>
                  <a:pt x="0" y="177825"/>
                </a:lnTo>
                <a:lnTo>
                  <a:pt x="465823" y="177825"/>
                </a:lnTo>
                <a:lnTo>
                  <a:pt x="465823" y="126987"/>
                </a:lnTo>
                <a:close/>
              </a:path>
              <a:path w="16346169" h="9258300">
                <a:moveTo>
                  <a:pt x="465823" y="0"/>
                </a:moveTo>
                <a:lnTo>
                  <a:pt x="0" y="0"/>
                </a:lnTo>
                <a:lnTo>
                  <a:pt x="0" y="50787"/>
                </a:lnTo>
                <a:lnTo>
                  <a:pt x="465823" y="50787"/>
                </a:lnTo>
                <a:lnTo>
                  <a:pt x="465823" y="0"/>
                </a:lnTo>
                <a:close/>
              </a:path>
              <a:path w="16346169" h="9258300">
                <a:moveTo>
                  <a:pt x="10907738" y="9258300"/>
                </a:moveTo>
                <a:lnTo>
                  <a:pt x="10749788" y="9099537"/>
                </a:lnTo>
                <a:lnTo>
                  <a:pt x="10599306" y="8948280"/>
                </a:lnTo>
                <a:lnTo>
                  <a:pt x="10290835" y="9258300"/>
                </a:lnTo>
                <a:lnTo>
                  <a:pt x="10441330" y="9258300"/>
                </a:lnTo>
                <a:lnTo>
                  <a:pt x="10599306" y="9099537"/>
                </a:lnTo>
                <a:lnTo>
                  <a:pt x="10757281" y="9258300"/>
                </a:lnTo>
                <a:lnTo>
                  <a:pt x="10907738" y="9258300"/>
                </a:lnTo>
                <a:close/>
              </a:path>
              <a:path w="16346169" h="9258300">
                <a:moveTo>
                  <a:pt x="10918368" y="8810777"/>
                </a:moveTo>
                <a:lnTo>
                  <a:pt x="10599306" y="8490077"/>
                </a:lnTo>
                <a:lnTo>
                  <a:pt x="10280205" y="8810777"/>
                </a:lnTo>
                <a:lnTo>
                  <a:pt x="10355466" y="8886406"/>
                </a:lnTo>
                <a:lnTo>
                  <a:pt x="10599306" y="8641334"/>
                </a:lnTo>
                <a:lnTo>
                  <a:pt x="10843146" y="8886406"/>
                </a:lnTo>
                <a:lnTo>
                  <a:pt x="10918368" y="8810777"/>
                </a:lnTo>
                <a:close/>
              </a:path>
              <a:path w="16346169" h="9258300">
                <a:moveTo>
                  <a:pt x="10918368" y="8352574"/>
                </a:moveTo>
                <a:lnTo>
                  <a:pt x="10599306" y="8031874"/>
                </a:lnTo>
                <a:lnTo>
                  <a:pt x="10280205" y="8352574"/>
                </a:lnTo>
                <a:lnTo>
                  <a:pt x="10355466" y="8428203"/>
                </a:lnTo>
                <a:lnTo>
                  <a:pt x="10599306" y="8183131"/>
                </a:lnTo>
                <a:lnTo>
                  <a:pt x="10843146" y="8428203"/>
                </a:lnTo>
                <a:lnTo>
                  <a:pt x="10918368" y="8352574"/>
                </a:lnTo>
                <a:close/>
              </a:path>
              <a:path w="16346169" h="9258300">
                <a:moveTo>
                  <a:pt x="10918368" y="7894333"/>
                </a:moveTo>
                <a:lnTo>
                  <a:pt x="10599306" y="7573632"/>
                </a:lnTo>
                <a:lnTo>
                  <a:pt x="10280205" y="7894333"/>
                </a:lnTo>
                <a:lnTo>
                  <a:pt x="10355466" y="7969961"/>
                </a:lnTo>
                <a:lnTo>
                  <a:pt x="10599306" y="7724889"/>
                </a:lnTo>
                <a:lnTo>
                  <a:pt x="10843146" y="7969961"/>
                </a:lnTo>
                <a:lnTo>
                  <a:pt x="10918368" y="7894333"/>
                </a:lnTo>
                <a:close/>
              </a:path>
              <a:path w="16346169" h="9258300">
                <a:moveTo>
                  <a:pt x="10918368" y="7436129"/>
                </a:moveTo>
                <a:lnTo>
                  <a:pt x="10599306" y="7115416"/>
                </a:lnTo>
                <a:lnTo>
                  <a:pt x="10280205" y="7436129"/>
                </a:lnTo>
                <a:lnTo>
                  <a:pt x="10355466" y="7511758"/>
                </a:lnTo>
                <a:lnTo>
                  <a:pt x="10599306" y="7266673"/>
                </a:lnTo>
                <a:lnTo>
                  <a:pt x="10843146" y="7511758"/>
                </a:lnTo>
                <a:lnTo>
                  <a:pt x="10918368" y="7436129"/>
                </a:lnTo>
                <a:close/>
              </a:path>
              <a:path w="16346169" h="9258300">
                <a:moveTo>
                  <a:pt x="16346132" y="8227809"/>
                </a:moveTo>
                <a:lnTo>
                  <a:pt x="16194494" y="8073237"/>
                </a:lnTo>
                <a:lnTo>
                  <a:pt x="16186569" y="8073237"/>
                </a:lnTo>
                <a:lnTo>
                  <a:pt x="16181845" y="8078394"/>
                </a:lnTo>
                <a:lnTo>
                  <a:pt x="16179407" y="8080984"/>
                </a:lnTo>
                <a:lnTo>
                  <a:pt x="16178035" y="8084210"/>
                </a:lnTo>
                <a:lnTo>
                  <a:pt x="16178035" y="8090662"/>
                </a:lnTo>
                <a:lnTo>
                  <a:pt x="16179407" y="8093888"/>
                </a:lnTo>
                <a:lnTo>
                  <a:pt x="16181845" y="8096466"/>
                </a:lnTo>
                <a:lnTo>
                  <a:pt x="16301479" y="8218779"/>
                </a:lnTo>
                <a:lnTo>
                  <a:pt x="15661704" y="8218779"/>
                </a:lnTo>
                <a:lnTo>
                  <a:pt x="15656065" y="8224583"/>
                </a:lnTo>
                <a:lnTo>
                  <a:pt x="15656065" y="8238782"/>
                </a:lnTo>
                <a:lnTo>
                  <a:pt x="15661704" y="8244599"/>
                </a:lnTo>
                <a:lnTo>
                  <a:pt x="16301479" y="8244599"/>
                </a:lnTo>
                <a:lnTo>
                  <a:pt x="16176511" y="8372068"/>
                </a:lnTo>
                <a:lnTo>
                  <a:pt x="16176511" y="8380133"/>
                </a:lnTo>
                <a:lnTo>
                  <a:pt x="16186569" y="8390471"/>
                </a:lnTo>
                <a:lnTo>
                  <a:pt x="16194494" y="8390471"/>
                </a:lnTo>
                <a:lnTo>
                  <a:pt x="16199523" y="8385289"/>
                </a:lnTo>
                <a:lnTo>
                  <a:pt x="16346132" y="8235886"/>
                </a:lnTo>
                <a:lnTo>
                  <a:pt x="16346132" y="82278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16000" y="2342254"/>
            <a:ext cx="248475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7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Погру</a:t>
            </a:r>
            <a:r>
              <a:rPr lang="ru-RU" sz="3200" b="0" spc="7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ж</a:t>
            </a:r>
            <a:r>
              <a:rPr sz="3200" b="0" spc="7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lang="ru-RU" sz="3200" b="0" spc="7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b="0" spc="7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ие</a:t>
            </a:r>
            <a:endParaRPr sz="32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66788" y="2342254"/>
            <a:ext cx="2597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endParaRPr sz="32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92693" y="2342254"/>
            <a:ext cx="48672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12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Иhтер</a:t>
            </a:r>
            <a:r>
              <a:rPr lang="ru-RU" sz="3200" spc="12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12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ет</a:t>
            </a:r>
            <a:r>
              <a:rPr sz="3200" spc="125" dirty="0" err="1" smtClean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sz="3200" spc="9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простра</a:t>
            </a:r>
            <a:r>
              <a:rPr lang="ru-RU" sz="3200" spc="9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9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ство</a:t>
            </a:r>
            <a:endParaRPr sz="3200" dirty="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15969" y="2829858"/>
            <a:ext cx="9544685" cy="47136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7400"/>
              </a:lnSpc>
              <a:spcBef>
                <a:spcPts val="100"/>
              </a:spcBef>
              <a:tabLst>
                <a:tab pos="3040380" algn="l"/>
                <a:tab pos="6447155" algn="l"/>
              </a:tabLst>
            </a:pPr>
            <a:r>
              <a:rPr sz="3200" spc="4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по</a:t>
            </a:r>
            <a:r>
              <a:rPr lang="ru-RU" sz="3200" spc="4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3200" spc="4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воляет</a:t>
            </a:r>
            <a:r>
              <a:rPr sz="3200" spc="62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   </a:t>
            </a:r>
            <a:r>
              <a:rPr sz="3200" spc="5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подрост</a:t>
            </a:r>
            <a:r>
              <a:rPr lang="ru-RU" sz="3200" spc="5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3200" spc="5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3200" spc="5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3200" spc="475" dirty="0">
                <a:solidFill>
                  <a:srgbClr val="FFFFFF"/>
                </a:solidFill>
                <a:latin typeface="Tahoma"/>
                <a:cs typeface="Tahoma"/>
              </a:rPr>
              <a:t>     </a:t>
            </a:r>
            <a:r>
              <a:rPr sz="3200" spc="114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испытывающему</a:t>
            </a:r>
            <a:r>
              <a:rPr sz="32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114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психологичес</a:t>
            </a:r>
            <a:r>
              <a:rPr lang="ru-RU" sz="3200" spc="114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3200" spc="114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ие</a:t>
            </a:r>
            <a:r>
              <a:rPr sz="3200" spc="4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 </a:t>
            </a:r>
            <a:r>
              <a:rPr sz="3200" spc="6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труд</a:t>
            </a:r>
            <a:r>
              <a:rPr lang="ru-RU" sz="3200" spc="6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6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ости</a:t>
            </a:r>
            <a:r>
              <a:rPr sz="3200" spc="6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3200" spc="254" dirty="0">
                <a:solidFill>
                  <a:srgbClr val="FFFFFF"/>
                </a:solidFill>
                <a:latin typeface="Tahoma"/>
                <a:cs typeface="Tahoma"/>
              </a:rPr>
              <a:t>   </a:t>
            </a:r>
            <a:r>
              <a:rPr sz="32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отвлечься</a:t>
            </a:r>
            <a:r>
              <a:rPr sz="3200" spc="400" dirty="0">
                <a:solidFill>
                  <a:srgbClr val="FFFFFF"/>
                </a:solidFill>
                <a:latin typeface="Microsoft Sans Serif"/>
                <a:cs typeface="Microsoft Sans Serif"/>
              </a:rPr>
              <a:t>   </a:t>
            </a:r>
            <a:r>
              <a:rPr sz="3200" spc="80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от</a:t>
            </a:r>
            <a:r>
              <a:rPr sz="32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12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пере</a:t>
            </a:r>
            <a:r>
              <a:rPr lang="ru-RU" sz="3200" spc="12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ж</a:t>
            </a:r>
            <a:r>
              <a:rPr sz="3200" spc="12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ива</a:t>
            </a:r>
            <a:r>
              <a:rPr lang="ru-RU" sz="3200" spc="12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12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ий</a:t>
            </a:r>
            <a:r>
              <a:rPr sz="3200" spc="58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26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3200" spc="5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10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со</a:t>
            </a:r>
            <a:r>
              <a:rPr lang="ru-RU" sz="3200" spc="1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3200" spc="10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ратить</a:t>
            </a:r>
            <a:r>
              <a:rPr sz="3200" spc="58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85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время</a:t>
            </a:r>
            <a:r>
              <a:rPr sz="3200" spc="5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12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пре</a:t>
            </a:r>
            <a:r>
              <a:rPr lang="ru-RU" sz="3200" spc="12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spc="12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ыва</a:t>
            </a:r>
            <a:r>
              <a:rPr lang="ru-RU" sz="3200" spc="12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12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ия</a:t>
            </a:r>
            <a:r>
              <a:rPr sz="3200" spc="12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13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3200" spc="585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spc="7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реаль</a:t>
            </a:r>
            <a:r>
              <a:rPr lang="ru-RU" sz="3200" spc="7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7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ости</a:t>
            </a:r>
            <a:r>
              <a:rPr sz="3200" spc="75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r>
              <a:rPr sz="3200" spc="440" dirty="0">
                <a:solidFill>
                  <a:srgbClr val="FFFFFF"/>
                </a:solidFill>
                <a:latin typeface="Tahoma"/>
                <a:cs typeface="Tahoma"/>
              </a:rPr>
              <a:t>  </a:t>
            </a:r>
            <a:r>
              <a:rPr sz="3200" spc="50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Таkим</a:t>
            </a:r>
            <a:r>
              <a:rPr sz="3200" spc="590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lang="ru-RU" sz="32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ра</a:t>
            </a:r>
            <a:r>
              <a:rPr lang="ru-RU"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320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ом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3200" spc="440" dirty="0">
                <a:solidFill>
                  <a:srgbClr val="FFFFFF"/>
                </a:solidFill>
                <a:latin typeface="Tahoma"/>
                <a:cs typeface="Tahoma"/>
              </a:rPr>
              <a:t>  </a:t>
            </a:r>
            <a:r>
              <a:rPr lang="ru-RU" sz="32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7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авя</a:t>
            </a:r>
            <a:r>
              <a:rPr lang="ru-RU" sz="32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3200" spc="7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чивое</a:t>
            </a:r>
            <a:r>
              <a:rPr sz="3200" spc="7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ru-RU" sz="32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ж</a:t>
            </a:r>
            <a:r>
              <a:rPr sz="3200" spc="4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ела</a:t>
            </a:r>
            <a:r>
              <a:rPr lang="ru-RU" sz="3200" spc="4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4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ие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12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постоя</a:t>
            </a:r>
            <a:r>
              <a:rPr lang="ru-RU" sz="3200" spc="12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нн</a:t>
            </a:r>
            <a:r>
              <a:rPr sz="3200" spc="12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100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просматривать</a:t>
            </a:r>
            <a:r>
              <a:rPr sz="32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13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lang="ru-RU" sz="3200" spc="13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бн</a:t>
            </a:r>
            <a:r>
              <a:rPr sz="3200" spc="13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овле</a:t>
            </a:r>
            <a:r>
              <a:rPr lang="ru-RU" sz="3200" spc="13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13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ия</a:t>
            </a:r>
            <a:r>
              <a:rPr sz="3200" spc="28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12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социаль</a:t>
            </a:r>
            <a:r>
              <a:rPr lang="ru-RU" sz="3200" spc="12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12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ых</a:t>
            </a:r>
            <a:r>
              <a:rPr sz="3200" spc="28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55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сетей</a:t>
            </a:r>
            <a:r>
              <a:rPr sz="3200" spc="2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ru-RU" sz="3200" dirty="0" smtClean="0">
                <a:solidFill>
                  <a:srgbClr val="FFFFFF"/>
                </a:solidFill>
                <a:latin typeface="Tahoma"/>
                <a:cs typeface="Tahoma"/>
              </a:rPr>
              <a:t>это</a:t>
            </a:r>
            <a:r>
              <a:rPr sz="3200" spc="13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0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сиг</a:t>
            </a:r>
            <a:r>
              <a:rPr lang="ru-RU" sz="3200" spc="1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10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ал</a:t>
            </a:r>
            <a:r>
              <a:rPr sz="3200" spc="28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15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3200" spc="2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том</a:t>
            </a:r>
            <a:r>
              <a:rPr sz="3200" spc="-20" dirty="0">
                <a:solidFill>
                  <a:srgbClr val="FFFFFF"/>
                </a:solidFill>
                <a:latin typeface="Tahoma"/>
                <a:cs typeface="Tahoma"/>
              </a:rPr>
              <a:t>, </a:t>
            </a:r>
            <a:r>
              <a:rPr sz="3200" spc="145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что</a:t>
            </a:r>
            <a:r>
              <a:rPr sz="3200" spc="480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spc="8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подрост</a:t>
            </a:r>
            <a:r>
              <a:rPr lang="ru-RU" sz="3200" spc="8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3200" spc="8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3200" spc="484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lang="ru-RU" sz="3200" spc="13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13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3200" spc="484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spc="7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lang="ru-RU" sz="3200" spc="7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7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тересует</a:t>
            </a:r>
            <a:r>
              <a:rPr sz="3200" spc="484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spc="12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lang="ru-RU" sz="3200" spc="12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3200" spc="12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ру</a:t>
            </a:r>
            <a:r>
              <a:rPr lang="ru-RU" sz="3200" spc="12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ж</a:t>
            </a:r>
            <a:r>
              <a:rPr sz="3200" spc="12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ающий</a:t>
            </a:r>
            <a:r>
              <a:rPr sz="3200" spc="12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мир</a:t>
            </a:r>
            <a:r>
              <a:rPr sz="3200" spc="65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32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5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lang="ru-RU" sz="3200" spc="15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spc="15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ще</a:t>
            </a:r>
            <a:r>
              <a:rPr lang="ru-RU" sz="3200" spc="15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15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ие</a:t>
            </a:r>
            <a:r>
              <a:rPr sz="3200" spc="-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26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3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9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повсед</a:t>
            </a:r>
            <a:r>
              <a:rPr lang="ru-RU" sz="3200" spc="9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9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ев</a:t>
            </a:r>
            <a:r>
              <a:rPr lang="ru-RU" sz="3200" spc="9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9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ая</a:t>
            </a:r>
            <a:r>
              <a:rPr sz="32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4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деятель</a:t>
            </a:r>
            <a:r>
              <a:rPr lang="ru-RU" sz="3200" spc="4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4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ость</a:t>
            </a:r>
            <a:r>
              <a:rPr sz="3200" spc="40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endParaRPr sz="3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970077" y="3863982"/>
            <a:ext cx="6085205" cy="1705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4480"/>
              </a:lnSpc>
              <a:spcBef>
                <a:spcPts val="100"/>
              </a:spcBef>
            </a:pPr>
            <a:r>
              <a:rPr sz="390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ПОИСК</a:t>
            </a:r>
            <a:r>
              <a:rPr sz="39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9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ИНФОРМАЦИИ</a:t>
            </a:r>
            <a:r>
              <a:rPr sz="3900" b="1" spc="-1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endParaRPr sz="3900">
              <a:latin typeface="Tahoma"/>
              <a:cs typeface="Tahoma"/>
            </a:endParaRPr>
          </a:p>
          <a:p>
            <a:pPr marL="12700" marR="5080" indent="2165985" algn="r">
              <a:lnSpc>
                <a:spcPts val="4280"/>
              </a:lnSpc>
              <a:spcBef>
                <a:spcPts val="270"/>
              </a:spcBef>
            </a:pPr>
            <a:r>
              <a:rPr sz="39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ПОСВЯЩЕННОЙ </a:t>
            </a:r>
            <a:r>
              <a:rPr sz="39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СУИЦИДАЛbНЫМ</a:t>
            </a:r>
            <a:r>
              <a:rPr sz="39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9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3900" u="heavy" spc="-75" dirty="0">
                <a:solidFill>
                  <a:srgbClr val="FFFFFF"/>
                </a:solidFill>
                <a:uFill>
                  <a:solidFill>
                    <a:srgbClr val="101B1E"/>
                  </a:solidFill>
                </a:uFill>
                <a:latin typeface="Microsoft Sans Serif"/>
                <a:cs typeface="Microsoft Sans Serif"/>
              </a:rPr>
              <a:t>ЕМАМ</a:t>
            </a:r>
            <a:endParaRPr sz="39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29144" y="1028699"/>
            <a:ext cx="16346169" cy="9258300"/>
          </a:xfrm>
          <a:custGeom>
            <a:avLst/>
            <a:gdLst/>
            <a:ahLst/>
            <a:cxnLst/>
            <a:rect l="l" t="t" r="r" b="b"/>
            <a:pathLst>
              <a:path w="16346169" h="9258300">
                <a:moveTo>
                  <a:pt x="465823" y="254025"/>
                </a:moveTo>
                <a:lnTo>
                  <a:pt x="0" y="254025"/>
                </a:lnTo>
                <a:lnTo>
                  <a:pt x="0" y="304800"/>
                </a:lnTo>
                <a:lnTo>
                  <a:pt x="465823" y="304800"/>
                </a:lnTo>
                <a:lnTo>
                  <a:pt x="465823" y="254025"/>
                </a:lnTo>
                <a:close/>
              </a:path>
              <a:path w="16346169" h="9258300">
                <a:moveTo>
                  <a:pt x="465823" y="126987"/>
                </a:moveTo>
                <a:lnTo>
                  <a:pt x="0" y="126987"/>
                </a:lnTo>
                <a:lnTo>
                  <a:pt x="0" y="177825"/>
                </a:lnTo>
                <a:lnTo>
                  <a:pt x="465823" y="177825"/>
                </a:lnTo>
                <a:lnTo>
                  <a:pt x="465823" y="126987"/>
                </a:lnTo>
                <a:close/>
              </a:path>
              <a:path w="16346169" h="9258300">
                <a:moveTo>
                  <a:pt x="465823" y="0"/>
                </a:moveTo>
                <a:lnTo>
                  <a:pt x="0" y="0"/>
                </a:lnTo>
                <a:lnTo>
                  <a:pt x="0" y="50787"/>
                </a:lnTo>
                <a:lnTo>
                  <a:pt x="465823" y="50787"/>
                </a:lnTo>
                <a:lnTo>
                  <a:pt x="465823" y="0"/>
                </a:lnTo>
                <a:close/>
              </a:path>
              <a:path w="16346169" h="9258300">
                <a:moveTo>
                  <a:pt x="10907738" y="9258300"/>
                </a:moveTo>
                <a:lnTo>
                  <a:pt x="10749788" y="9099537"/>
                </a:lnTo>
                <a:lnTo>
                  <a:pt x="10599306" y="8948280"/>
                </a:lnTo>
                <a:lnTo>
                  <a:pt x="10290835" y="9258300"/>
                </a:lnTo>
                <a:lnTo>
                  <a:pt x="10441330" y="9258300"/>
                </a:lnTo>
                <a:lnTo>
                  <a:pt x="10599306" y="9099537"/>
                </a:lnTo>
                <a:lnTo>
                  <a:pt x="10757281" y="9258300"/>
                </a:lnTo>
                <a:lnTo>
                  <a:pt x="10907738" y="9258300"/>
                </a:lnTo>
                <a:close/>
              </a:path>
              <a:path w="16346169" h="9258300">
                <a:moveTo>
                  <a:pt x="10918368" y="8810777"/>
                </a:moveTo>
                <a:lnTo>
                  <a:pt x="10599306" y="8490077"/>
                </a:lnTo>
                <a:lnTo>
                  <a:pt x="10280205" y="8810777"/>
                </a:lnTo>
                <a:lnTo>
                  <a:pt x="10355466" y="8886406"/>
                </a:lnTo>
                <a:lnTo>
                  <a:pt x="10599306" y="8641334"/>
                </a:lnTo>
                <a:lnTo>
                  <a:pt x="10843146" y="8886406"/>
                </a:lnTo>
                <a:lnTo>
                  <a:pt x="10918368" y="8810777"/>
                </a:lnTo>
                <a:close/>
              </a:path>
              <a:path w="16346169" h="9258300">
                <a:moveTo>
                  <a:pt x="10918368" y="8352574"/>
                </a:moveTo>
                <a:lnTo>
                  <a:pt x="10599306" y="8031874"/>
                </a:lnTo>
                <a:lnTo>
                  <a:pt x="10280205" y="8352574"/>
                </a:lnTo>
                <a:lnTo>
                  <a:pt x="10355466" y="8428203"/>
                </a:lnTo>
                <a:lnTo>
                  <a:pt x="10599306" y="8183131"/>
                </a:lnTo>
                <a:lnTo>
                  <a:pt x="10843146" y="8428203"/>
                </a:lnTo>
                <a:lnTo>
                  <a:pt x="10918368" y="8352574"/>
                </a:lnTo>
                <a:close/>
              </a:path>
              <a:path w="16346169" h="9258300">
                <a:moveTo>
                  <a:pt x="10918368" y="7894333"/>
                </a:moveTo>
                <a:lnTo>
                  <a:pt x="10599306" y="7573632"/>
                </a:lnTo>
                <a:lnTo>
                  <a:pt x="10280205" y="7894333"/>
                </a:lnTo>
                <a:lnTo>
                  <a:pt x="10355466" y="7969961"/>
                </a:lnTo>
                <a:lnTo>
                  <a:pt x="10599306" y="7724889"/>
                </a:lnTo>
                <a:lnTo>
                  <a:pt x="10843146" y="7969961"/>
                </a:lnTo>
                <a:lnTo>
                  <a:pt x="10918368" y="7894333"/>
                </a:lnTo>
                <a:close/>
              </a:path>
              <a:path w="16346169" h="9258300">
                <a:moveTo>
                  <a:pt x="10918368" y="7436129"/>
                </a:moveTo>
                <a:lnTo>
                  <a:pt x="10599306" y="7115416"/>
                </a:lnTo>
                <a:lnTo>
                  <a:pt x="10280205" y="7436129"/>
                </a:lnTo>
                <a:lnTo>
                  <a:pt x="10355466" y="7511758"/>
                </a:lnTo>
                <a:lnTo>
                  <a:pt x="10599306" y="7266673"/>
                </a:lnTo>
                <a:lnTo>
                  <a:pt x="10843146" y="7511758"/>
                </a:lnTo>
                <a:lnTo>
                  <a:pt x="10918368" y="7436129"/>
                </a:lnTo>
                <a:close/>
              </a:path>
              <a:path w="16346169" h="9258300">
                <a:moveTo>
                  <a:pt x="16346132" y="8227809"/>
                </a:moveTo>
                <a:lnTo>
                  <a:pt x="16194494" y="8073237"/>
                </a:lnTo>
                <a:lnTo>
                  <a:pt x="16186569" y="8073237"/>
                </a:lnTo>
                <a:lnTo>
                  <a:pt x="16181845" y="8078394"/>
                </a:lnTo>
                <a:lnTo>
                  <a:pt x="16179407" y="8080984"/>
                </a:lnTo>
                <a:lnTo>
                  <a:pt x="16178035" y="8084210"/>
                </a:lnTo>
                <a:lnTo>
                  <a:pt x="16178035" y="8090662"/>
                </a:lnTo>
                <a:lnTo>
                  <a:pt x="16179407" y="8093888"/>
                </a:lnTo>
                <a:lnTo>
                  <a:pt x="16181845" y="8096466"/>
                </a:lnTo>
                <a:lnTo>
                  <a:pt x="16301479" y="8218779"/>
                </a:lnTo>
                <a:lnTo>
                  <a:pt x="15661704" y="8218779"/>
                </a:lnTo>
                <a:lnTo>
                  <a:pt x="15656065" y="8224583"/>
                </a:lnTo>
                <a:lnTo>
                  <a:pt x="15656065" y="8238782"/>
                </a:lnTo>
                <a:lnTo>
                  <a:pt x="15661704" y="8244599"/>
                </a:lnTo>
                <a:lnTo>
                  <a:pt x="16301479" y="8244599"/>
                </a:lnTo>
                <a:lnTo>
                  <a:pt x="16176511" y="8372068"/>
                </a:lnTo>
                <a:lnTo>
                  <a:pt x="16176511" y="8380133"/>
                </a:lnTo>
                <a:lnTo>
                  <a:pt x="16186569" y="8390471"/>
                </a:lnTo>
                <a:lnTo>
                  <a:pt x="16194494" y="8390471"/>
                </a:lnTo>
                <a:lnTo>
                  <a:pt x="16199523" y="8385289"/>
                </a:lnTo>
                <a:lnTo>
                  <a:pt x="16346132" y="8235886"/>
                </a:lnTo>
                <a:lnTo>
                  <a:pt x="16346132" y="82278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16000" y="2323128"/>
            <a:ext cx="9544685" cy="1597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just">
              <a:lnSpc>
                <a:spcPct val="107400"/>
              </a:lnSpc>
              <a:spcBef>
                <a:spcPts val="100"/>
              </a:spcBef>
            </a:pPr>
            <a:r>
              <a:rPr sz="3200" b="0" spc="17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Повыше</a:t>
            </a:r>
            <a:r>
              <a:rPr lang="ru-RU" sz="3200" b="0" spc="17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нн</a:t>
            </a:r>
            <a:r>
              <a:rPr sz="3200" b="0" spc="17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ый</a:t>
            </a:r>
            <a:r>
              <a:rPr sz="3200" b="0" spc="16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b="0" spc="9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lang="ru-RU" sz="3200" b="0" spc="9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b="0" spc="9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терес</a:t>
            </a:r>
            <a:r>
              <a:rPr sz="3200" b="0" spc="16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lang="ru-RU" sz="3200" b="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3200" b="0" spc="17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b="0" spc="7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спосо</a:t>
            </a:r>
            <a:r>
              <a:rPr lang="ru-RU" sz="3200" b="0" spc="7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b="0" spc="7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ам</a:t>
            </a:r>
            <a:r>
              <a:rPr sz="3200" b="0" spc="16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b="0" spc="26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3200" b="0" spc="165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b="0" spc="-10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местам</a:t>
            </a:r>
            <a:r>
              <a:rPr sz="3200" b="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b="0" spc="6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самоу</a:t>
            </a:r>
            <a:r>
              <a:rPr lang="ru-RU" sz="3200" b="0" spc="6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b="0" spc="6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ийств</a:t>
            </a:r>
            <a:r>
              <a:rPr sz="3200" b="0" spc="6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3200" b="0" spc="480" dirty="0">
                <a:solidFill>
                  <a:srgbClr val="FFFFFF"/>
                </a:solidFill>
                <a:latin typeface="Tahoma"/>
                <a:cs typeface="Tahoma"/>
              </a:rPr>
              <a:t>     </a:t>
            </a:r>
            <a:r>
              <a:rPr sz="3200" b="0" spc="12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поис</a:t>
            </a:r>
            <a:r>
              <a:rPr lang="ru-RU" sz="3200" b="0" spc="12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3200" b="0" spc="63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   </a:t>
            </a:r>
            <a:r>
              <a:rPr sz="3200" b="0" spc="12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lang="ru-RU" sz="3200" b="0" spc="12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b="0" spc="12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формации</a:t>
            </a:r>
            <a:r>
              <a:rPr sz="3200" b="0" spc="63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   </a:t>
            </a:r>
            <a:r>
              <a:rPr sz="3200" b="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о </a:t>
            </a:r>
            <a:r>
              <a:rPr sz="3200" b="0" spc="13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популяр</a:t>
            </a:r>
            <a:r>
              <a:rPr lang="ru-RU" sz="3200" b="0" spc="13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b="0" spc="13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ых</a:t>
            </a:r>
            <a:r>
              <a:rPr sz="3200" b="0" spc="74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   </a:t>
            </a:r>
            <a:r>
              <a:rPr sz="3200" b="0" spc="7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лич</a:t>
            </a:r>
            <a:r>
              <a:rPr lang="ru-RU" sz="3200" b="0" spc="7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b="0" spc="7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остях</a:t>
            </a:r>
            <a:r>
              <a:rPr sz="3200" b="0" spc="75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3200" b="0" spc="595" dirty="0">
                <a:solidFill>
                  <a:srgbClr val="FFFFFF"/>
                </a:solidFill>
                <a:latin typeface="Tahoma"/>
                <a:cs typeface="Tahoma"/>
              </a:rPr>
              <a:t>     </a:t>
            </a:r>
            <a:r>
              <a:rPr sz="3200" b="0" spc="145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совершивших</a:t>
            </a:r>
            <a:endParaRPr sz="32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16019" y="3931025"/>
            <a:ext cx="95427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6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самоу</a:t>
            </a:r>
            <a:r>
              <a:rPr lang="ru-RU" sz="3200" spc="6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spc="6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ийство</a:t>
            </a:r>
            <a:r>
              <a:rPr sz="3200" spc="65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32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32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lang="ru-RU" sz="320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кж</a:t>
            </a:r>
            <a:r>
              <a:rPr sz="32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3200" spc="5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15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lang="ru-RU" sz="3200" spc="15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15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има</a:t>
            </a:r>
            <a:r>
              <a:rPr lang="ru-RU" sz="3200" spc="15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15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ие</a:t>
            </a:r>
            <a:r>
              <a:rPr sz="3200" spc="5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ru-RU" sz="32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3200" spc="4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ru-RU" sz="32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3200" spc="10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lang="ru-RU" sz="3200" spc="10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10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те</a:t>
            </a:r>
            <a:r>
              <a:rPr lang="ru-RU" sz="3200" spc="10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10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ту</a:t>
            </a:r>
            <a:r>
              <a:rPr sz="3200" spc="5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ru-RU" sz="32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10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endParaRPr sz="3200" dirty="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16021" y="4418630"/>
            <a:ext cx="9544050" cy="1597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just">
              <a:lnSpc>
                <a:spcPct val="107400"/>
              </a:lnSpc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тему</a:t>
            </a:r>
            <a:r>
              <a:rPr sz="32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смерти</a:t>
            </a:r>
            <a:r>
              <a:rPr sz="32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(</a:t>
            </a:r>
            <a:r>
              <a:rPr sz="3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фото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3200" spc="7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видео</a:t>
            </a:r>
            <a:r>
              <a:rPr sz="3200" spc="120" dirty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sz="3200" spc="7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26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32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аудиофайлы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)</a:t>
            </a:r>
            <a:r>
              <a:rPr sz="3200" spc="7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с </a:t>
            </a:r>
            <a:r>
              <a:rPr sz="3200" spc="15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од</a:t>
            </a:r>
            <a:r>
              <a:rPr lang="ru-RU" sz="3200" spc="15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15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ой</a:t>
            </a:r>
            <a:r>
              <a:rPr sz="3200" spc="37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spc="12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сторо</a:t>
            </a:r>
            <a:r>
              <a:rPr lang="ru-RU" sz="3200" spc="12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12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ы</a:t>
            </a:r>
            <a:r>
              <a:rPr sz="3200" spc="37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мо</a:t>
            </a:r>
            <a:r>
              <a:rPr lang="ru-RU" sz="32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ж</a:t>
            </a:r>
            <a:r>
              <a:rPr sz="320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ет</a:t>
            </a:r>
            <a:r>
              <a:rPr sz="3200" spc="38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свидетельствовать</a:t>
            </a:r>
            <a:r>
              <a:rPr sz="3200" spc="380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о </a:t>
            </a:r>
            <a:r>
              <a:rPr sz="3200" spc="114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рома</a:t>
            </a:r>
            <a:r>
              <a:rPr lang="ru-RU" sz="3200" spc="114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114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ти</a:t>
            </a:r>
            <a:r>
              <a:rPr lang="ru-RU" sz="32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3200" spc="114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ации</a:t>
            </a:r>
            <a:r>
              <a:rPr sz="3200" spc="37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суицида</a:t>
            </a:r>
            <a:r>
              <a:rPr sz="3200" spc="3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26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3200" spc="3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lang="ru-RU" sz="32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ра</a:t>
            </a:r>
            <a:r>
              <a:rPr lang="ru-RU"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32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3200" spc="36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8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челове</a:t>
            </a:r>
            <a:r>
              <a:rPr lang="ru-RU" sz="3200" spc="8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3200" spc="8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3200" spc="36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его</a:t>
            </a:r>
            <a:endParaRPr sz="3200" dirty="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69087" y="5990256"/>
            <a:ext cx="1991995" cy="10667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1765" marR="5080" indent="-139700">
              <a:lnSpc>
                <a:spcPct val="107400"/>
              </a:lnSpc>
              <a:spcBef>
                <a:spcPts val="100"/>
              </a:spcBef>
            </a:pPr>
            <a:r>
              <a:rPr sz="3200" spc="17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при</a:t>
            </a:r>
            <a:r>
              <a:rPr lang="ru-RU" sz="3200" spc="17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17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ятии</a:t>
            </a:r>
            <a:r>
              <a:rPr sz="3200" spc="17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13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реше</a:t>
            </a:r>
            <a:r>
              <a:rPr lang="ru-RU" sz="3200" spc="13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13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ия</a:t>
            </a:r>
            <a:endParaRPr sz="3200" dirty="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16023" y="5990256"/>
            <a:ext cx="7215505" cy="15936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400"/>
              </a:lnSpc>
              <a:spcBef>
                <a:spcPts val="100"/>
              </a:spcBef>
              <a:tabLst>
                <a:tab pos="3499485" algn="l"/>
                <a:tab pos="3685540" algn="l"/>
                <a:tab pos="4090035" algn="l"/>
                <a:tab pos="4648835" algn="l"/>
                <a:tab pos="5220335" algn="l"/>
                <a:tab pos="6388100" algn="l"/>
                <a:tab pos="6956425" algn="l"/>
              </a:tabLst>
            </a:pPr>
            <a:r>
              <a:rPr sz="32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совершившего</a:t>
            </a:r>
            <a:r>
              <a:rPr sz="3200" spc="10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3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другой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10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7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самоу</a:t>
            </a:r>
            <a:r>
              <a:rPr lang="ru-RU" sz="3200" spc="7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spc="7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ийства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	</a:t>
            </a:r>
            <a:r>
              <a:rPr lang="ru-RU" sz="32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3200" spc="3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lang="ru-RU" sz="3200" spc="3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	</a:t>
            </a:r>
            <a:r>
              <a:rPr sz="3200" spc="6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спосо</a:t>
            </a:r>
            <a:r>
              <a:rPr lang="ru-RU" sz="3200" spc="6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spc="6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а </a:t>
            </a:r>
            <a:r>
              <a:rPr lang="ru-RU" sz="32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ж</a:t>
            </a:r>
            <a:r>
              <a:rPr sz="3200" spc="8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lang="ru-RU" sz="3200" spc="8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lang="ru-RU" sz="3200" spc="80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8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lang="ru-RU" sz="3200" spc="8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нн</a:t>
            </a:r>
            <a:r>
              <a:rPr sz="3200" spc="8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ых</a:t>
            </a:r>
            <a:r>
              <a:rPr sz="3200" spc="2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5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про</a:t>
            </a:r>
            <a:r>
              <a:rPr lang="ru-RU" sz="3200" spc="5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spc="5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лем</a:t>
            </a:r>
            <a:r>
              <a:rPr sz="3200" spc="55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endParaRPr sz="3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65599" y="3444882"/>
            <a:ext cx="6289675" cy="224853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 marR="5080" indent="2702560" algn="r">
              <a:lnSpc>
                <a:spcPts val="4280"/>
              </a:lnSpc>
              <a:spcBef>
                <a:spcPts val="575"/>
              </a:spcBef>
            </a:pPr>
            <a:r>
              <a:rPr sz="390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ПОДПИСКИ</a:t>
            </a:r>
            <a:r>
              <a:rPr sz="39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9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 </a:t>
            </a:r>
            <a:r>
              <a:rPr sz="3900" spc="-20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СООБЩЕСТВА</a:t>
            </a:r>
            <a:r>
              <a:rPr sz="3900" b="1" spc="-20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3900" b="1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9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ГРУППЫ</a:t>
            </a:r>
            <a:r>
              <a:rPr sz="3900" b="1" spc="-10" dirty="0">
                <a:solidFill>
                  <a:srgbClr val="FFFFFF"/>
                </a:solidFill>
                <a:latin typeface="Tahoma"/>
                <a:cs typeface="Tahoma"/>
              </a:rPr>
              <a:t>, </a:t>
            </a:r>
            <a:r>
              <a:rPr sz="3900" spc="-204" dirty="0">
                <a:solidFill>
                  <a:srgbClr val="FFFFFF"/>
                </a:solidFill>
                <a:latin typeface="Microsoft Sans Serif"/>
                <a:cs typeface="Microsoft Sans Serif"/>
              </a:rPr>
              <a:t>АККАУНТЫ</a:t>
            </a:r>
            <a:r>
              <a:rPr sz="39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9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СОДЕРЖАЩИЕ </a:t>
            </a:r>
            <a:r>
              <a:rPr sz="3900" spc="-24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ДЕПРЕССИВНЫЙ</a:t>
            </a:r>
            <a:r>
              <a:rPr sz="39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900" spc="-18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</a:t>
            </a:r>
            <a:r>
              <a:rPr sz="3900" u="heavy" spc="-180" dirty="0">
                <a:solidFill>
                  <a:srgbClr val="FFFFFF"/>
                </a:solidFill>
                <a:uFill>
                  <a:solidFill>
                    <a:srgbClr val="101B1E"/>
                  </a:solidFill>
                </a:uFill>
                <a:latin typeface="Microsoft Sans Serif"/>
                <a:cs typeface="Microsoft Sans Serif"/>
              </a:rPr>
              <a:t>НТЕНТ</a:t>
            </a:r>
            <a:endParaRPr sz="39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29144" y="1028699"/>
            <a:ext cx="16346169" cy="9258300"/>
          </a:xfrm>
          <a:custGeom>
            <a:avLst/>
            <a:gdLst/>
            <a:ahLst/>
            <a:cxnLst/>
            <a:rect l="l" t="t" r="r" b="b"/>
            <a:pathLst>
              <a:path w="16346169" h="9258300">
                <a:moveTo>
                  <a:pt x="465823" y="254025"/>
                </a:moveTo>
                <a:lnTo>
                  <a:pt x="0" y="254025"/>
                </a:lnTo>
                <a:lnTo>
                  <a:pt x="0" y="304800"/>
                </a:lnTo>
                <a:lnTo>
                  <a:pt x="465823" y="304800"/>
                </a:lnTo>
                <a:lnTo>
                  <a:pt x="465823" y="254025"/>
                </a:lnTo>
                <a:close/>
              </a:path>
              <a:path w="16346169" h="9258300">
                <a:moveTo>
                  <a:pt x="465823" y="127012"/>
                </a:moveTo>
                <a:lnTo>
                  <a:pt x="0" y="127012"/>
                </a:lnTo>
                <a:lnTo>
                  <a:pt x="0" y="177825"/>
                </a:lnTo>
                <a:lnTo>
                  <a:pt x="465823" y="177825"/>
                </a:lnTo>
                <a:lnTo>
                  <a:pt x="465823" y="127012"/>
                </a:lnTo>
                <a:close/>
              </a:path>
              <a:path w="16346169" h="9258300">
                <a:moveTo>
                  <a:pt x="465823" y="0"/>
                </a:moveTo>
                <a:lnTo>
                  <a:pt x="0" y="0"/>
                </a:lnTo>
                <a:lnTo>
                  <a:pt x="0" y="50812"/>
                </a:lnTo>
                <a:lnTo>
                  <a:pt x="465823" y="50812"/>
                </a:lnTo>
                <a:lnTo>
                  <a:pt x="465823" y="0"/>
                </a:lnTo>
                <a:close/>
              </a:path>
              <a:path w="16346169" h="9258300">
                <a:moveTo>
                  <a:pt x="10907725" y="9258300"/>
                </a:moveTo>
                <a:lnTo>
                  <a:pt x="10749801" y="9099588"/>
                </a:lnTo>
                <a:lnTo>
                  <a:pt x="10599306" y="8948318"/>
                </a:lnTo>
                <a:lnTo>
                  <a:pt x="10290861" y="9258300"/>
                </a:lnTo>
                <a:lnTo>
                  <a:pt x="10441368" y="9258300"/>
                </a:lnTo>
                <a:lnTo>
                  <a:pt x="10599306" y="9099588"/>
                </a:lnTo>
                <a:lnTo>
                  <a:pt x="10757243" y="9258300"/>
                </a:lnTo>
                <a:lnTo>
                  <a:pt x="10907725" y="9258300"/>
                </a:lnTo>
                <a:close/>
              </a:path>
              <a:path w="16346169" h="9258300">
                <a:moveTo>
                  <a:pt x="10918368" y="8810777"/>
                </a:moveTo>
                <a:lnTo>
                  <a:pt x="10599306" y="8490077"/>
                </a:lnTo>
                <a:lnTo>
                  <a:pt x="10280205" y="8810777"/>
                </a:lnTo>
                <a:lnTo>
                  <a:pt x="10355466" y="8886406"/>
                </a:lnTo>
                <a:lnTo>
                  <a:pt x="10599306" y="8641334"/>
                </a:lnTo>
                <a:lnTo>
                  <a:pt x="10843146" y="8886406"/>
                </a:lnTo>
                <a:lnTo>
                  <a:pt x="10918368" y="8810777"/>
                </a:lnTo>
                <a:close/>
              </a:path>
              <a:path w="16346169" h="9258300">
                <a:moveTo>
                  <a:pt x="10918368" y="8352574"/>
                </a:moveTo>
                <a:lnTo>
                  <a:pt x="10599306" y="8031874"/>
                </a:lnTo>
                <a:lnTo>
                  <a:pt x="10280205" y="8352574"/>
                </a:lnTo>
                <a:lnTo>
                  <a:pt x="10355466" y="8428203"/>
                </a:lnTo>
                <a:lnTo>
                  <a:pt x="10599306" y="8183131"/>
                </a:lnTo>
                <a:lnTo>
                  <a:pt x="10843146" y="8428203"/>
                </a:lnTo>
                <a:lnTo>
                  <a:pt x="10918368" y="8352574"/>
                </a:lnTo>
                <a:close/>
              </a:path>
              <a:path w="16346169" h="9258300">
                <a:moveTo>
                  <a:pt x="10918368" y="7894358"/>
                </a:moveTo>
                <a:lnTo>
                  <a:pt x="10599306" y="7573670"/>
                </a:lnTo>
                <a:lnTo>
                  <a:pt x="10280205" y="7894358"/>
                </a:lnTo>
                <a:lnTo>
                  <a:pt x="10355466" y="7969986"/>
                </a:lnTo>
                <a:lnTo>
                  <a:pt x="10599306" y="7724940"/>
                </a:lnTo>
                <a:lnTo>
                  <a:pt x="10843146" y="7969986"/>
                </a:lnTo>
                <a:lnTo>
                  <a:pt x="10918368" y="7894358"/>
                </a:lnTo>
                <a:close/>
              </a:path>
              <a:path w="16346169" h="9258300">
                <a:moveTo>
                  <a:pt x="10918368" y="7436129"/>
                </a:moveTo>
                <a:lnTo>
                  <a:pt x="10599306" y="7115416"/>
                </a:lnTo>
                <a:lnTo>
                  <a:pt x="10280205" y="7436129"/>
                </a:lnTo>
                <a:lnTo>
                  <a:pt x="10355466" y="7511758"/>
                </a:lnTo>
                <a:lnTo>
                  <a:pt x="10599306" y="7266673"/>
                </a:lnTo>
                <a:lnTo>
                  <a:pt x="10843146" y="7511758"/>
                </a:lnTo>
                <a:lnTo>
                  <a:pt x="10918368" y="7436129"/>
                </a:lnTo>
                <a:close/>
              </a:path>
              <a:path w="16346169" h="9258300">
                <a:moveTo>
                  <a:pt x="16346132" y="8227809"/>
                </a:moveTo>
                <a:lnTo>
                  <a:pt x="16194494" y="8073237"/>
                </a:lnTo>
                <a:lnTo>
                  <a:pt x="16186569" y="8073237"/>
                </a:lnTo>
                <a:lnTo>
                  <a:pt x="16181845" y="8078394"/>
                </a:lnTo>
                <a:lnTo>
                  <a:pt x="16179407" y="8080984"/>
                </a:lnTo>
                <a:lnTo>
                  <a:pt x="16178035" y="8084210"/>
                </a:lnTo>
                <a:lnTo>
                  <a:pt x="16178035" y="8090662"/>
                </a:lnTo>
                <a:lnTo>
                  <a:pt x="16179407" y="8093888"/>
                </a:lnTo>
                <a:lnTo>
                  <a:pt x="16181845" y="8096466"/>
                </a:lnTo>
                <a:lnTo>
                  <a:pt x="16301479" y="8218779"/>
                </a:lnTo>
                <a:lnTo>
                  <a:pt x="15661704" y="8218779"/>
                </a:lnTo>
                <a:lnTo>
                  <a:pt x="15656065" y="8224583"/>
                </a:lnTo>
                <a:lnTo>
                  <a:pt x="15656065" y="8238782"/>
                </a:lnTo>
                <a:lnTo>
                  <a:pt x="15661704" y="8244599"/>
                </a:lnTo>
                <a:lnTo>
                  <a:pt x="16301479" y="8244599"/>
                </a:lnTo>
                <a:lnTo>
                  <a:pt x="16176511" y="8372068"/>
                </a:lnTo>
                <a:lnTo>
                  <a:pt x="16176511" y="8380133"/>
                </a:lnTo>
                <a:lnTo>
                  <a:pt x="16186569" y="8390471"/>
                </a:lnTo>
                <a:lnTo>
                  <a:pt x="16194494" y="8390471"/>
                </a:lnTo>
                <a:lnTo>
                  <a:pt x="16199523" y="8385289"/>
                </a:lnTo>
                <a:lnTo>
                  <a:pt x="16346132" y="8235886"/>
                </a:lnTo>
                <a:lnTo>
                  <a:pt x="16346132" y="82278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16000" y="1566106"/>
            <a:ext cx="95427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20570" algn="l"/>
                <a:tab pos="4121785" algn="l"/>
                <a:tab pos="7292340" algn="l"/>
                <a:tab pos="9322435" algn="l"/>
              </a:tabLst>
            </a:pPr>
            <a:r>
              <a:rPr sz="3200" b="0" spc="-1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Од</a:t>
            </a:r>
            <a:r>
              <a:rPr lang="ru-RU" sz="3200" b="0" spc="-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b="0" spc="-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lang="ru-RU" sz="3200" b="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3200" b="0" spc="-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3200" b="0" spc="-1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3200" b="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lang="ru-RU" sz="3200" b="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3200" b="0" spc="6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lang="ru-RU" sz="3200" b="0" spc="6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b="0" spc="6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те</a:t>
            </a:r>
            <a:r>
              <a:rPr lang="ru-RU" sz="3200" b="0" spc="6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b="0" spc="6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3200" b="0" spc="6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3200" b="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3200" b="0" spc="12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вы</a:t>
            </a:r>
            <a:r>
              <a:rPr lang="ru-RU" sz="3200" b="0" spc="12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3200" b="0" spc="12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ывающий</a:t>
            </a:r>
            <a:r>
              <a:rPr sz="3200" b="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b="0" spc="8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lang="ru-RU" sz="3200" b="0" spc="8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b="0" spc="8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терес</a:t>
            </a:r>
            <a:r>
              <a:rPr sz="3200" b="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b="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endParaRPr sz="32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15999" y="2053709"/>
            <a:ext cx="9540240" cy="10667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400"/>
              </a:lnSpc>
              <a:spcBef>
                <a:spcPts val="100"/>
              </a:spcBef>
              <a:tabLst>
                <a:tab pos="3594735" algn="l"/>
                <a:tab pos="6116320" algn="l"/>
                <a:tab pos="7403465" algn="l"/>
              </a:tabLst>
            </a:pPr>
            <a:r>
              <a:rPr sz="3200" spc="7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подрост</a:t>
            </a:r>
            <a:r>
              <a:rPr lang="ru-RU" sz="3200" spc="7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3200" spc="7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ов</a:t>
            </a:r>
            <a:r>
              <a:rPr sz="3200" spc="7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мо</a:t>
            </a:r>
            <a:r>
              <a:rPr lang="ru-RU" sz="32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ж</a:t>
            </a:r>
            <a:r>
              <a:rPr sz="320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ет</a:t>
            </a:r>
            <a:r>
              <a:rPr sz="3200" spc="15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ru-RU" sz="3200" spc="140" dirty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spc="14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ыть</a:t>
            </a:r>
            <a:r>
              <a:rPr sz="3200" spc="15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ru-RU" sz="3200" spc="13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13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апрямую</a:t>
            </a:r>
            <a:r>
              <a:rPr sz="3200" spc="15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ru-RU" sz="3200" spc="13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13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3200" spc="15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свя</a:t>
            </a:r>
            <a:r>
              <a:rPr lang="ru-RU" sz="32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32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lang="ru-RU" sz="32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15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с </a:t>
            </a:r>
            <a:r>
              <a:rPr sz="3200" spc="11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соверше</a:t>
            </a:r>
            <a:r>
              <a:rPr lang="ru-RU" sz="3200" spc="1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11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ием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суицида</a:t>
            </a:r>
            <a:r>
              <a:rPr sz="3200" spc="4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lang="ru-RU" sz="3200" spc="17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17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-1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содер</a:t>
            </a:r>
            <a:r>
              <a:rPr lang="ru-RU" sz="3200" spc="-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ж</a:t>
            </a:r>
            <a:r>
              <a:rPr sz="3200" spc="-1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ать</a:t>
            </a:r>
            <a:endParaRPr sz="3200" dirty="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16016" y="3137732"/>
            <a:ext cx="953706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50970" algn="l"/>
                <a:tab pos="7808595" algn="l"/>
              </a:tabLst>
            </a:pPr>
            <a:r>
              <a:rPr sz="32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материалы</a:t>
            </a:r>
            <a:r>
              <a:rPr sz="3200" spc="45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lang="ru-RU" sz="32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3200" spc="10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осве</a:t>
            </a:r>
            <a:r>
              <a:rPr lang="ru-RU" sz="3200" spc="10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нн</a:t>
            </a:r>
            <a:r>
              <a:rPr sz="3200" spc="10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ым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4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lang="ru-RU" sz="3200" spc="4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spc="4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ра</a:t>
            </a:r>
            <a:r>
              <a:rPr lang="ru-RU" sz="32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3200" spc="4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ом</a:t>
            </a:r>
            <a:endParaRPr sz="3200" dirty="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16029" y="3661607"/>
            <a:ext cx="953706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06140" algn="l"/>
                <a:tab pos="3860165" algn="l"/>
                <a:tab pos="7236459" algn="l"/>
              </a:tabLst>
            </a:pPr>
            <a:r>
              <a:rPr sz="3200" spc="150" dirty="0">
                <a:solidFill>
                  <a:srgbClr val="FFFFFF"/>
                </a:solidFill>
                <a:latin typeface="Microsoft Sans Serif"/>
                <a:cs typeface="Microsoft Sans Serif"/>
              </a:rPr>
              <a:t>мотивирующие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lang="ru-RU" sz="32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9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суицидаль</a:t>
            </a:r>
            <a:r>
              <a:rPr lang="ru-RU" sz="3200" spc="9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9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ому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13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поведе</a:t>
            </a:r>
            <a:r>
              <a:rPr lang="ru-RU" sz="3200" spc="13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13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ию</a:t>
            </a:r>
            <a:endParaRPr sz="3200" dirty="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16038" y="4149212"/>
            <a:ext cx="7268209" cy="10667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400"/>
              </a:lnSpc>
              <a:spcBef>
                <a:spcPts val="100"/>
              </a:spcBef>
              <a:tabLst>
                <a:tab pos="3686175" algn="l"/>
                <a:tab pos="5468620" algn="l"/>
                <a:tab pos="5861050" algn="l"/>
              </a:tabLst>
            </a:pPr>
            <a:r>
              <a:rPr sz="3200" spc="95" dirty="0">
                <a:solidFill>
                  <a:srgbClr val="FFFFFF"/>
                </a:solidFill>
                <a:latin typeface="Tahoma"/>
                <a:cs typeface="Tahoma"/>
              </a:rPr>
              <a:t>(</a:t>
            </a:r>
            <a:r>
              <a:rPr sz="3200" spc="9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lang="ru-RU" sz="3200" spc="9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3200" spc="9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олосуицидаль</a:t>
            </a:r>
            <a:r>
              <a:rPr lang="ru-RU" sz="3200" spc="9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9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ый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lang="ru-RU" sz="32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3200" spc="6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lang="ru-RU" sz="3200" spc="6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6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те</a:t>
            </a:r>
            <a:r>
              <a:rPr lang="ru-RU" sz="3200" spc="6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6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3200" spc="65" dirty="0">
                <a:solidFill>
                  <a:srgbClr val="FFFFFF"/>
                </a:solidFill>
                <a:latin typeface="Tahoma"/>
                <a:cs typeface="Tahoma"/>
              </a:rPr>
              <a:t>) </a:t>
            </a:r>
            <a:r>
              <a:rPr sz="3200" spc="10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рома</a:t>
            </a:r>
            <a:r>
              <a:rPr lang="ru-RU" sz="3200" spc="10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10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ти</a:t>
            </a:r>
            <a:r>
              <a:rPr lang="ru-RU" sz="32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3200" spc="10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ацию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смерти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		</a:t>
            </a:r>
            <a:r>
              <a:rPr sz="3200" spc="-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lang="ru-RU" sz="3200" spc="-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spc="-1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ра</a:t>
            </a:r>
            <a:r>
              <a:rPr lang="ru-RU" sz="3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3200" spc="-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endParaRPr sz="3200" dirty="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907500" y="4149212"/>
            <a:ext cx="1652270" cy="10667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69900">
              <a:lnSpc>
                <a:spcPct val="107400"/>
              </a:lnSpc>
              <a:spcBef>
                <a:spcPts val="100"/>
              </a:spcBef>
            </a:pPr>
            <a:r>
              <a:rPr sz="3200" spc="-1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чере</a:t>
            </a:r>
            <a:r>
              <a:rPr lang="ru-RU" sz="3200" spc="-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3200" spc="-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ru-RU" sz="3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ж</a:t>
            </a:r>
            <a:r>
              <a:rPr sz="3200" spc="-1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ертвы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endParaRPr sz="3200" dirty="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16017" y="5196963"/>
            <a:ext cx="9545955" cy="1597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7400"/>
              </a:lnSpc>
              <a:spcBef>
                <a:spcPts val="100"/>
              </a:spcBef>
            </a:pPr>
            <a:r>
              <a:rPr sz="3200" spc="12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психичес</a:t>
            </a:r>
            <a:r>
              <a:rPr lang="ru-RU" sz="3200" spc="12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3200" spc="12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их</a:t>
            </a:r>
            <a:r>
              <a:rPr sz="3200" spc="62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  </a:t>
            </a:r>
            <a:r>
              <a:rPr sz="32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расстройств</a:t>
            </a:r>
            <a:r>
              <a:rPr sz="3200" spc="625" dirty="0">
                <a:solidFill>
                  <a:srgbClr val="FFFFFF"/>
                </a:solidFill>
                <a:latin typeface="Microsoft Sans Serif"/>
                <a:cs typeface="Microsoft Sans Serif"/>
              </a:rPr>
              <a:t>    </a:t>
            </a:r>
            <a:r>
              <a:rPr sz="3200" spc="60" dirty="0">
                <a:solidFill>
                  <a:srgbClr val="FFFFFF"/>
                </a:solidFill>
                <a:latin typeface="Tahoma"/>
                <a:cs typeface="Tahoma"/>
              </a:rPr>
              <a:t>(</a:t>
            </a:r>
            <a:r>
              <a:rPr sz="32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чаще</a:t>
            </a:r>
            <a:r>
              <a:rPr sz="3200" spc="625" dirty="0">
                <a:solidFill>
                  <a:srgbClr val="FFFFFF"/>
                </a:solidFill>
                <a:latin typeface="Microsoft Sans Serif"/>
                <a:cs typeface="Microsoft Sans Serif"/>
              </a:rPr>
              <a:t>    </a:t>
            </a:r>
            <a:r>
              <a:rPr sz="32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всего </a:t>
            </a:r>
            <a:r>
              <a:rPr sz="32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депрессии</a:t>
            </a:r>
            <a:r>
              <a:rPr sz="3200" spc="3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26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3200" spc="3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4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ши</a:t>
            </a:r>
            <a:r>
              <a:rPr lang="ru-RU" sz="3200" spc="4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3200" spc="4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офре</a:t>
            </a:r>
            <a:r>
              <a:rPr lang="ru-RU" sz="3200" spc="4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4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ии</a:t>
            </a:r>
            <a:r>
              <a:rPr sz="3200" spc="45" dirty="0">
                <a:solidFill>
                  <a:srgbClr val="FFFFFF"/>
                </a:solidFill>
                <a:latin typeface="Tahoma"/>
                <a:cs typeface="Tahoma"/>
              </a:rPr>
              <a:t>),</a:t>
            </a:r>
            <a:r>
              <a:rPr sz="3200" spc="2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6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самоповре</a:t>
            </a:r>
            <a:r>
              <a:rPr lang="ru-RU" sz="3200" spc="6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ж</a:t>
            </a:r>
            <a:r>
              <a:rPr sz="3200" spc="6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де</a:t>
            </a:r>
            <a:r>
              <a:rPr lang="ru-RU" sz="3200" spc="6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6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ий</a:t>
            </a:r>
            <a:r>
              <a:rPr sz="3200" spc="65" dirty="0">
                <a:solidFill>
                  <a:srgbClr val="FFFFFF"/>
                </a:solidFill>
                <a:latin typeface="Tahoma"/>
                <a:cs typeface="Tahoma"/>
              </a:rPr>
              <a:t>, </a:t>
            </a:r>
            <a:r>
              <a:rPr sz="3200" spc="10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употре</a:t>
            </a:r>
            <a:r>
              <a:rPr lang="ru-RU" sz="3200" spc="10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spc="10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ле</a:t>
            </a:r>
            <a:r>
              <a:rPr lang="ru-RU" sz="3200" spc="10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10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ия</a:t>
            </a:r>
            <a:r>
              <a:rPr sz="3200" spc="17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spc="12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психоа</a:t>
            </a:r>
            <a:r>
              <a:rPr lang="ru-RU" sz="3200" spc="12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3200" spc="12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тив</a:t>
            </a:r>
            <a:r>
              <a:rPr lang="ru-RU" sz="3200" spc="12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12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ых</a:t>
            </a:r>
            <a:r>
              <a:rPr sz="3200" spc="17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веществ</a:t>
            </a:r>
            <a:r>
              <a:rPr sz="3200" spc="170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spc="26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3200" spc="175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3200" spc="-20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r>
              <a:rPr sz="3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3200" spc="-20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endParaRPr sz="3200" dirty="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16001" y="6768589"/>
            <a:ext cx="9545320" cy="2644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7400"/>
              </a:lnSpc>
              <a:spcBef>
                <a:spcPts val="100"/>
              </a:spcBef>
            </a:pPr>
            <a:r>
              <a:rPr sz="320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Соо</a:t>
            </a:r>
            <a:r>
              <a:rPr lang="ru-RU" sz="32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щества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3200" spc="595" dirty="0">
                <a:solidFill>
                  <a:srgbClr val="FFFFFF"/>
                </a:solidFill>
                <a:latin typeface="Tahoma"/>
                <a:cs typeface="Tahoma"/>
              </a:rPr>
              <a:t>    </a:t>
            </a:r>
            <a:r>
              <a:rPr sz="3200" spc="155" dirty="0">
                <a:solidFill>
                  <a:srgbClr val="FFFFFF"/>
                </a:solidFill>
                <a:latin typeface="Microsoft Sans Serif"/>
                <a:cs typeface="Microsoft Sans Serif"/>
              </a:rPr>
              <a:t>группы</a:t>
            </a:r>
            <a:r>
              <a:rPr sz="3200" spc="745" dirty="0">
                <a:solidFill>
                  <a:srgbClr val="FFFFFF"/>
                </a:solidFill>
                <a:latin typeface="Microsoft Sans Serif"/>
                <a:cs typeface="Microsoft Sans Serif"/>
              </a:rPr>
              <a:t>    </a:t>
            </a:r>
            <a:r>
              <a:rPr sz="3200" spc="26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3200" spc="745" dirty="0">
                <a:solidFill>
                  <a:srgbClr val="FFFFFF"/>
                </a:solidFill>
                <a:latin typeface="Microsoft Sans Serif"/>
                <a:cs typeface="Microsoft Sans Serif"/>
              </a:rPr>
              <a:t>    </a:t>
            </a:r>
            <a:r>
              <a:rPr sz="3200" spc="8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lang="ru-RU" sz="3200" spc="8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кк</a:t>
            </a:r>
            <a:r>
              <a:rPr sz="3200" spc="8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ау</a:t>
            </a:r>
            <a:r>
              <a:rPr lang="ru-RU" sz="3200" spc="8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8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ты</a:t>
            </a:r>
            <a:r>
              <a:rPr sz="3200" spc="74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  </a:t>
            </a:r>
            <a:r>
              <a:rPr sz="3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с </a:t>
            </a:r>
            <a:r>
              <a:rPr lang="ru-RU" sz="3200" spc="13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13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апол</a:t>
            </a:r>
            <a:r>
              <a:rPr lang="ru-RU" sz="3200" spc="13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13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lang="ru-RU" sz="3200" spc="13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13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ием</a:t>
            </a:r>
            <a:r>
              <a:rPr sz="3200" spc="63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spc="10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lang="ru-RU" sz="3200" spc="1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3200" spc="10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ого</a:t>
            </a:r>
            <a:r>
              <a:rPr sz="3200" spc="63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spc="6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хара</a:t>
            </a:r>
            <a:r>
              <a:rPr lang="ru-RU" sz="3200" spc="6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3200" spc="6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тера</a:t>
            </a:r>
            <a:r>
              <a:rPr sz="3200" spc="63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spc="8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достаточ</a:t>
            </a:r>
            <a:r>
              <a:rPr lang="ru-RU" sz="3200" spc="8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8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 </a:t>
            </a:r>
            <a:r>
              <a:rPr sz="3200" spc="13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популяр</a:t>
            </a:r>
            <a:r>
              <a:rPr lang="ru-RU" sz="3200" spc="13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13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ы</a:t>
            </a:r>
            <a:r>
              <a:rPr sz="3200" spc="78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3200" spc="7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60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детей</a:t>
            </a:r>
            <a:r>
              <a:rPr sz="3200" spc="7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11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подрост</a:t>
            </a:r>
            <a:r>
              <a:rPr lang="ru-RU" sz="3200" spc="1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3200" spc="11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ового</a:t>
            </a:r>
            <a:r>
              <a:rPr sz="3200" spc="78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26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3200" spc="7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13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ра</a:t>
            </a:r>
            <a:r>
              <a:rPr lang="ru-RU" sz="3200" spc="13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нн</a:t>
            </a:r>
            <a:r>
              <a:rPr sz="3200" spc="13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его</a:t>
            </a:r>
            <a:r>
              <a:rPr sz="3200" spc="13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14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ю</a:t>
            </a:r>
            <a:r>
              <a:rPr lang="ru-RU" sz="3200" spc="14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14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ошес</a:t>
            </a:r>
            <a:r>
              <a:rPr lang="ru-RU" sz="3200" spc="14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3200" spc="14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ого</a:t>
            </a:r>
            <a:r>
              <a:rPr sz="3200" spc="45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  </a:t>
            </a:r>
            <a:r>
              <a:rPr sz="320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во</a:t>
            </a:r>
            <a:r>
              <a:rPr lang="ru-RU" sz="32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320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раста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3200" spc="745" dirty="0">
                <a:solidFill>
                  <a:srgbClr val="FFFFFF"/>
                </a:solidFill>
                <a:latin typeface="Tahoma"/>
                <a:cs typeface="Tahoma"/>
              </a:rPr>
              <a:t>   </a:t>
            </a:r>
            <a:r>
              <a:rPr sz="3200" spc="140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имеют</a:t>
            </a:r>
            <a:r>
              <a:rPr sz="3200" spc="459" dirty="0">
                <a:solidFill>
                  <a:srgbClr val="FFFFFF"/>
                </a:solidFill>
                <a:latin typeface="Microsoft Sans Serif"/>
                <a:cs typeface="Microsoft Sans Serif"/>
              </a:rPr>
              <a:t>    </a:t>
            </a:r>
            <a:r>
              <a:rPr lang="ru-RU" sz="3200" spc="125" dirty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spc="12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ольшое</a:t>
            </a:r>
            <a:r>
              <a:rPr sz="3200" spc="12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ru-RU" sz="32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3200" spc="10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оличество</a:t>
            </a:r>
            <a:r>
              <a:rPr sz="3200" spc="-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11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подписчи</a:t>
            </a:r>
            <a:r>
              <a:rPr lang="ru-RU" sz="3200" spc="1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3200" spc="11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ов</a:t>
            </a:r>
            <a:r>
              <a:rPr sz="3200" spc="11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32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Tahoma"/>
                <a:cs typeface="Tahoma"/>
              </a:rPr>
              <a:t>«</a:t>
            </a:r>
            <a:r>
              <a:rPr sz="3200" spc="-2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лай</a:t>
            </a:r>
            <a:r>
              <a:rPr lang="ru-RU" sz="3200" spc="-2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3200" spc="-2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ов</a:t>
            </a:r>
            <a:r>
              <a:rPr sz="3200" spc="-20" dirty="0">
                <a:solidFill>
                  <a:srgbClr val="FFFFFF"/>
                </a:solidFill>
                <a:latin typeface="Tahoma"/>
                <a:cs typeface="Tahoma"/>
              </a:rPr>
              <a:t>»</a:t>
            </a:r>
            <a:r>
              <a:rPr sz="32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26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3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репостов</a:t>
            </a:r>
            <a:r>
              <a:rPr sz="3200" spc="50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endParaRPr sz="3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9193" y="990637"/>
            <a:ext cx="7550784" cy="2096728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12700" marR="5080">
              <a:lnSpc>
                <a:spcPts val="7650"/>
              </a:lnSpc>
              <a:spcBef>
                <a:spcPts val="950"/>
              </a:spcBef>
            </a:pPr>
            <a:r>
              <a:rPr sz="7000" b="0" spc="-630" dirty="0" smtClean="0">
                <a:solidFill>
                  <a:srgbClr val="101B1E"/>
                </a:solidFill>
                <a:latin typeface="Arial Black"/>
                <a:cs typeface="Arial Black"/>
              </a:rPr>
              <a:t>СУ</a:t>
            </a:r>
            <a:r>
              <a:rPr lang="ru-RU" sz="7000" b="0" spc="-630" dirty="0" smtClean="0">
                <a:solidFill>
                  <a:srgbClr val="101B1E"/>
                </a:solidFill>
                <a:latin typeface="Arial Black"/>
                <a:cs typeface="Arial Black"/>
              </a:rPr>
              <a:t>И</a:t>
            </a:r>
            <a:r>
              <a:rPr sz="7000" b="0" spc="-630" dirty="0" smtClean="0">
                <a:solidFill>
                  <a:srgbClr val="101B1E"/>
                </a:solidFill>
                <a:latin typeface="Arial Black"/>
                <a:cs typeface="Arial Black"/>
              </a:rPr>
              <a:t>Ц</a:t>
            </a:r>
            <a:r>
              <a:rPr lang="ru-RU" sz="7000" b="0" spc="-630" dirty="0" smtClean="0">
                <a:solidFill>
                  <a:srgbClr val="101B1E"/>
                </a:solidFill>
                <a:latin typeface="Arial Black"/>
                <a:cs typeface="Arial Black"/>
              </a:rPr>
              <a:t>И</a:t>
            </a:r>
            <a:r>
              <a:rPr sz="7000" b="0" spc="-630" dirty="0" err="1" smtClean="0">
                <a:solidFill>
                  <a:srgbClr val="101B1E"/>
                </a:solidFill>
                <a:latin typeface="Arial Black"/>
                <a:cs typeface="Arial Black"/>
              </a:rPr>
              <a:t>ДАЛbНОЕ</a:t>
            </a:r>
            <a:r>
              <a:rPr sz="7000" b="0" spc="-630" dirty="0" smtClean="0">
                <a:solidFill>
                  <a:srgbClr val="101B1E"/>
                </a:solidFill>
                <a:latin typeface="Arial Black"/>
                <a:cs typeface="Arial Black"/>
              </a:rPr>
              <a:t> </a:t>
            </a:r>
            <a:r>
              <a:rPr sz="7000" b="0" spc="-844" dirty="0" smtClean="0">
                <a:solidFill>
                  <a:srgbClr val="101B1E"/>
                </a:solidFill>
                <a:latin typeface="Arial Black"/>
                <a:cs typeface="Arial Black"/>
              </a:rPr>
              <a:t>ПОВЕДЕН</a:t>
            </a:r>
            <a:r>
              <a:rPr lang="ru-RU" sz="7000" b="0" spc="-844" dirty="0" smtClean="0">
                <a:solidFill>
                  <a:srgbClr val="101B1E"/>
                </a:solidFill>
                <a:latin typeface="Arial Black"/>
                <a:cs typeface="Arial Black"/>
              </a:rPr>
              <a:t>И</a:t>
            </a:r>
            <a:r>
              <a:rPr sz="7000" b="0" spc="-844" dirty="0" smtClean="0">
                <a:solidFill>
                  <a:srgbClr val="101B1E"/>
                </a:solidFill>
                <a:latin typeface="Arial Black"/>
                <a:cs typeface="Arial Black"/>
              </a:rPr>
              <a:t>Е</a:t>
            </a:r>
            <a:endParaRPr sz="7000" dirty="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31891" y="4888595"/>
            <a:ext cx="1485900" cy="57150"/>
          </a:xfrm>
          <a:custGeom>
            <a:avLst/>
            <a:gdLst/>
            <a:ahLst/>
            <a:cxnLst/>
            <a:rect l="l" t="t" r="r" b="b"/>
            <a:pathLst>
              <a:path w="1485900" h="57150">
                <a:moveTo>
                  <a:pt x="1485899" y="0"/>
                </a:moveTo>
                <a:lnTo>
                  <a:pt x="0" y="0"/>
                </a:lnTo>
                <a:lnTo>
                  <a:pt x="0" y="57149"/>
                </a:lnTo>
                <a:lnTo>
                  <a:pt x="1485899" y="57149"/>
                </a:lnTo>
                <a:lnTo>
                  <a:pt x="1485899" y="0"/>
                </a:lnTo>
                <a:close/>
              </a:path>
            </a:pathLst>
          </a:custGeom>
          <a:solidFill>
            <a:srgbClr val="DD2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19193" y="5233678"/>
            <a:ext cx="7782559" cy="28328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44805" indent="-635">
              <a:lnSpc>
                <a:spcPct val="125000"/>
              </a:lnSpc>
              <a:spcBef>
                <a:spcPts val="100"/>
              </a:spcBef>
            </a:pPr>
            <a:r>
              <a:rPr lang="ru-RU" sz="2100" spc="110" dirty="0">
                <a:solidFill>
                  <a:srgbClr val="101B1E"/>
                </a:solidFill>
                <a:latin typeface="Microsoft Sans Serif"/>
                <a:cs typeface="Microsoft Sans Serif"/>
              </a:rPr>
              <a:t>Э</a:t>
            </a:r>
            <a:r>
              <a:rPr sz="2100" spc="110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то</a:t>
            </a:r>
            <a:r>
              <a:rPr sz="2100" spc="95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100" dirty="0">
                <a:solidFill>
                  <a:srgbClr val="101B1E"/>
                </a:solidFill>
                <a:latin typeface="Microsoft Sans Serif"/>
                <a:cs typeface="Microsoft Sans Serif"/>
              </a:rPr>
              <a:t>форма</a:t>
            </a:r>
            <a:r>
              <a:rPr sz="2100" spc="95" dirty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100" spc="90" dirty="0">
                <a:solidFill>
                  <a:srgbClr val="101B1E"/>
                </a:solidFill>
                <a:latin typeface="Microsoft Sans Serif"/>
                <a:cs typeface="Microsoft Sans Serif"/>
              </a:rPr>
              <a:t>агрессивного</a:t>
            </a:r>
            <a:r>
              <a:rPr sz="2100" spc="95" dirty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100" spc="70" dirty="0">
                <a:solidFill>
                  <a:srgbClr val="101B1E"/>
                </a:solidFill>
                <a:latin typeface="Microsoft Sans Serif"/>
                <a:cs typeface="Microsoft Sans Serif"/>
              </a:rPr>
              <a:t>поведения</a:t>
            </a:r>
            <a:r>
              <a:rPr sz="2100" spc="70" dirty="0">
                <a:solidFill>
                  <a:srgbClr val="101B1E"/>
                </a:solidFill>
                <a:latin typeface="Tahoma"/>
                <a:cs typeface="Tahoma"/>
              </a:rPr>
              <a:t>,</a:t>
            </a:r>
            <a:r>
              <a:rPr sz="2100" spc="-5" dirty="0">
                <a:solidFill>
                  <a:srgbClr val="101B1E"/>
                </a:solidFill>
                <a:latin typeface="Tahoma"/>
                <a:cs typeface="Tahoma"/>
              </a:rPr>
              <a:t> </a:t>
            </a:r>
            <a:r>
              <a:rPr sz="2100" spc="110" dirty="0">
                <a:solidFill>
                  <a:srgbClr val="101B1E"/>
                </a:solidFill>
                <a:latin typeface="Microsoft Sans Serif"/>
                <a:cs typeface="Microsoft Sans Serif"/>
              </a:rPr>
              <a:t>направленного</a:t>
            </a:r>
            <a:r>
              <a:rPr sz="2100" spc="95" dirty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100" spc="75" dirty="0">
                <a:solidFill>
                  <a:srgbClr val="101B1E"/>
                </a:solidFill>
                <a:latin typeface="Microsoft Sans Serif"/>
                <a:cs typeface="Microsoft Sans Serif"/>
              </a:rPr>
              <a:t>на </a:t>
            </a:r>
            <a:r>
              <a:rPr sz="2100" dirty="0">
                <a:solidFill>
                  <a:srgbClr val="101B1E"/>
                </a:solidFill>
                <a:latin typeface="Microsoft Sans Serif"/>
                <a:cs typeface="Microsoft Sans Serif"/>
              </a:rPr>
              <a:t>се6я</a:t>
            </a:r>
            <a:r>
              <a:rPr sz="2100" spc="60" dirty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100" spc="160" dirty="0">
                <a:solidFill>
                  <a:srgbClr val="101B1E"/>
                </a:solidFill>
                <a:latin typeface="Microsoft Sans Serif"/>
                <a:cs typeface="Microsoft Sans Serif"/>
              </a:rPr>
              <a:t>и</a:t>
            </a:r>
            <a:r>
              <a:rPr sz="2100" spc="60" dirty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100" spc="100" dirty="0">
                <a:solidFill>
                  <a:srgbClr val="101B1E"/>
                </a:solidFill>
                <a:latin typeface="Microsoft Sans Serif"/>
                <a:cs typeface="Microsoft Sans Serif"/>
              </a:rPr>
              <a:t>вырашенного</a:t>
            </a:r>
            <a:r>
              <a:rPr sz="2100" spc="60" dirty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100" spc="85" dirty="0">
                <a:solidFill>
                  <a:srgbClr val="101B1E"/>
                </a:solidFill>
                <a:latin typeface="Microsoft Sans Serif"/>
                <a:cs typeface="Microsoft Sans Serif"/>
              </a:rPr>
              <a:t>в</a:t>
            </a:r>
            <a:r>
              <a:rPr sz="2100" spc="65" dirty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100" spc="85" dirty="0">
                <a:solidFill>
                  <a:srgbClr val="101B1E"/>
                </a:solidFill>
                <a:latin typeface="Microsoft Sans Serif"/>
                <a:cs typeface="Microsoft Sans Serif"/>
              </a:rPr>
              <a:t>стремлении</a:t>
            </a:r>
            <a:r>
              <a:rPr sz="2100" spc="60" dirty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100" spc="105" dirty="0" err="1">
                <a:solidFill>
                  <a:srgbClr val="101B1E"/>
                </a:solidFill>
                <a:latin typeface="Microsoft Sans Serif"/>
                <a:cs typeface="Microsoft Sans Serif"/>
              </a:rPr>
              <a:t>уйти</a:t>
            </a:r>
            <a:r>
              <a:rPr sz="2100" spc="60" dirty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100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и</a:t>
            </a:r>
            <a:r>
              <a:rPr lang="ru-RU" sz="2100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з</a:t>
            </a:r>
            <a:r>
              <a:rPr sz="2100" spc="65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lang="ru-RU" sz="2100" spc="-10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жиз</a:t>
            </a:r>
            <a:r>
              <a:rPr sz="2100" spc="-10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ни</a:t>
            </a:r>
            <a:r>
              <a:rPr sz="2100" spc="-10" dirty="0">
                <a:solidFill>
                  <a:srgbClr val="101B1E"/>
                </a:solidFill>
                <a:latin typeface="Tahoma"/>
                <a:cs typeface="Tahoma"/>
              </a:rPr>
              <a:t>.</a:t>
            </a:r>
            <a:endParaRPr sz="21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615"/>
              </a:spcBef>
            </a:pPr>
            <a:endParaRPr sz="2100" dirty="0">
              <a:latin typeface="Tahoma"/>
              <a:cs typeface="Tahoma"/>
            </a:endParaRPr>
          </a:p>
          <a:p>
            <a:pPr marL="12700" marR="38100" algn="just">
              <a:lnSpc>
                <a:spcPct val="125000"/>
              </a:lnSpc>
            </a:pPr>
            <a:r>
              <a:rPr sz="2100" spc="75" dirty="0">
                <a:solidFill>
                  <a:srgbClr val="101B1E"/>
                </a:solidFill>
                <a:latin typeface="Microsoft Sans Serif"/>
                <a:cs typeface="Microsoft Sans Serif"/>
              </a:rPr>
              <a:t>Суицидальное</a:t>
            </a:r>
            <a:r>
              <a:rPr sz="2100" spc="80" dirty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100" spc="95" dirty="0" err="1">
                <a:solidFill>
                  <a:srgbClr val="101B1E"/>
                </a:solidFill>
                <a:latin typeface="Microsoft Sans Serif"/>
                <a:cs typeface="Microsoft Sans Serif"/>
              </a:rPr>
              <a:t>поведение</a:t>
            </a:r>
            <a:r>
              <a:rPr sz="2100" spc="85" dirty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100" spc="-15" dirty="0" smtClean="0">
                <a:solidFill>
                  <a:srgbClr val="101B1E"/>
                </a:solidFill>
                <a:latin typeface="Tahoma"/>
                <a:cs typeface="Tahoma"/>
              </a:rPr>
              <a:t> </a:t>
            </a:r>
            <a:r>
              <a:rPr sz="2100" spc="50" dirty="0" err="1">
                <a:solidFill>
                  <a:srgbClr val="101B1E"/>
                </a:solidFill>
                <a:latin typeface="Microsoft Sans Serif"/>
                <a:cs typeface="Microsoft Sans Serif"/>
              </a:rPr>
              <a:t>это</a:t>
            </a:r>
            <a:r>
              <a:rPr sz="2100" spc="85" dirty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100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ре</a:t>
            </a:r>
            <a:r>
              <a:rPr lang="ru-RU" sz="2100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з</a:t>
            </a:r>
            <a:r>
              <a:rPr sz="2100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ультат</a:t>
            </a:r>
            <a:r>
              <a:rPr sz="2100" spc="85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100" spc="55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во</a:t>
            </a:r>
            <a:r>
              <a:rPr lang="ru-RU" sz="2100" spc="55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з</a:t>
            </a:r>
            <a:r>
              <a:rPr sz="2100" spc="55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действия</a:t>
            </a:r>
            <a:r>
              <a:rPr sz="2100" spc="85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100" spc="75" dirty="0">
                <a:solidFill>
                  <a:srgbClr val="101B1E"/>
                </a:solidFill>
                <a:latin typeface="Microsoft Sans Serif"/>
                <a:cs typeface="Microsoft Sans Serif"/>
              </a:rPr>
              <a:t>на </a:t>
            </a:r>
            <a:r>
              <a:rPr sz="2100" spc="110" dirty="0">
                <a:solidFill>
                  <a:srgbClr val="101B1E"/>
                </a:solidFill>
                <a:latin typeface="Microsoft Sans Serif"/>
                <a:cs typeface="Microsoft Sans Serif"/>
              </a:rPr>
              <a:t>личность</a:t>
            </a:r>
            <a:r>
              <a:rPr sz="2100" spc="95" dirty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100" spc="80" dirty="0">
                <a:solidFill>
                  <a:srgbClr val="101B1E"/>
                </a:solidFill>
                <a:latin typeface="Microsoft Sans Serif"/>
                <a:cs typeface="Microsoft Sans Serif"/>
              </a:rPr>
              <a:t>учащегося</a:t>
            </a:r>
            <a:r>
              <a:rPr sz="2100" spc="100" dirty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100" spc="55" dirty="0">
                <a:solidFill>
                  <a:srgbClr val="101B1E"/>
                </a:solidFill>
                <a:latin typeface="Microsoft Sans Serif"/>
                <a:cs typeface="Microsoft Sans Serif"/>
              </a:rPr>
              <a:t>ряда</a:t>
            </a:r>
            <a:r>
              <a:rPr sz="2100" spc="100" dirty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100" dirty="0">
                <a:solidFill>
                  <a:srgbClr val="101B1E"/>
                </a:solidFill>
                <a:latin typeface="Microsoft Sans Serif"/>
                <a:cs typeface="Microsoft Sans Serif"/>
              </a:rPr>
              <a:t>факторов</a:t>
            </a:r>
            <a:r>
              <a:rPr sz="2100" dirty="0">
                <a:solidFill>
                  <a:srgbClr val="101B1E"/>
                </a:solidFill>
                <a:latin typeface="Tahoma"/>
                <a:cs typeface="Tahoma"/>
              </a:rPr>
              <a:t>,</a:t>
            </a:r>
            <a:r>
              <a:rPr sz="2100" spc="-5" dirty="0">
                <a:solidFill>
                  <a:srgbClr val="101B1E"/>
                </a:solidFill>
                <a:latin typeface="Tahoma"/>
                <a:cs typeface="Tahoma"/>
              </a:rPr>
              <a:t> </a:t>
            </a:r>
            <a:r>
              <a:rPr sz="2100" spc="95" dirty="0">
                <a:solidFill>
                  <a:srgbClr val="101B1E"/>
                </a:solidFill>
                <a:latin typeface="Microsoft Sans Serif"/>
                <a:cs typeface="Microsoft Sans Serif"/>
              </a:rPr>
              <a:t>которые</a:t>
            </a:r>
            <a:r>
              <a:rPr sz="2100" spc="100" dirty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100" spc="75" dirty="0" err="1">
                <a:solidFill>
                  <a:srgbClr val="101B1E"/>
                </a:solidFill>
                <a:latin typeface="Microsoft Sans Serif"/>
                <a:cs typeface="Microsoft Sans Serif"/>
              </a:rPr>
              <a:t>формируют</a:t>
            </a:r>
            <a:r>
              <a:rPr sz="2100" spc="75" dirty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100" dirty="0" err="1" smtClean="0">
                <a:solidFill>
                  <a:srgbClr val="F41722"/>
                </a:solidFill>
                <a:latin typeface="Arial Black"/>
                <a:cs typeface="Arial Black"/>
              </a:rPr>
              <a:t>мот</a:t>
            </a:r>
            <a:r>
              <a:rPr lang="ru-RU" sz="2100" dirty="0" smtClean="0">
                <a:solidFill>
                  <a:srgbClr val="F41722"/>
                </a:solidFill>
                <a:latin typeface="Arial Black"/>
                <a:cs typeface="Arial Black"/>
              </a:rPr>
              <a:t>и</a:t>
            </a:r>
            <a:r>
              <a:rPr sz="2100" dirty="0" err="1" smtClean="0">
                <a:solidFill>
                  <a:srgbClr val="F41722"/>
                </a:solidFill>
                <a:latin typeface="Arial Black"/>
                <a:cs typeface="Arial Black"/>
              </a:rPr>
              <a:t>вац</a:t>
            </a:r>
            <a:r>
              <a:rPr lang="ru-RU" sz="2100" dirty="0">
                <a:solidFill>
                  <a:srgbClr val="F41722"/>
                </a:solidFill>
                <a:latin typeface="Arial Black"/>
                <a:cs typeface="Arial Black"/>
              </a:rPr>
              <a:t>и</a:t>
            </a:r>
            <a:r>
              <a:rPr sz="2100" dirty="0" smtClean="0">
                <a:solidFill>
                  <a:srgbClr val="F41722"/>
                </a:solidFill>
                <a:latin typeface="Arial Black"/>
                <a:cs typeface="Arial Black"/>
              </a:rPr>
              <a:t>ю</a:t>
            </a:r>
            <a:r>
              <a:rPr sz="2100" spc="-50" dirty="0" smtClean="0">
                <a:solidFill>
                  <a:srgbClr val="F41722"/>
                </a:solidFill>
                <a:latin typeface="Arial Black"/>
                <a:cs typeface="Arial Black"/>
              </a:rPr>
              <a:t> </a:t>
            </a:r>
            <a:r>
              <a:rPr sz="2100" spc="-65" dirty="0" err="1" smtClean="0">
                <a:solidFill>
                  <a:srgbClr val="F41722"/>
                </a:solidFill>
                <a:latin typeface="Arial Black"/>
                <a:cs typeface="Arial Black"/>
              </a:rPr>
              <a:t>совершен</a:t>
            </a:r>
            <a:r>
              <a:rPr lang="ru-RU" sz="2100" spc="-65" dirty="0" smtClean="0">
                <a:solidFill>
                  <a:srgbClr val="F41722"/>
                </a:solidFill>
                <a:latin typeface="Arial Black"/>
                <a:cs typeface="Arial Black"/>
              </a:rPr>
              <a:t>и</a:t>
            </a:r>
            <a:r>
              <a:rPr sz="2100" spc="-65" dirty="0" smtClean="0">
                <a:solidFill>
                  <a:srgbClr val="F41722"/>
                </a:solidFill>
                <a:latin typeface="Arial Black"/>
                <a:cs typeface="Arial Black"/>
              </a:rPr>
              <a:t>я</a:t>
            </a:r>
            <a:r>
              <a:rPr sz="2100" spc="-50" dirty="0" smtClean="0">
                <a:solidFill>
                  <a:srgbClr val="F41722"/>
                </a:solidFill>
                <a:latin typeface="Arial Black"/>
                <a:cs typeface="Arial Black"/>
              </a:rPr>
              <a:t> </a:t>
            </a:r>
            <a:r>
              <a:rPr sz="2100" spc="-10" dirty="0" err="1" smtClean="0">
                <a:solidFill>
                  <a:srgbClr val="F41722"/>
                </a:solidFill>
                <a:latin typeface="Arial Black"/>
                <a:cs typeface="Arial Black"/>
              </a:rPr>
              <a:t>самоу</a:t>
            </a:r>
            <a:r>
              <a:rPr lang="ru-RU" sz="2100" spc="-10" dirty="0" err="1" smtClean="0">
                <a:solidFill>
                  <a:srgbClr val="F41722"/>
                </a:solidFill>
                <a:latin typeface="Arial Black"/>
                <a:cs typeface="Arial Black"/>
              </a:rPr>
              <a:t>бий</a:t>
            </a:r>
            <a:r>
              <a:rPr sz="2100" spc="-10" dirty="0" err="1" smtClean="0">
                <a:solidFill>
                  <a:srgbClr val="F41722"/>
                </a:solidFill>
                <a:latin typeface="Arial Black"/>
                <a:cs typeface="Arial Black"/>
              </a:rPr>
              <a:t>ства</a:t>
            </a:r>
            <a:r>
              <a:rPr sz="2100" spc="-10" dirty="0">
                <a:solidFill>
                  <a:srgbClr val="101B1E"/>
                </a:solidFill>
                <a:latin typeface="Tahoma"/>
                <a:cs typeface="Tahoma"/>
              </a:rPr>
              <a:t>.</a:t>
            </a:r>
            <a:endParaRPr sz="21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615"/>
              </a:spcBef>
            </a:pPr>
            <a:endParaRPr sz="2100" dirty="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1440027" y="0"/>
            <a:ext cx="6845934" cy="10287000"/>
            <a:chOff x="11440027" y="0"/>
            <a:chExt cx="6845934" cy="1028700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57689" y="0"/>
              <a:ext cx="6528175" cy="1028699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1440020" y="1427657"/>
              <a:ext cx="638175" cy="2229485"/>
            </a:xfrm>
            <a:custGeom>
              <a:avLst/>
              <a:gdLst/>
              <a:ahLst/>
              <a:cxnLst/>
              <a:rect l="l" t="t" r="r" b="b"/>
              <a:pathLst>
                <a:path w="638175" h="2229485">
                  <a:moveTo>
                    <a:pt x="638162" y="1908505"/>
                  </a:moveTo>
                  <a:lnTo>
                    <a:pt x="562940" y="1832889"/>
                  </a:lnTo>
                  <a:lnTo>
                    <a:pt x="319100" y="2077910"/>
                  </a:lnTo>
                  <a:lnTo>
                    <a:pt x="75260" y="1832889"/>
                  </a:lnTo>
                  <a:lnTo>
                    <a:pt x="0" y="1908505"/>
                  </a:lnTo>
                  <a:lnTo>
                    <a:pt x="319100" y="2229180"/>
                  </a:lnTo>
                  <a:lnTo>
                    <a:pt x="638162" y="1908505"/>
                  </a:lnTo>
                  <a:close/>
                </a:path>
                <a:path w="638175" h="2229485">
                  <a:moveTo>
                    <a:pt x="638162" y="1450301"/>
                  </a:moveTo>
                  <a:lnTo>
                    <a:pt x="562940" y="1374648"/>
                  </a:lnTo>
                  <a:lnTo>
                    <a:pt x="319100" y="1619732"/>
                  </a:lnTo>
                  <a:lnTo>
                    <a:pt x="75260" y="1374648"/>
                  </a:lnTo>
                  <a:lnTo>
                    <a:pt x="0" y="1450301"/>
                  </a:lnTo>
                  <a:lnTo>
                    <a:pt x="319100" y="1771015"/>
                  </a:lnTo>
                  <a:lnTo>
                    <a:pt x="638162" y="1450301"/>
                  </a:lnTo>
                  <a:close/>
                </a:path>
                <a:path w="638175" h="2229485">
                  <a:moveTo>
                    <a:pt x="638162" y="992098"/>
                  </a:moveTo>
                  <a:lnTo>
                    <a:pt x="562940" y="916470"/>
                  </a:lnTo>
                  <a:lnTo>
                    <a:pt x="319100" y="1161503"/>
                  </a:lnTo>
                  <a:lnTo>
                    <a:pt x="75260" y="916470"/>
                  </a:lnTo>
                  <a:lnTo>
                    <a:pt x="0" y="992098"/>
                  </a:lnTo>
                  <a:lnTo>
                    <a:pt x="319100" y="1312773"/>
                  </a:lnTo>
                  <a:lnTo>
                    <a:pt x="638162" y="992098"/>
                  </a:lnTo>
                  <a:close/>
                </a:path>
                <a:path w="638175" h="2229485">
                  <a:moveTo>
                    <a:pt x="638162" y="533857"/>
                  </a:moveTo>
                  <a:lnTo>
                    <a:pt x="562940" y="458241"/>
                  </a:lnTo>
                  <a:lnTo>
                    <a:pt x="319100" y="703300"/>
                  </a:lnTo>
                  <a:lnTo>
                    <a:pt x="75260" y="458241"/>
                  </a:lnTo>
                  <a:lnTo>
                    <a:pt x="0" y="533857"/>
                  </a:lnTo>
                  <a:lnTo>
                    <a:pt x="319100" y="854532"/>
                  </a:lnTo>
                  <a:lnTo>
                    <a:pt x="638162" y="533857"/>
                  </a:lnTo>
                  <a:close/>
                </a:path>
                <a:path w="638175" h="2229485">
                  <a:moveTo>
                    <a:pt x="638162" y="75653"/>
                  </a:moveTo>
                  <a:lnTo>
                    <a:pt x="562940" y="0"/>
                  </a:lnTo>
                  <a:lnTo>
                    <a:pt x="319100" y="245084"/>
                  </a:lnTo>
                  <a:lnTo>
                    <a:pt x="75260" y="0"/>
                  </a:lnTo>
                  <a:lnTo>
                    <a:pt x="0" y="75653"/>
                  </a:lnTo>
                  <a:lnTo>
                    <a:pt x="319100" y="396367"/>
                  </a:lnTo>
                  <a:lnTo>
                    <a:pt x="638162" y="75653"/>
                  </a:lnTo>
                  <a:close/>
                </a:path>
              </a:pathLst>
            </a:custGeom>
            <a:solidFill>
              <a:srgbClr val="DD20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796766" y="1028699"/>
              <a:ext cx="466090" cy="304800"/>
            </a:xfrm>
            <a:custGeom>
              <a:avLst/>
              <a:gdLst/>
              <a:ahLst/>
              <a:cxnLst/>
              <a:rect l="l" t="t" r="r" b="b"/>
              <a:pathLst>
                <a:path w="466090" h="304800">
                  <a:moveTo>
                    <a:pt x="465734" y="254025"/>
                  </a:moveTo>
                  <a:lnTo>
                    <a:pt x="0" y="254025"/>
                  </a:lnTo>
                  <a:lnTo>
                    <a:pt x="0" y="304800"/>
                  </a:lnTo>
                  <a:lnTo>
                    <a:pt x="465734" y="304800"/>
                  </a:lnTo>
                  <a:lnTo>
                    <a:pt x="465734" y="254025"/>
                  </a:lnTo>
                  <a:close/>
                </a:path>
                <a:path w="466090" h="304800">
                  <a:moveTo>
                    <a:pt x="465734" y="126987"/>
                  </a:moveTo>
                  <a:lnTo>
                    <a:pt x="0" y="126987"/>
                  </a:lnTo>
                  <a:lnTo>
                    <a:pt x="0" y="177825"/>
                  </a:lnTo>
                  <a:lnTo>
                    <a:pt x="465734" y="177825"/>
                  </a:lnTo>
                  <a:lnTo>
                    <a:pt x="465734" y="126987"/>
                  </a:lnTo>
                  <a:close/>
                </a:path>
                <a:path w="466090" h="304800">
                  <a:moveTo>
                    <a:pt x="465734" y="0"/>
                  </a:moveTo>
                  <a:lnTo>
                    <a:pt x="0" y="0"/>
                  </a:lnTo>
                  <a:lnTo>
                    <a:pt x="0" y="50787"/>
                  </a:lnTo>
                  <a:lnTo>
                    <a:pt x="465734" y="50787"/>
                  </a:lnTo>
                  <a:lnTo>
                    <a:pt x="4657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992454" y="3868643"/>
            <a:ext cx="6185535" cy="170561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 marR="5080" indent="3882390" algn="r">
              <a:lnSpc>
                <a:spcPts val="4280"/>
              </a:lnSpc>
              <a:spcBef>
                <a:spcPts val="575"/>
              </a:spcBef>
            </a:pPr>
            <a:r>
              <a:rPr sz="3900" spc="-235" dirty="0">
                <a:solidFill>
                  <a:srgbClr val="FFFFFF"/>
                </a:solidFill>
                <a:latin typeface="Microsoft Sans Serif"/>
                <a:cs typeface="Microsoft Sans Serif"/>
              </a:rPr>
              <a:t>АВАТАР</a:t>
            </a:r>
            <a:r>
              <a:rPr sz="39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900" b="1" spc="15" dirty="0">
                <a:solidFill>
                  <a:srgbClr val="FFFFFF"/>
                </a:solidFill>
                <a:latin typeface="Tahoma"/>
                <a:cs typeface="Tahoma"/>
              </a:rPr>
              <a:t>- </a:t>
            </a:r>
            <a:r>
              <a:rPr sz="3900" spc="-210" dirty="0">
                <a:solidFill>
                  <a:srgbClr val="FFFFFF"/>
                </a:solidFill>
                <a:latin typeface="Microsoft Sans Serif"/>
                <a:cs typeface="Microsoft Sans Serif"/>
              </a:rPr>
              <a:t>ИЗОБРАЖЕНИЕ</a:t>
            </a:r>
            <a:r>
              <a:rPr sz="39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9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ПРОФИЛЯ </a:t>
            </a:r>
            <a:r>
              <a:rPr sz="39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3900" spc="-1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9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СОЦИАЛbНО</a:t>
            </a:r>
            <a:r>
              <a:rPr sz="3900" u="heavy" spc="-40" dirty="0">
                <a:solidFill>
                  <a:srgbClr val="FFFFFF"/>
                </a:solidFill>
                <a:uFill>
                  <a:solidFill>
                    <a:srgbClr val="101B1E"/>
                  </a:solidFill>
                </a:uFill>
                <a:latin typeface="Microsoft Sans Serif"/>
                <a:cs typeface="Microsoft Sans Serif"/>
              </a:rPr>
              <a:t>Й</a:t>
            </a:r>
            <a:r>
              <a:rPr sz="3900" u="heavy" spc="-165" dirty="0">
                <a:solidFill>
                  <a:srgbClr val="FFFFFF"/>
                </a:solidFill>
                <a:uFill>
                  <a:solidFill>
                    <a:srgbClr val="101B1E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3900" u="heavy" spc="-300" dirty="0">
                <a:solidFill>
                  <a:srgbClr val="FFFFFF"/>
                </a:solidFill>
                <a:uFill>
                  <a:solidFill>
                    <a:srgbClr val="101B1E"/>
                  </a:solidFill>
                </a:uFill>
                <a:latin typeface="Microsoft Sans Serif"/>
                <a:cs typeface="Microsoft Sans Serif"/>
              </a:rPr>
              <a:t>СЕТИ</a:t>
            </a:r>
            <a:endParaRPr sz="39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29144" y="1028699"/>
            <a:ext cx="16346169" cy="9258300"/>
          </a:xfrm>
          <a:custGeom>
            <a:avLst/>
            <a:gdLst/>
            <a:ahLst/>
            <a:cxnLst/>
            <a:rect l="l" t="t" r="r" b="b"/>
            <a:pathLst>
              <a:path w="16346169" h="9258300">
                <a:moveTo>
                  <a:pt x="465823" y="254025"/>
                </a:moveTo>
                <a:lnTo>
                  <a:pt x="0" y="254025"/>
                </a:lnTo>
                <a:lnTo>
                  <a:pt x="0" y="304800"/>
                </a:lnTo>
                <a:lnTo>
                  <a:pt x="465823" y="304800"/>
                </a:lnTo>
                <a:lnTo>
                  <a:pt x="465823" y="254025"/>
                </a:lnTo>
                <a:close/>
              </a:path>
              <a:path w="16346169" h="9258300">
                <a:moveTo>
                  <a:pt x="465823" y="127012"/>
                </a:moveTo>
                <a:lnTo>
                  <a:pt x="0" y="127012"/>
                </a:lnTo>
                <a:lnTo>
                  <a:pt x="0" y="177825"/>
                </a:lnTo>
                <a:lnTo>
                  <a:pt x="465823" y="177825"/>
                </a:lnTo>
                <a:lnTo>
                  <a:pt x="465823" y="127012"/>
                </a:lnTo>
                <a:close/>
              </a:path>
              <a:path w="16346169" h="9258300">
                <a:moveTo>
                  <a:pt x="465823" y="0"/>
                </a:moveTo>
                <a:lnTo>
                  <a:pt x="0" y="0"/>
                </a:lnTo>
                <a:lnTo>
                  <a:pt x="0" y="50812"/>
                </a:lnTo>
                <a:lnTo>
                  <a:pt x="465823" y="50812"/>
                </a:lnTo>
                <a:lnTo>
                  <a:pt x="465823" y="0"/>
                </a:lnTo>
                <a:close/>
              </a:path>
              <a:path w="16346169" h="9258300">
                <a:moveTo>
                  <a:pt x="10907725" y="9258300"/>
                </a:moveTo>
                <a:lnTo>
                  <a:pt x="10749801" y="9099588"/>
                </a:lnTo>
                <a:lnTo>
                  <a:pt x="10599306" y="8948318"/>
                </a:lnTo>
                <a:lnTo>
                  <a:pt x="10290861" y="9258300"/>
                </a:lnTo>
                <a:lnTo>
                  <a:pt x="10441368" y="9258300"/>
                </a:lnTo>
                <a:lnTo>
                  <a:pt x="10599306" y="9099588"/>
                </a:lnTo>
                <a:lnTo>
                  <a:pt x="10757243" y="9258300"/>
                </a:lnTo>
                <a:lnTo>
                  <a:pt x="10907725" y="9258300"/>
                </a:lnTo>
                <a:close/>
              </a:path>
              <a:path w="16346169" h="9258300">
                <a:moveTo>
                  <a:pt x="10918368" y="8810803"/>
                </a:moveTo>
                <a:lnTo>
                  <a:pt x="10599306" y="8490115"/>
                </a:lnTo>
                <a:lnTo>
                  <a:pt x="10280205" y="8810803"/>
                </a:lnTo>
                <a:lnTo>
                  <a:pt x="10355466" y="8886431"/>
                </a:lnTo>
                <a:lnTo>
                  <a:pt x="10599306" y="8641372"/>
                </a:lnTo>
                <a:lnTo>
                  <a:pt x="10843146" y="8886431"/>
                </a:lnTo>
                <a:lnTo>
                  <a:pt x="10918368" y="8810803"/>
                </a:lnTo>
                <a:close/>
              </a:path>
              <a:path w="16346169" h="9258300">
                <a:moveTo>
                  <a:pt x="10918368" y="8352574"/>
                </a:moveTo>
                <a:lnTo>
                  <a:pt x="10599306" y="8031874"/>
                </a:lnTo>
                <a:lnTo>
                  <a:pt x="10280205" y="8352574"/>
                </a:lnTo>
                <a:lnTo>
                  <a:pt x="10355466" y="8428203"/>
                </a:lnTo>
                <a:lnTo>
                  <a:pt x="10599306" y="8183131"/>
                </a:lnTo>
                <a:lnTo>
                  <a:pt x="10843146" y="8428203"/>
                </a:lnTo>
                <a:lnTo>
                  <a:pt x="10918368" y="8352574"/>
                </a:lnTo>
                <a:close/>
              </a:path>
              <a:path w="16346169" h="9258300">
                <a:moveTo>
                  <a:pt x="10918368" y="7894333"/>
                </a:moveTo>
                <a:lnTo>
                  <a:pt x="10599306" y="7573632"/>
                </a:lnTo>
                <a:lnTo>
                  <a:pt x="10280205" y="7894333"/>
                </a:lnTo>
                <a:lnTo>
                  <a:pt x="10355466" y="7969961"/>
                </a:lnTo>
                <a:lnTo>
                  <a:pt x="10599306" y="7724889"/>
                </a:lnTo>
                <a:lnTo>
                  <a:pt x="10843146" y="7969961"/>
                </a:lnTo>
                <a:lnTo>
                  <a:pt x="10918368" y="7894333"/>
                </a:lnTo>
                <a:close/>
              </a:path>
              <a:path w="16346169" h="9258300">
                <a:moveTo>
                  <a:pt x="10918368" y="7436129"/>
                </a:moveTo>
                <a:lnTo>
                  <a:pt x="10599306" y="7115416"/>
                </a:lnTo>
                <a:lnTo>
                  <a:pt x="10280205" y="7436129"/>
                </a:lnTo>
                <a:lnTo>
                  <a:pt x="10355466" y="7511758"/>
                </a:lnTo>
                <a:lnTo>
                  <a:pt x="10599306" y="7266673"/>
                </a:lnTo>
                <a:lnTo>
                  <a:pt x="10843146" y="7511758"/>
                </a:lnTo>
                <a:lnTo>
                  <a:pt x="10918368" y="7436129"/>
                </a:lnTo>
                <a:close/>
              </a:path>
              <a:path w="16346169" h="9258300">
                <a:moveTo>
                  <a:pt x="16346132" y="8227809"/>
                </a:moveTo>
                <a:lnTo>
                  <a:pt x="16194494" y="8073237"/>
                </a:lnTo>
                <a:lnTo>
                  <a:pt x="16186569" y="8073237"/>
                </a:lnTo>
                <a:lnTo>
                  <a:pt x="16181845" y="8078394"/>
                </a:lnTo>
                <a:lnTo>
                  <a:pt x="16179407" y="8080984"/>
                </a:lnTo>
                <a:lnTo>
                  <a:pt x="16178035" y="8084210"/>
                </a:lnTo>
                <a:lnTo>
                  <a:pt x="16178035" y="8090662"/>
                </a:lnTo>
                <a:lnTo>
                  <a:pt x="16179407" y="8093888"/>
                </a:lnTo>
                <a:lnTo>
                  <a:pt x="16181845" y="8096466"/>
                </a:lnTo>
                <a:lnTo>
                  <a:pt x="16301479" y="8218779"/>
                </a:lnTo>
                <a:lnTo>
                  <a:pt x="15661704" y="8218779"/>
                </a:lnTo>
                <a:lnTo>
                  <a:pt x="15656065" y="8224583"/>
                </a:lnTo>
                <a:lnTo>
                  <a:pt x="15656065" y="8238782"/>
                </a:lnTo>
                <a:lnTo>
                  <a:pt x="15661704" y="8244599"/>
                </a:lnTo>
                <a:lnTo>
                  <a:pt x="16301479" y="8244599"/>
                </a:lnTo>
                <a:lnTo>
                  <a:pt x="16176511" y="8372068"/>
                </a:lnTo>
                <a:lnTo>
                  <a:pt x="16176511" y="8380133"/>
                </a:lnTo>
                <a:lnTo>
                  <a:pt x="16186569" y="8390471"/>
                </a:lnTo>
                <a:lnTo>
                  <a:pt x="16194494" y="8390471"/>
                </a:lnTo>
                <a:lnTo>
                  <a:pt x="16199523" y="8385289"/>
                </a:lnTo>
                <a:lnTo>
                  <a:pt x="16346132" y="8235886"/>
                </a:lnTo>
                <a:lnTo>
                  <a:pt x="16346132" y="82278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16000" y="2367972"/>
            <a:ext cx="95580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27350" algn="l"/>
                <a:tab pos="4319905" algn="l"/>
                <a:tab pos="6838950" algn="l"/>
                <a:tab pos="9310370" algn="l"/>
              </a:tabLst>
            </a:pPr>
            <a:r>
              <a:rPr sz="3200" b="0" spc="6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lang="ru-RU" sz="3200" b="0" spc="6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3200" b="0" spc="6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ме</a:t>
            </a:r>
            <a:r>
              <a:rPr lang="ru-RU" sz="3200" b="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b="0" spc="6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lang="ru-RU" sz="3200" b="0" spc="6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b="0" spc="6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ие</a:t>
            </a:r>
            <a:r>
              <a:rPr sz="3200" b="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b="0" spc="155" dirty="0">
                <a:solidFill>
                  <a:srgbClr val="FFFFFF"/>
                </a:solidFill>
                <a:latin typeface="Microsoft Sans Serif"/>
                <a:cs typeface="Microsoft Sans Serif"/>
              </a:rPr>
              <a:t>или</a:t>
            </a:r>
            <a:r>
              <a:rPr sz="3200" b="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b="0" spc="6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удале</a:t>
            </a:r>
            <a:r>
              <a:rPr lang="ru-RU" sz="3200" b="0" spc="6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b="0" spc="6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ие</a:t>
            </a:r>
            <a:r>
              <a:rPr sz="3200" b="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b="0" spc="8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аватар</a:t>
            </a:r>
            <a:r>
              <a:rPr lang="ru-RU" sz="3200" b="0" spc="8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3200" b="0" spc="8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3200" b="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b="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endParaRPr sz="32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15983" y="2855577"/>
            <a:ext cx="9556750" cy="2120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7400"/>
              </a:lnSpc>
              <a:spcBef>
                <a:spcPts val="100"/>
              </a:spcBef>
            </a:pPr>
            <a:r>
              <a:rPr sz="3200" spc="12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социаль</a:t>
            </a:r>
            <a:r>
              <a:rPr lang="ru-RU" sz="3200" spc="12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12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ых</a:t>
            </a:r>
            <a:r>
              <a:rPr sz="3200" spc="49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  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сетях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r>
              <a:rPr sz="3200" spc="790" dirty="0">
                <a:solidFill>
                  <a:srgbClr val="FFFFFF"/>
                </a:solidFill>
                <a:latin typeface="Tahoma"/>
                <a:cs typeface="Tahoma"/>
              </a:rPr>
              <a:t>   </a:t>
            </a:r>
            <a:r>
              <a:rPr sz="3200" spc="5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Удале</a:t>
            </a:r>
            <a:r>
              <a:rPr lang="ru-RU" sz="3200" spc="5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5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ие</a:t>
            </a:r>
            <a:r>
              <a:rPr sz="3200" spc="49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  </a:t>
            </a:r>
            <a:r>
              <a:rPr sz="3200" spc="4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аватар</a:t>
            </a:r>
            <a:r>
              <a:rPr lang="ru-RU" sz="3200" spc="4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3200" spc="4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3200" spc="40" dirty="0">
                <a:solidFill>
                  <a:srgbClr val="FFFFFF"/>
                </a:solidFill>
                <a:latin typeface="Tahoma"/>
                <a:cs typeface="Tahoma"/>
              </a:rPr>
              <a:t>, </a:t>
            </a:r>
            <a:r>
              <a:rPr sz="32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материалов</a:t>
            </a:r>
            <a:r>
              <a:rPr sz="32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со</a:t>
            </a:r>
            <a:r>
              <a:rPr sz="32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12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стра</a:t>
            </a:r>
            <a:r>
              <a:rPr lang="ru-RU" sz="3200" spc="12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12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ицы</a:t>
            </a:r>
            <a:r>
              <a:rPr sz="3200" spc="2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13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32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12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социаль</a:t>
            </a:r>
            <a:r>
              <a:rPr lang="ru-RU" sz="3200" spc="12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12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ых</a:t>
            </a:r>
            <a:r>
              <a:rPr sz="3200" spc="2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сетях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3200" spc="-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а </a:t>
            </a:r>
            <a:r>
              <a:rPr sz="320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lang="ru-RU" sz="320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кж</a:t>
            </a:r>
            <a:r>
              <a:rPr sz="32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3200" spc="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spc="7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удале</a:t>
            </a:r>
            <a:r>
              <a:rPr lang="ru-RU" sz="32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7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ие</a:t>
            </a:r>
            <a:r>
              <a:rPr sz="3200" spc="1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spc="80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самого</a:t>
            </a:r>
            <a:r>
              <a:rPr sz="32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spc="6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lang="ru-RU" sz="3200" spc="6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кк</a:t>
            </a:r>
            <a:r>
              <a:rPr sz="3200" spc="6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ау</a:t>
            </a:r>
            <a:r>
              <a:rPr lang="ru-RU" sz="3200" spc="6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6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lang="ru-RU" sz="3200" spc="6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r>
              <a:rPr sz="3200" spc="1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spc="13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имитация</a:t>
            </a:r>
            <a:r>
              <a:rPr sz="3200" spc="13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8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самоу</a:t>
            </a:r>
            <a:r>
              <a:rPr lang="ru-RU" sz="3200" spc="8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spc="8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ийства</a:t>
            </a:r>
            <a:r>
              <a:rPr sz="3200" spc="49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spc="13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3200" spc="495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spc="12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виртауль</a:t>
            </a:r>
            <a:r>
              <a:rPr lang="ru-RU" sz="3200" spc="12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12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ом</a:t>
            </a:r>
            <a:r>
              <a:rPr sz="3200" spc="5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spc="5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простра</a:t>
            </a:r>
            <a:r>
              <a:rPr lang="ru-RU" sz="3200" spc="5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5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стве</a:t>
            </a:r>
            <a:r>
              <a:rPr sz="3200" spc="5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endParaRPr sz="3200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15983" y="4951078"/>
            <a:ext cx="9550400" cy="10667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>
              <a:lnSpc>
                <a:spcPct val="107400"/>
              </a:lnSpc>
              <a:spcBef>
                <a:spcPts val="100"/>
              </a:spcBef>
              <a:tabLst>
                <a:tab pos="2453640" algn="l"/>
                <a:tab pos="2896235" algn="l"/>
                <a:tab pos="4843145" algn="l"/>
                <a:tab pos="6273800" algn="l"/>
                <a:tab pos="8385809" algn="l"/>
              </a:tabLst>
            </a:pPr>
            <a:r>
              <a:rPr sz="3200" spc="9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lang="ru-RU" sz="3200" spc="9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3200" spc="9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им</a:t>
            </a:r>
            <a:r>
              <a:rPr sz="3200" spc="3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5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lang="ru-RU" sz="3200" spc="5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spc="5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ра</a:t>
            </a:r>
            <a:r>
              <a:rPr lang="ru-RU" sz="32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3200" spc="5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ом</a:t>
            </a:r>
            <a:r>
              <a:rPr sz="3200" spc="3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11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ре</a:t>
            </a:r>
            <a:r>
              <a:rPr lang="ru-RU" sz="3200" spc="1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spc="1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lang="ru-RU" sz="3200" spc="1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1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lang="ru-RU" sz="3200" spc="1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3200" spc="3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мо</a:t>
            </a:r>
            <a:r>
              <a:rPr lang="ru-RU" sz="32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ж</a:t>
            </a:r>
            <a:r>
              <a:rPr sz="320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ет</a:t>
            </a:r>
            <a:r>
              <a:rPr sz="3200" spc="4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11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психологичес</a:t>
            </a:r>
            <a:r>
              <a:rPr lang="ru-RU" sz="3200" spc="1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3200" spc="1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32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готовиться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lang="ru-RU" sz="32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суициду</a:t>
            </a:r>
            <a:r>
              <a:rPr sz="3200" spc="40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3200" spc="-1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lang="ru-RU" sz="3200" spc="-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3200" spc="-1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ше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6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удале</a:t>
            </a:r>
            <a:r>
              <a:rPr lang="ru-RU" sz="3200" spc="6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6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ие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своих</a:t>
            </a:r>
            <a:endParaRPr sz="3200" dirty="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34000" y="5998829"/>
            <a:ext cx="1737360" cy="1073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32105">
              <a:lnSpc>
                <a:spcPct val="107400"/>
              </a:lnSpc>
              <a:spcBef>
                <a:spcPts val="100"/>
              </a:spcBef>
              <a:tabLst>
                <a:tab pos="581025" algn="l"/>
              </a:tabLst>
            </a:pPr>
            <a:r>
              <a:rPr sz="32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ритуал </a:t>
            </a:r>
            <a:r>
              <a:rPr sz="32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делах</a:t>
            </a:r>
            <a:endParaRPr sz="32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15987" y="5998829"/>
            <a:ext cx="7835265" cy="1597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400"/>
              </a:lnSpc>
              <a:spcBef>
                <a:spcPts val="100"/>
              </a:spcBef>
              <a:tabLst>
                <a:tab pos="1866264" algn="l"/>
                <a:tab pos="2440940" algn="l"/>
                <a:tab pos="3343275" algn="l"/>
                <a:tab pos="5234940" algn="l"/>
                <a:tab pos="5840730" algn="l"/>
                <a:tab pos="6635750" algn="l"/>
                <a:tab pos="7181850" algn="l"/>
              </a:tabLst>
            </a:pPr>
            <a:r>
              <a:rPr sz="3200" spc="11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да</a:t>
            </a:r>
            <a:r>
              <a:rPr lang="ru-RU" sz="3200" spc="11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нн</a:t>
            </a:r>
            <a:r>
              <a:rPr sz="3200" spc="11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ых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114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социаль</a:t>
            </a:r>
            <a:r>
              <a:rPr lang="ru-RU" sz="3200" spc="114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114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ых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сетях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3200" spc="30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это</a:t>
            </a:r>
            <a:r>
              <a:rPr sz="32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7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своео</a:t>
            </a:r>
            <a:r>
              <a:rPr lang="ru-RU" sz="3200" spc="7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spc="7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ра</a:t>
            </a:r>
            <a:r>
              <a:rPr lang="ru-RU" sz="3200" spc="7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зн</a:t>
            </a:r>
            <a:r>
              <a:rPr sz="3200" spc="7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ого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lang="ru-RU" sz="32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9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аведе</a:t>
            </a:r>
            <a:r>
              <a:rPr lang="ru-RU" sz="3200" spc="9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9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ия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8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поряд</a:t>
            </a:r>
            <a:r>
              <a:rPr lang="ru-RU" sz="3200" spc="8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3200" spc="8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а </a:t>
            </a:r>
            <a:r>
              <a:rPr sz="32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перед</a:t>
            </a:r>
            <a:r>
              <a:rPr sz="3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смертью</a:t>
            </a:r>
            <a:r>
              <a:rPr sz="3200" spc="50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endParaRPr sz="3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135610" y="4062763"/>
            <a:ext cx="3882390" cy="170561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 marR="5080" indent="551815" algn="r">
              <a:lnSpc>
                <a:spcPts val="4280"/>
              </a:lnSpc>
              <a:spcBef>
                <a:spcPts val="575"/>
              </a:spcBef>
            </a:pPr>
            <a:r>
              <a:rPr sz="39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ПУБЛИКАЦИЯ </a:t>
            </a:r>
            <a:r>
              <a:rPr sz="3900" spc="-29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ДЕПРЕССИВНЫХ</a:t>
            </a:r>
            <a:endParaRPr sz="3900">
              <a:latin typeface="Microsoft Sans Serif"/>
              <a:cs typeface="Microsoft Sans Serif"/>
            </a:endParaRPr>
          </a:p>
          <a:p>
            <a:pPr marR="5080" algn="r">
              <a:lnSpc>
                <a:spcPts val="4195"/>
              </a:lnSpc>
            </a:pPr>
            <a:r>
              <a:rPr sz="3900" spc="-27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СТА</a:t>
            </a:r>
            <a:r>
              <a:rPr sz="3900" u="heavy" spc="-270" dirty="0">
                <a:solidFill>
                  <a:srgbClr val="FFFFFF"/>
                </a:solidFill>
                <a:uFill>
                  <a:solidFill>
                    <a:srgbClr val="101B1E"/>
                  </a:solidFill>
                </a:uFill>
                <a:latin typeface="Microsoft Sans Serif"/>
                <a:cs typeface="Microsoft Sans Serif"/>
              </a:rPr>
              <a:t>ТУСОВ</a:t>
            </a:r>
            <a:endParaRPr sz="39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29144" y="1028699"/>
            <a:ext cx="16346169" cy="9258300"/>
          </a:xfrm>
          <a:custGeom>
            <a:avLst/>
            <a:gdLst/>
            <a:ahLst/>
            <a:cxnLst/>
            <a:rect l="l" t="t" r="r" b="b"/>
            <a:pathLst>
              <a:path w="16346169" h="9258300">
                <a:moveTo>
                  <a:pt x="465823" y="254025"/>
                </a:moveTo>
                <a:lnTo>
                  <a:pt x="0" y="254025"/>
                </a:lnTo>
                <a:lnTo>
                  <a:pt x="0" y="304800"/>
                </a:lnTo>
                <a:lnTo>
                  <a:pt x="465823" y="304800"/>
                </a:lnTo>
                <a:lnTo>
                  <a:pt x="465823" y="254025"/>
                </a:lnTo>
                <a:close/>
              </a:path>
              <a:path w="16346169" h="9258300">
                <a:moveTo>
                  <a:pt x="465823" y="126987"/>
                </a:moveTo>
                <a:lnTo>
                  <a:pt x="0" y="126987"/>
                </a:lnTo>
                <a:lnTo>
                  <a:pt x="0" y="177825"/>
                </a:lnTo>
                <a:lnTo>
                  <a:pt x="465823" y="177825"/>
                </a:lnTo>
                <a:lnTo>
                  <a:pt x="465823" y="126987"/>
                </a:lnTo>
                <a:close/>
              </a:path>
              <a:path w="16346169" h="9258300">
                <a:moveTo>
                  <a:pt x="465823" y="0"/>
                </a:moveTo>
                <a:lnTo>
                  <a:pt x="0" y="0"/>
                </a:lnTo>
                <a:lnTo>
                  <a:pt x="0" y="50787"/>
                </a:lnTo>
                <a:lnTo>
                  <a:pt x="465823" y="50787"/>
                </a:lnTo>
                <a:lnTo>
                  <a:pt x="465823" y="0"/>
                </a:lnTo>
                <a:close/>
              </a:path>
              <a:path w="16346169" h="9258300">
                <a:moveTo>
                  <a:pt x="10907738" y="9258300"/>
                </a:moveTo>
                <a:lnTo>
                  <a:pt x="10749788" y="9099537"/>
                </a:lnTo>
                <a:lnTo>
                  <a:pt x="10599306" y="8948280"/>
                </a:lnTo>
                <a:lnTo>
                  <a:pt x="10290835" y="9258300"/>
                </a:lnTo>
                <a:lnTo>
                  <a:pt x="10441330" y="9258300"/>
                </a:lnTo>
                <a:lnTo>
                  <a:pt x="10599306" y="9099537"/>
                </a:lnTo>
                <a:lnTo>
                  <a:pt x="10757281" y="9258300"/>
                </a:lnTo>
                <a:lnTo>
                  <a:pt x="10907738" y="9258300"/>
                </a:lnTo>
                <a:close/>
              </a:path>
              <a:path w="16346169" h="9258300">
                <a:moveTo>
                  <a:pt x="10918368" y="8810777"/>
                </a:moveTo>
                <a:lnTo>
                  <a:pt x="10599306" y="8490077"/>
                </a:lnTo>
                <a:lnTo>
                  <a:pt x="10280205" y="8810777"/>
                </a:lnTo>
                <a:lnTo>
                  <a:pt x="10355466" y="8886406"/>
                </a:lnTo>
                <a:lnTo>
                  <a:pt x="10599306" y="8641334"/>
                </a:lnTo>
                <a:lnTo>
                  <a:pt x="10843146" y="8886406"/>
                </a:lnTo>
                <a:lnTo>
                  <a:pt x="10918368" y="8810777"/>
                </a:lnTo>
                <a:close/>
              </a:path>
              <a:path w="16346169" h="9258300">
                <a:moveTo>
                  <a:pt x="10918368" y="8352574"/>
                </a:moveTo>
                <a:lnTo>
                  <a:pt x="10599306" y="8031874"/>
                </a:lnTo>
                <a:lnTo>
                  <a:pt x="10280205" y="8352574"/>
                </a:lnTo>
                <a:lnTo>
                  <a:pt x="10355466" y="8428203"/>
                </a:lnTo>
                <a:lnTo>
                  <a:pt x="10599306" y="8183131"/>
                </a:lnTo>
                <a:lnTo>
                  <a:pt x="10843146" y="8428203"/>
                </a:lnTo>
                <a:lnTo>
                  <a:pt x="10918368" y="8352574"/>
                </a:lnTo>
                <a:close/>
              </a:path>
              <a:path w="16346169" h="9258300">
                <a:moveTo>
                  <a:pt x="10918368" y="7894333"/>
                </a:moveTo>
                <a:lnTo>
                  <a:pt x="10599306" y="7573632"/>
                </a:lnTo>
                <a:lnTo>
                  <a:pt x="10280205" y="7894333"/>
                </a:lnTo>
                <a:lnTo>
                  <a:pt x="10355466" y="7969961"/>
                </a:lnTo>
                <a:lnTo>
                  <a:pt x="10599306" y="7724889"/>
                </a:lnTo>
                <a:lnTo>
                  <a:pt x="10843146" y="7969961"/>
                </a:lnTo>
                <a:lnTo>
                  <a:pt x="10918368" y="7894333"/>
                </a:lnTo>
                <a:close/>
              </a:path>
              <a:path w="16346169" h="9258300">
                <a:moveTo>
                  <a:pt x="10918368" y="7436129"/>
                </a:moveTo>
                <a:lnTo>
                  <a:pt x="10599306" y="7115416"/>
                </a:lnTo>
                <a:lnTo>
                  <a:pt x="10280205" y="7436129"/>
                </a:lnTo>
                <a:lnTo>
                  <a:pt x="10355466" y="7511758"/>
                </a:lnTo>
                <a:lnTo>
                  <a:pt x="10599306" y="7266673"/>
                </a:lnTo>
                <a:lnTo>
                  <a:pt x="10843146" y="7511758"/>
                </a:lnTo>
                <a:lnTo>
                  <a:pt x="10918368" y="7436129"/>
                </a:lnTo>
                <a:close/>
              </a:path>
              <a:path w="16346169" h="9258300">
                <a:moveTo>
                  <a:pt x="16346132" y="8227809"/>
                </a:moveTo>
                <a:lnTo>
                  <a:pt x="16194494" y="8073237"/>
                </a:lnTo>
                <a:lnTo>
                  <a:pt x="16186569" y="8073237"/>
                </a:lnTo>
                <a:lnTo>
                  <a:pt x="16181845" y="8078394"/>
                </a:lnTo>
                <a:lnTo>
                  <a:pt x="16179407" y="8080984"/>
                </a:lnTo>
                <a:lnTo>
                  <a:pt x="16178035" y="8084210"/>
                </a:lnTo>
                <a:lnTo>
                  <a:pt x="16178035" y="8090662"/>
                </a:lnTo>
                <a:lnTo>
                  <a:pt x="16179407" y="8093888"/>
                </a:lnTo>
                <a:lnTo>
                  <a:pt x="16181845" y="8096466"/>
                </a:lnTo>
                <a:lnTo>
                  <a:pt x="16301479" y="8218779"/>
                </a:lnTo>
                <a:lnTo>
                  <a:pt x="15661704" y="8218779"/>
                </a:lnTo>
                <a:lnTo>
                  <a:pt x="15656065" y="8224583"/>
                </a:lnTo>
                <a:lnTo>
                  <a:pt x="15656065" y="8238782"/>
                </a:lnTo>
                <a:lnTo>
                  <a:pt x="15661704" y="8244599"/>
                </a:lnTo>
                <a:lnTo>
                  <a:pt x="16301479" y="8244599"/>
                </a:lnTo>
                <a:lnTo>
                  <a:pt x="16176511" y="8372068"/>
                </a:lnTo>
                <a:lnTo>
                  <a:pt x="16176511" y="8380133"/>
                </a:lnTo>
                <a:lnTo>
                  <a:pt x="16186569" y="8390471"/>
                </a:lnTo>
                <a:lnTo>
                  <a:pt x="16194494" y="8390471"/>
                </a:lnTo>
                <a:lnTo>
                  <a:pt x="16199523" y="8385289"/>
                </a:lnTo>
                <a:lnTo>
                  <a:pt x="16346132" y="8235886"/>
                </a:lnTo>
                <a:lnTo>
                  <a:pt x="16346132" y="82278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16000" y="1866270"/>
            <a:ext cx="953706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10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Пу</a:t>
            </a:r>
            <a:r>
              <a:rPr lang="ru-RU" sz="3200" b="0" spc="1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b="0" spc="10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ликация</a:t>
            </a:r>
            <a:r>
              <a:rPr sz="3200" b="0" spc="36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b="0" spc="13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3200" b="0" spc="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b="0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статусе</a:t>
            </a:r>
            <a:r>
              <a:rPr sz="3200" b="0" spc="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b="0" spc="-2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фра</a:t>
            </a:r>
            <a:r>
              <a:rPr lang="ru-RU" sz="3200" b="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3200" b="0" spc="36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b="0" spc="180" dirty="0">
                <a:solidFill>
                  <a:srgbClr val="FFFFFF"/>
                </a:solidFill>
                <a:latin typeface="Microsoft Sans Serif"/>
                <a:cs typeface="Microsoft Sans Serif"/>
              </a:rPr>
              <a:t>или</a:t>
            </a:r>
            <a:r>
              <a:rPr sz="3200" b="0" spc="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b="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цитат</a:t>
            </a:r>
            <a:r>
              <a:rPr sz="3200" b="0" spc="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b="0" spc="13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3200" b="0" spc="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b="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тему</a:t>
            </a:r>
            <a:endParaRPr sz="32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49837" y="2353875"/>
            <a:ext cx="6704965" cy="10667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7820" marR="5080" indent="-325755">
              <a:lnSpc>
                <a:spcPct val="107400"/>
              </a:lnSpc>
              <a:spcBef>
                <a:spcPts val="100"/>
              </a:spcBef>
              <a:tabLst>
                <a:tab pos="3472179" algn="l"/>
                <a:tab pos="3841750" algn="l"/>
                <a:tab pos="6430645" algn="l"/>
              </a:tabLst>
            </a:pPr>
            <a:r>
              <a:rPr sz="3200" spc="4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самоу</a:t>
            </a:r>
            <a:r>
              <a:rPr lang="ru-RU" sz="3200" spc="4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spc="4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ийства</a:t>
            </a:r>
            <a:r>
              <a:rPr sz="3200" spc="45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3200" spc="10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пу</a:t>
            </a:r>
            <a:r>
              <a:rPr lang="ru-RU" sz="3200" spc="10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spc="10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ликация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204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32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материалов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	</a:t>
            </a:r>
            <a:r>
              <a:rPr sz="32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депрессивной</a:t>
            </a:r>
            <a:endParaRPr sz="3200" dirty="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15990" y="2353875"/>
            <a:ext cx="2736215" cy="1597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400"/>
              </a:lnSpc>
              <a:spcBef>
                <a:spcPts val="100"/>
              </a:spcBef>
              <a:tabLst>
                <a:tab pos="2014220" algn="l"/>
                <a:tab pos="2494915" algn="l"/>
              </a:tabLst>
            </a:pPr>
            <a:r>
              <a:rPr sz="32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смерти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215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320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репостинг </a:t>
            </a:r>
            <a:r>
              <a:rPr sz="32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тематики</a:t>
            </a:r>
            <a:r>
              <a:rPr sz="3200" spc="5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		</a:t>
            </a:r>
            <a:r>
              <a:rPr sz="3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endParaRPr sz="32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16007" y="3961772"/>
            <a:ext cx="29146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4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самоу</a:t>
            </a:r>
            <a:r>
              <a:rPr lang="ru-RU" sz="3200" spc="4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spc="4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ийства</a:t>
            </a:r>
            <a:r>
              <a:rPr sz="3200" spc="45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endParaRPr sz="3200" dirty="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31215" y="3401626"/>
            <a:ext cx="6326505" cy="10667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2810" marR="5080" indent="-880744">
              <a:lnSpc>
                <a:spcPct val="107400"/>
              </a:lnSpc>
              <a:spcBef>
                <a:spcPts val="100"/>
              </a:spcBef>
              <a:tabLst>
                <a:tab pos="1687195" algn="l"/>
                <a:tab pos="2678430" algn="l"/>
                <a:tab pos="4115435" algn="l"/>
                <a:tab pos="4378960" algn="l"/>
                <a:tab pos="6052185" algn="l"/>
              </a:tabLst>
            </a:pPr>
            <a:r>
              <a:rPr sz="3200" spc="-1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так</a:t>
            </a:r>
            <a:r>
              <a:rPr lang="ru-RU" sz="3200" spc="-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ж</a:t>
            </a:r>
            <a:r>
              <a:rPr sz="3200" spc="-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тему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смерти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215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3200" spc="6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lang="ru-RU" sz="3200" spc="6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3200" spc="6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менение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	</a:t>
            </a:r>
            <a:r>
              <a:rPr sz="32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аватарки</a:t>
            </a:r>
            <a:r>
              <a:rPr sz="3200" spc="4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endParaRPr sz="3200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16024" y="4485647"/>
            <a:ext cx="953706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14295" algn="l"/>
                <a:tab pos="5701665" algn="l"/>
                <a:tab pos="7701280" algn="l"/>
              </a:tabLst>
            </a:pPr>
            <a:r>
              <a:rPr sz="3200" spc="10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пу</a:t>
            </a:r>
            <a:r>
              <a:rPr lang="ru-RU" sz="3200" spc="10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spc="10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ликация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депрессивных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статусов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32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контента</a:t>
            </a:r>
            <a:endParaRPr sz="3200" dirty="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16002" y="4973251"/>
            <a:ext cx="9537700" cy="10667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400"/>
              </a:lnSpc>
              <a:spcBef>
                <a:spcPts val="100"/>
              </a:spcBef>
              <a:tabLst>
                <a:tab pos="696595" algn="l"/>
                <a:tab pos="1826260" algn="l"/>
                <a:tab pos="2360295" algn="l"/>
                <a:tab pos="3455670" algn="l"/>
                <a:tab pos="3721735" algn="l"/>
                <a:tab pos="3914140" algn="l"/>
                <a:tab pos="6883400" algn="l"/>
                <a:tab pos="6906259" algn="l"/>
                <a:tab pos="7308850" algn="l"/>
                <a:tab pos="7569834" algn="l"/>
                <a:tab pos="8145780" algn="l"/>
              </a:tabLst>
            </a:pPr>
            <a:r>
              <a:rPr sz="32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тему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смерти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21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	</a:t>
            </a:r>
            <a:r>
              <a:rPr sz="3200" spc="7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самоу</a:t>
            </a:r>
            <a:r>
              <a:rPr lang="ru-RU" sz="3200" spc="7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spc="7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ийства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	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32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это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7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спосо</a:t>
            </a:r>
            <a:r>
              <a:rPr lang="ru-RU" sz="3200" spc="7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spc="7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7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выра</a:t>
            </a:r>
            <a:r>
              <a:rPr lang="ru-RU" sz="3200" spc="7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3200" spc="7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ить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свои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	</a:t>
            </a:r>
            <a:r>
              <a:rPr sz="3200" spc="9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пере</a:t>
            </a:r>
            <a:r>
              <a:rPr lang="ru-RU" sz="3200" spc="9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ж</a:t>
            </a:r>
            <a:r>
              <a:rPr sz="3200" spc="9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ивания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21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	</a:t>
            </a:r>
            <a:r>
              <a:rPr sz="3200" spc="14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привлечь</a:t>
            </a:r>
            <a:endParaRPr sz="3200" dirty="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15984" y="6020991"/>
            <a:ext cx="9544050" cy="2120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7400"/>
              </a:lnSpc>
              <a:spcBef>
                <a:spcPts val="100"/>
              </a:spcBef>
            </a:pPr>
            <a:r>
              <a:rPr sz="3200" spc="155" dirty="0">
                <a:solidFill>
                  <a:srgbClr val="FFFFFF"/>
                </a:solidFill>
                <a:latin typeface="Microsoft Sans Serif"/>
                <a:cs typeface="Microsoft Sans Serif"/>
              </a:rPr>
              <a:t>внимание</a:t>
            </a:r>
            <a:r>
              <a:rPr sz="3200" spc="275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3200" spc="275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се</a:t>
            </a:r>
            <a:r>
              <a:rPr lang="ru-RU" sz="32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3200" spc="27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spc="26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3200" spc="275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своим</a:t>
            </a:r>
            <a:r>
              <a:rPr sz="3200" spc="275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чувствам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r>
              <a:rPr sz="3200" spc="130" dirty="0">
                <a:solidFill>
                  <a:srgbClr val="FFFFFF"/>
                </a:solidFill>
                <a:latin typeface="Tahoma"/>
                <a:cs typeface="Tahoma"/>
              </a:rPr>
              <a:t>  </a:t>
            </a:r>
            <a:r>
              <a:rPr sz="32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Кроме </a:t>
            </a:r>
            <a:r>
              <a:rPr sz="32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того</a:t>
            </a:r>
            <a:r>
              <a:rPr sz="3200" spc="55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3200" spc="-95" dirty="0">
                <a:solidFill>
                  <a:srgbClr val="FFFFFF"/>
                </a:solidFill>
                <a:latin typeface="Tahoma"/>
                <a:cs typeface="Tahoma"/>
              </a:rPr>
              <a:t>  </a:t>
            </a:r>
            <a:r>
              <a:rPr sz="3200" spc="13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32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статусе</a:t>
            </a:r>
            <a:r>
              <a:rPr sz="32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spc="11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ре</a:t>
            </a:r>
            <a:r>
              <a:rPr lang="ru-RU" sz="3200" spc="1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spc="11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енок</a:t>
            </a:r>
            <a:r>
              <a:rPr sz="3200" spc="5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мо</a:t>
            </a:r>
            <a:r>
              <a:rPr lang="ru-RU" sz="32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ж</a:t>
            </a:r>
            <a:r>
              <a:rPr sz="320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ет</a:t>
            </a:r>
            <a:r>
              <a:rPr sz="3200" spc="6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spc="10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опу</a:t>
            </a:r>
            <a:r>
              <a:rPr lang="ru-RU" sz="3200" spc="10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spc="10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ликовать</a:t>
            </a:r>
            <a:r>
              <a:rPr sz="3200" spc="10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114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прось</a:t>
            </a:r>
            <a:r>
              <a:rPr lang="ru-RU" sz="3200" spc="114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spc="114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3200" spc="9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spc="15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32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spc="18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помощи</a:t>
            </a:r>
            <a:r>
              <a:rPr sz="32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spc="26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32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spc="16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прощание</a:t>
            </a:r>
            <a:r>
              <a:rPr sz="32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как</a:t>
            </a:r>
            <a:r>
              <a:rPr sz="32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spc="100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прямое</a:t>
            </a:r>
            <a:r>
              <a:rPr sz="32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ука</a:t>
            </a:r>
            <a:r>
              <a:rPr lang="ru-RU" sz="32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320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ание</a:t>
            </a:r>
            <a:r>
              <a:rPr sz="3200" spc="7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13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32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подготовку</a:t>
            </a:r>
            <a:r>
              <a:rPr sz="32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32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4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самоу</a:t>
            </a:r>
            <a:r>
              <a:rPr lang="ru-RU" sz="3200" spc="4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spc="4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ийству</a:t>
            </a:r>
            <a:r>
              <a:rPr sz="3200" spc="45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endParaRPr sz="3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860817" y="4688848"/>
            <a:ext cx="5140960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spc="-225" dirty="0">
                <a:solidFill>
                  <a:srgbClr val="FFFFFF"/>
                </a:solidFill>
                <a:latin typeface="Microsoft Sans Serif"/>
                <a:cs typeface="Microsoft Sans Serif"/>
              </a:rPr>
              <a:t>УДАЛЕНИЕ</a:t>
            </a:r>
            <a:r>
              <a:rPr sz="39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900" spc="-170" dirty="0">
                <a:solidFill>
                  <a:srgbClr val="FFFFFF"/>
                </a:solidFill>
                <a:latin typeface="Microsoft Sans Serif"/>
                <a:cs typeface="Microsoft Sans Serif"/>
              </a:rPr>
              <a:t>АКК</a:t>
            </a:r>
            <a:r>
              <a:rPr sz="3900" u="heavy" spc="-170" dirty="0">
                <a:solidFill>
                  <a:srgbClr val="FFFFFF"/>
                </a:solidFill>
                <a:uFill>
                  <a:solidFill>
                    <a:srgbClr val="101B1E"/>
                  </a:solidFill>
                </a:uFill>
                <a:latin typeface="Microsoft Sans Serif"/>
                <a:cs typeface="Microsoft Sans Serif"/>
              </a:rPr>
              <a:t>АУНТА</a:t>
            </a:r>
            <a:endParaRPr sz="39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29144" y="1028699"/>
            <a:ext cx="16346169" cy="9258300"/>
          </a:xfrm>
          <a:custGeom>
            <a:avLst/>
            <a:gdLst/>
            <a:ahLst/>
            <a:cxnLst/>
            <a:rect l="l" t="t" r="r" b="b"/>
            <a:pathLst>
              <a:path w="16346169" h="9258300">
                <a:moveTo>
                  <a:pt x="465823" y="254025"/>
                </a:moveTo>
                <a:lnTo>
                  <a:pt x="0" y="254025"/>
                </a:lnTo>
                <a:lnTo>
                  <a:pt x="0" y="304800"/>
                </a:lnTo>
                <a:lnTo>
                  <a:pt x="465823" y="304800"/>
                </a:lnTo>
                <a:lnTo>
                  <a:pt x="465823" y="254025"/>
                </a:lnTo>
                <a:close/>
              </a:path>
              <a:path w="16346169" h="9258300">
                <a:moveTo>
                  <a:pt x="465823" y="126987"/>
                </a:moveTo>
                <a:lnTo>
                  <a:pt x="0" y="126987"/>
                </a:lnTo>
                <a:lnTo>
                  <a:pt x="0" y="177825"/>
                </a:lnTo>
                <a:lnTo>
                  <a:pt x="465823" y="177825"/>
                </a:lnTo>
                <a:lnTo>
                  <a:pt x="465823" y="126987"/>
                </a:lnTo>
                <a:close/>
              </a:path>
              <a:path w="16346169" h="9258300">
                <a:moveTo>
                  <a:pt x="465823" y="0"/>
                </a:moveTo>
                <a:lnTo>
                  <a:pt x="0" y="0"/>
                </a:lnTo>
                <a:lnTo>
                  <a:pt x="0" y="50787"/>
                </a:lnTo>
                <a:lnTo>
                  <a:pt x="465823" y="50787"/>
                </a:lnTo>
                <a:lnTo>
                  <a:pt x="465823" y="0"/>
                </a:lnTo>
                <a:close/>
              </a:path>
              <a:path w="16346169" h="9258300">
                <a:moveTo>
                  <a:pt x="10907738" y="9258300"/>
                </a:moveTo>
                <a:lnTo>
                  <a:pt x="10749788" y="9099537"/>
                </a:lnTo>
                <a:lnTo>
                  <a:pt x="10599306" y="8948280"/>
                </a:lnTo>
                <a:lnTo>
                  <a:pt x="10290835" y="9258300"/>
                </a:lnTo>
                <a:lnTo>
                  <a:pt x="10441330" y="9258300"/>
                </a:lnTo>
                <a:lnTo>
                  <a:pt x="10599306" y="9099537"/>
                </a:lnTo>
                <a:lnTo>
                  <a:pt x="10757281" y="9258300"/>
                </a:lnTo>
                <a:lnTo>
                  <a:pt x="10907738" y="9258300"/>
                </a:lnTo>
                <a:close/>
              </a:path>
              <a:path w="16346169" h="9258300">
                <a:moveTo>
                  <a:pt x="10918368" y="8810777"/>
                </a:moveTo>
                <a:lnTo>
                  <a:pt x="10599306" y="8490077"/>
                </a:lnTo>
                <a:lnTo>
                  <a:pt x="10280205" y="8810777"/>
                </a:lnTo>
                <a:lnTo>
                  <a:pt x="10355466" y="8886406"/>
                </a:lnTo>
                <a:lnTo>
                  <a:pt x="10599306" y="8641334"/>
                </a:lnTo>
                <a:lnTo>
                  <a:pt x="10843146" y="8886406"/>
                </a:lnTo>
                <a:lnTo>
                  <a:pt x="10918368" y="8810777"/>
                </a:lnTo>
                <a:close/>
              </a:path>
              <a:path w="16346169" h="9258300">
                <a:moveTo>
                  <a:pt x="10918368" y="8352574"/>
                </a:moveTo>
                <a:lnTo>
                  <a:pt x="10599306" y="8031874"/>
                </a:lnTo>
                <a:lnTo>
                  <a:pt x="10280205" y="8352574"/>
                </a:lnTo>
                <a:lnTo>
                  <a:pt x="10355466" y="8428203"/>
                </a:lnTo>
                <a:lnTo>
                  <a:pt x="10599306" y="8183131"/>
                </a:lnTo>
                <a:lnTo>
                  <a:pt x="10843146" y="8428203"/>
                </a:lnTo>
                <a:lnTo>
                  <a:pt x="10918368" y="8352574"/>
                </a:lnTo>
                <a:close/>
              </a:path>
              <a:path w="16346169" h="9258300">
                <a:moveTo>
                  <a:pt x="10918368" y="7894333"/>
                </a:moveTo>
                <a:lnTo>
                  <a:pt x="10599306" y="7573632"/>
                </a:lnTo>
                <a:lnTo>
                  <a:pt x="10280205" y="7894333"/>
                </a:lnTo>
                <a:lnTo>
                  <a:pt x="10355466" y="7969961"/>
                </a:lnTo>
                <a:lnTo>
                  <a:pt x="10599306" y="7724889"/>
                </a:lnTo>
                <a:lnTo>
                  <a:pt x="10843146" y="7969961"/>
                </a:lnTo>
                <a:lnTo>
                  <a:pt x="10918368" y="7894333"/>
                </a:lnTo>
                <a:close/>
              </a:path>
              <a:path w="16346169" h="9258300">
                <a:moveTo>
                  <a:pt x="10918368" y="7436129"/>
                </a:moveTo>
                <a:lnTo>
                  <a:pt x="10599306" y="7115416"/>
                </a:lnTo>
                <a:lnTo>
                  <a:pt x="10280205" y="7436129"/>
                </a:lnTo>
                <a:lnTo>
                  <a:pt x="10355466" y="7511758"/>
                </a:lnTo>
                <a:lnTo>
                  <a:pt x="10599306" y="7266673"/>
                </a:lnTo>
                <a:lnTo>
                  <a:pt x="10843146" y="7511758"/>
                </a:lnTo>
                <a:lnTo>
                  <a:pt x="10918368" y="7436129"/>
                </a:lnTo>
                <a:close/>
              </a:path>
              <a:path w="16346169" h="9258300">
                <a:moveTo>
                  <a:pt x="16346132" y="8227809"/>
                </a:moveTo>
                <a:lnTo>
                  <a:pt x="16194494" y="8073237"/>
                </a:lnTo>
                <a:lnTo>
                  <a:pt x="16186569" y="8073237"/>
                </a:lnTo>
                <a:lnTo>
                  <a:pt x="16181845" y="8078394"/>
                </a:lnTo>
                <a:lnTo>
                  <a:pt x="16179407" y="8080984"/>
                </a:lnTo>
                <a:lnTo>
                  <a:pt x="16178035" y="8084210"/>
                </a:lnTo>
                <a:lnTo>
                  <a:pt x="16178035" y="8090662"/>
                </a:lnTo>
                <a:lnTo>
                  <a:pt x="16179407" y="8093888"/>
                </a:lnTo>
                <a:lnTo>
                  <a:pt x="16181845" y="8096466"/>
                </a:lnTo>
                <a:lnTo>
                  <a:pt x="16301479" y="8218779"/>
                </a:lnTo>
                <a:lnTo>
                  <a:pt x="15661704" y="8218779"/>
                </a:lnTo>
                <a:lnTo>
                  <a:pt x="15656065" y="8224583"/>
                </a:lnTo>
                <a:lnTo>
                  <a:pt x="15656065" y="8238782"/>
                </a:lnTo>
                <a:lnTo>
                  <a:pt x="15661704" y="8244599"/>
                </a:lnTo>
                <a:lnTo>
                  <a:pt x="16301479" y="8244599"/>
                </a:lnTo>
                <a:lnTo>
                  <a:pt x="16176511" y="8372068"/>
                </a:lnTo>
                <a:lnTo>
                  <a:pt x="16176511" y="8380133"/>
                </a:lnTo>
                <a:lnTo>
                  <a:pt x="16186569" y="8390471"/>
                </a:lnTo>
                <a:lnTo>
                  <a:pt x="16194494" y="8390471"/>
                </a:lnTo>
                <a:lnTo>
                  <a:pt x="16199523" y="8385289"/>
                </a:lnTo>
                <a:lnTo>
                  <a:pt x="16346132" y="8235886"/>
                </a:lnTo>
                <a:lnTo>
                  <a:pt x="16346132" y="82278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15998" y="2981484"/>
            <a:ext cx="9542780" cy="1597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7400"/>
              </a:lnSpc>
              <a:spcBef>
                <a:spcPts val="100"/>
              </a:spcBef>
            </a:pPr>
            <a:r>
              <a:rPr sz="3200" b="0" spc="55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Удаление</a:t>
            </a:r>
            <a:r>
              <a:rPr sz="3200" b="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b="0" spc="6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содер</a:t>
            </a:r>
            <a:r>
              <a:rPr lang="ru-RU" sz="3200" b="0" spc="6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ж</a:t>
            </a:r>
            <a:r>
              <a:rPr sz="3200" b="0" spc="6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ания</a:t>
            </a:r>
            <a:r>
              <a:rPr sz="3200" b="0" spc="4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b="0" spc="180" dirty="0">
                <a:solidFill>
                  <a:srgbClr val="FFFFFF"/>
                </a:solidFill>
                <a:latin typeface="Microsoft Sans Serif"/>
                <a:cs typeface="Microsoft Sans Serif"/>
              </a:rPr>
              <a:t>или</a:t>
            </a:r>
            <a:r>
              <a:rPr sz="3200" b="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b="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самого</a:t>
            </a:r>
            <a:r>
              <a:rPr sz="3200" b="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b="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Интернет</a:t>
            </a:r>
            <a:r>
              <a:rPr sz="3200" b="0" spc="114" dirty="0">
                <a:solidFill>
                  <a:srgbClr val="FFFFFF"/>
                </a:solidFill>
                <a:latin typeface="Tahoma"/>
                <a:cs typeface="Tahoma"/>
              </a:rPr>
              <a:t>- </a:t>
            </a:r>
            <a:r>
              <a:rPr sz="3200" b="0" dirty="0">
                <a:solidFill>
                  <a:srgbClr val="FFFFFF"/>
                </a:solidFill>
                <a:latin typeface="Microsoft Sans Serif"/>
                <a:cs typeface="Microsoft Sans Serif"/>
              </a:rPr>
              <a:t>аккаунта</a:t>
            </a:r>
            <a:r>
              <a:rPr sz="3200" b="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3200" b="0" spc="145" dirty="0">
                <a:solidFill>
                  <a:srgbClr val="FFFFFF"/>
                </a:solidFill>
                <a:latin typeface="Tahoma"/>
                <a:cs typeface="Tahoma"/>
              </a:rPr>
              <a:t>  </a:t>
            </a:r>
            <a:r>
              <a:rPr sz="3200" b="0" spc="160" dirty="0">
                <a:solidFill>
                  <a:srgbClr val="FFFFFF"/>
                </a:solidFill>
                <a:latin typeface="Microsoft Sans Serif"/>
                <a:cs typeface="Microsoft Sans Serif"/>
              </a:rPr>
              <a:t>ограничение</a:t>
            </a:r>
            <a:r>
              <a:rPr sz="3200" b="0" spc="300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b="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доступа</a:t>
            </a:r>
            <a:r>
              <a:rPr sz="3200" b="0" spc="295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b="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3200" b="0" spc="300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b="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Интернет</a:t>
            </a:r>
            <a:r>
              <a:rPr sz="3200" b="0" spc="114" dirty="0">
                <a:solidFill>
                  <a:srgbClr val="FFFFFF"/>
                </a:solidFill>
                <a:latin typeface="Tahoma"/>
                <a:cs typeface="Tahoma"/>
              </a:rPr>
              <a:t>- </a:t>
            </a:r>
            <a:r>
              <a:rPr sz="3200" b="0" dirty="0">
                <a:solidFill>
                  <a:srgbClr val="FFFFFF"/>
                </a:solidFill>
                <a:latin typeface="Microsoft Sans Serif"/>
                <a:cs typeface="Microsoft Sans Serif"/>
              </a:rPr>
              <a:t>аккаунту</a:t>
            </a:r>
            <a:r>
              <a:rPr sz="3200" b="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3200" b="0" spc="675" dirty="0">
                <a:solidFill>
                  <a:srgbClr val="FFFFFF"/>
                </a:solidFill>
                <a:latin typeface="Tahoma"/>
                <a:cs typeface="Tahoma"/>
              </a:rPr>
              <a:t>   </a:t>
            </a:r>
            <a:r>
              <a:rPr lang="ru-RU" sz="3200" b="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3200" b="0" spc="4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анесение</a:t>
            </a:r>
            <a:r>
              <a:rPr sz="3200" b="0" spc="40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  </a:t>
            </a:r>
            <a:r>
              <a:rPr sz="3200" b="0" spc="12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Интернет</a:t>
            </a:r>
            <a:r>
              <a:rPr sz="3200" b="0" spc="125" dirty="0" err="1" smtClean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sz="3200" b="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дру</a:t>
            </a:r>
            <a:r>
              <a:rPr lang="ru-RU" sz="3200" b="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3200" b="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ей</a:t>
            </a:r>
            <a:r>
              <a:rPr sz="3200" b="0" spc="40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  </a:t>
            </a:r>
            <a:r>
              <a:rPr sz="3200" b="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endParaRPr sz="32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15995" y="4589381"/>
            <a:ext cx="954214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85035" algn="l"/>
                <a:tab pos="4252595" algn="l"/>
                <a:tab pos="7327265" algn="l"/>
                <a:tab pos="9313545" algn="l"/>
              </a:tabLst>
            </a:pPr>
            <a:r>
              <a:rPr sz="3200" spc="85" dirty="0">
                <a:solidFill>
                  <a:srgbClr val="FFFFFF"/>
                </a:solidFill>
                <a:latin typeface="Tahoma"/>
                <a:cs typeface="Tahoma"/>
              </a:rPr>
              <a:t>«</a:t>
            </a:r>
            <a:r>
              <a:rPr sz="32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черный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список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»,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3200" spc="150" dirty="0">
                <a:solidFill>
                  <a:srgbClr val="FFFFFF"/>
                </a:solidFill>
                <a:latin typeface="Microsoft Sans Serif"/>
                <a:cs typeface="Microsoft Sans Serif"/>
              </a:rPr>
              <a:t>ограничение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доступа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endParaRPr sz="32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16000" y="5113257"/>
            <a:ext cx="953706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86860" algn="l"/>
                <a:tab pos="4572000" algn="l"/>
                <a:tab pos="6884034" algn="l"/>
              </a:tabLst>
            </a:pPr>
            <a:r>
              <a:rPr sz="3200" spc="125" dirty="0">
                <a:solidFill>
                  <a:srgbClr val="FFFFFF"/>
                </a:solidFill>
                <a:latin typeface="Microsoft Sans Serif"/>
                <a:cs typeface="Microsoft Sans Serif"/>
              </a:rPr>
              <a:t>Интернет</a:t>
            </a:r>
            <a:r>
              <a:rPr sz="3200" spc="125" dirty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sz="32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аккаунту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21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lang="ru-RU" sz="32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3200" spc="3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анесение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виртуальных</a:t>
            </a:r>
            <a:endParaRPr sz="3200" dirty="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15995" y="5600861"/>
            <a:ext cx="9540875" cy="1597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7400"/>
              </a:lnSpc>
              <a:spcBef>
                <a:spcPts val="100"/>
              </a:spcBef>
            </a:pPr>
            <a:r>
              <a:rPr sz="320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дру</a:t>
            </a:r>
            <a:r>
              <a:rPr lang="ru-RU" sz="32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320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ей</a:t>
            </a:r>
            <a:r>
              <a:rPr sz="3200" spc="8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13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32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185" dirty="0">
                <a:solidFill>
                  <a:srgbClr val="FFFFFF"/>
                </a:solidFill>
                <a:latin typeface="Microsoft Sans Serif"/>
                <a:cs typeface="Microsoft Sans Serif"/>
              </a:rPr>
              <a:t>черный</a:t>
            </a:r>
            <a:r>
              <a:rPr sz="32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список </a:t>
            </a:r>
            <a:r>
              <a:rPr sz="3200" spc="155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говорит</a:t>
            </a:r>
            <a:r>
              <a:rPr sz="32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13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lang="ru-RU" sz="3200" spc="13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spc="8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отсутствии </a:t>
            </a:r>
            <a:r>
              <a:rPr sz="32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доверия</a:t>
            </a:r>
            <a:r>
              <a:rPr sz="3200" spc="290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3200" spc="290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spc="114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окру</a:t>
            </a:r>
            <a:r>
              <a:rPr lang="ru-RU" sz="3200" spc="114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ж</a:t>
            </a:r>
            <a:r>
              <a:rPr sz="3200" spc="114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ающим</a:t>
            </a:r>
            <a:r>
              <a:rPr sz="3200" spc="29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spc="26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3200" spc="290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lang="ru-RU" sz="32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ж</a:t>
            </a:r>
            <a:r>
              <a:rPr sz="3200" spc="8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елании</a:t>
            </a:r>
            <a:r>
              <a:rPr sz="3200" spc="29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скрыть </a:t>
            </a:r>
            <a:r>
              <a:rPr sz="320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свои</a:t>
            </a:r>
            <a:r>
              <a:rPr sz="3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130" dirty="0">
                <a:solidFill>
                  <a:srgbClr val="FFFFFF"/>
                </a:solidFill>
                <a:latin typeface="Microsoft Sans Serif"/>
                <a:cs typeface="Microsoft Sans Serif"/>
              </a:rPr>
              <a:t>планы</a:t>
            </a:r>
            <a:r>
              <a:rPr sz="3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26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3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намерения</a:t>
            </a:r>
            <a:r>
              <a:rPr sz="3200" spc="70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endParaRPr sz="3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8700" y="3224052"/>
            <a:ext cx="3934460" cy="57150"/>
          </a:xfrm>
          <a:custGeom>
            <a:avLst/>
            <a:gdLst/>
            <a:ahLst/>
            <a:cxnLst/>
            <a:rect l="l" t="t" r="r" b="b"/>
            <a:pathLst>
              <a:path w="3934460" h="57150">
                <a:moveTo>
                  <a:pt x="3933840" y="0"/>
                </a:moveTo>
                <a:lnTo>
                  <a:pt x="0" y="0"/>
                </a:lnTo>
                <a:lnTo>
                  <a:pt x="0" y="57149"/>
                </a:lnTo>
                <a:lnTo>
                  <a:pt x="3933840" y="57149"/>
                </a:lnTo>
                <a:lnTo>
                  <a:pt x="3933840" y="0"/>
                </a:lnTo>
                <a:close/>
              </a:path>
            </a:pathLst>
          </a:custGeom>
          <a:solidFill>
            <a:srgbClr val="DD2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6000" y="1615432"/>
            <a:ext cx="8206105" cy="1176604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 marR="5080">
              <a:lnSpc>
                <a:spcPts val="4280"/>
              </a:lnSpc>
              <a:spcBef>
                <a:spcPts val="575"/>
              </a:spcBef>
            </a:pPr>
            <a:r>
              <a:rPr sz="3900" b="0" spc="-400" dirty="0">
                <a:solidFill>
                  <a:srgbClr val="101B1E"/>
                </a:solidFill>
                <a:latin typeface="Arial Black"/>
                <a:cs typeface="Arial Black"/>
              </a:rPr>
              <a:t>ЧТО</a:t>
            </a:r>
            <a:r>
              <a:rPr sz="3900" b="0" spc="-365" dirty="0">
                <a:solidFill>
                  <a:srgbClr val="101B1E"/>
                </a:solidFill>
                <a:latin typeface="Arial Black"/>
                <a:cs typeface="Arial Black"/>
              </a:rPr>
              <a:t> </a:t>
            </a:r>
            <a:r>
              <a:rPr sz="3900" b="0" spc="-405" dirty="0">
                <a:solidFill>
                  <a:srgbClr val="101B1E"/>
                </a:solidFill>
                <a:latin typeface="Arial Black"/>
                <a:cs typeface="Arial Black"/>
              </a:rPr>
              <a:t>ПОМОГАЕТ</a:t>
            </a:r>
            <a:r>
              <a:rPr sz="3900" b="0" spc="-360" dirty="0">
                <a:solidFill>
                  <a:srgbClr val="101B1E"/>
                </a:solidFill>
                <a:latin typeface="Arial Black"/>
                <a:cs typeface="Arial Black"/>
              </a:rPr>
              <a:t> </a:t>
            </a:r>
            <a:r>
              <a:rPr sz="3900" b="0" spc="-459" dirty="0" smtClean="0">
                <a:solidFill>
                  <a:srgbClr val="101B1E"/>
                </a:solidFill>
                <a:latin typeface="Arial Black"/>
                <a:cs typeface="Arial Black"/>
              </a:rPr>
              <a:t>ПРЕДОТВРАТ</a:t>
            </a:r>
            <a:r>
              <a:rPr lang="ru-RU" sz="3900" b="0" spc="-459" dirty="0">
                <a:solidFill>
                  <a:srgbClr val="101B1E"/>
                </a:solidFill>
                <a:latin typeface="Arial Black"/>
                <a:cs typeface="Arial Black"/>
              </a:rPr>
              <a:t>И</a:t>
            </a:r>
            <a:r>
              <a:rPr sz="3900" b="0" spc="-459" dirty="0" err="1" smtClean="0">
                <a:solidFill>
                  <a:srgbClr val="101B1E"/>
                </a:solidFill>
                <a:latin typeface="Arial Black"/>
                <a:cs typeface="Arial Black"/>
              </a:rPr>
              <a:t>Тb</a:t>
            </a:r>
            <a:r>
              <a:rPr sz="3900" b="0" spc="-459" dirty="0" smtClean="0">
                <a:solidFill>
                  <a:srgbClr val="101B1E"/>
                </a:solidFill>
                <a:latin typeface="Arial Black"/>
                <a:cs typeface="Arial Black"/>
              </a:rPr>
              <a:t> </a:t>
            </a:r>
            <a:r>
              <a:rPr sz="3900" b="0" spc="-335" dirty="0" smtClean="0">
                <a:solidFill>
                  <a:srgbClr val="101B1E"/>
                </a:solidFill>
                <a:latin typeface="Arial Black"/>
                <a:cs typeface="Arial Black"/>
              </a:rPr>
              <a:t>СУ</a:t>
            </a:r>
            <a:r>
              <a:rPr lang="ru-RU" sz="3900" b="0" spc="-335" dirty="0" smtClean="0">
                <a:solidFill>
                  <a:srgbClr val="101B1E"/>
                </a:solidFill>
                <a:latin typeface="Arial Black"/>
                <a:cs typeface="Arial Black"/>
              </a:rPr>
              <a:t>И</a:t>
            </a:r>
            <a:r>
              <a:rPr sz="3900" b="0" spc="-335" dirty="0" smtClean="0">
                <a:solidFill>
                  <a:srgbClr val="101B1E"/>
                </a:solidFill>
                <a:latin typeface="Arial Black"/>
                <a:cs typeface="Arial Black"/>
              </a:rPr>
              <a:t>Ц</a:t>
            </a:r>
            <a:r>
              <a:rPr lang="ru-RU" sz="3900" b="0" spc="-335" dirty="0" smtClean="0">
                <a:solidFill>
                  <a:srgbClr val="101B1E"/>
                </a:solidFill>
                <a:latin typeface="Arial Black"/>
                <a:cs typeface="Arial Black"/>
              </a:rPr>
              <a:t>И</a:t>
            </a:r>
            <a:r>
              <a:rPr sz="3900" b="0" spc="-335" dirty="0" smtClean="0">
                <a:solidFill>
                  <a:srgbClr val="101B1E"/>
                </a:solidFill>
                <a:latin typeface="Arial Black"/>
                <a:cs typeface="Arial Black"/>
              </a:rPr>
              <a:t>Д</a:t>
            </a:r>
            <a:r>
              <a:rPr sz="3900" spc="-335" dirty="0">
                <a:solidFill>
                  <a:srgbClr val="101B1E"/>
                </a:solidFill>
              </a:rPr>
              <a:t>?</a:t>
            </a:r>
            <a:endParaRPr sz="3900" dirty="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5982" y="3704508"/>
            <a:ext cx="7278370" cy="4818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250" dirty="0">
                <a:solidFill>
                  <a:srgbClr val="101B1E"/>
                </a:solidFill>
                <a:latin typeface="Arial Black"/>
                <a:cs typeface="Arial Black"/>
              </a:rPr>
              <a:t>ДЛЯ</a:t>
            </a:r>
            <a:r>
              <a:rPr sz="2700" spc="-105" dirty="0">
                <a:solidFill>
                  <a:srgbClr val="101B1E"/>
                </a:solidFill>
                <a:latin typeface="Arial Black"/>
                <a:cs typeface="Arial Black"/>
              </a:rPr>
              <a:t> </a:t>
            </a:r>
            <a:r>
              <a:rPr sz="2700" spc="-190" dirty="0">
                <a:solidFill>
                  <a:srgbClr val="101B1E"/>
                </a:solidFill>
                <a:latin typeface="Arial Black"/>
                <a:cs typeface="Arial Black"/>
              </a:rPr>
              <a:t>3ТОГО</a:t>
            </a:r>
            <a:r>
              <a:rPr sz="2700" spc="-110" dirty="0">
                <a:solidFill>
                  <a:srgbClr val="101B1E"/>
                </a:solidFill>
                <a:latin typeface="Arial Black"/>
                <a:cs typeface="Arial Black"/>
              </a:rPr>
              <a:t> </a:t>
            </a:r>
            <a:r>
              <a:rPr sz="2700" spc="-105" dirty="0" smtClean="0">
                <a:solidFill>
                  <a:srgbClr val="101B1E"/>
                </a:solidFill>
                <a:latin typeface="Arial Black"/>
                <a:cs typeface="Arial Black"/>
              </a:rPr>
              <a:t>НЕОБXОД</a:t>
            </a:r>
            <a:r>
              <a:rPr lang="ru-RU" sz="2700" spc="-105" dirty="0" smtClean="0">
                <a:solidFill>
                  <a:srgbClr val="101B1E"/>
                </a:solidFill>
                <a:latin typeface="Arial Black"/>
                <a:cs typeface="Arial Black"/>
              </a:rPr>
              <a:t>И</a:t>
            </a:r>
            <a:r>
              <a:rPr sz="2700" spc="-105" dirty="0" smtClean="0">
                <a:solidFill>
                  <a:srgbClr val="101B1E"/>
                </a:solidFill>
                <a:latin typeface="Arial Black"/>
                <a:cs typeface="Arial Black"/>
              </a:rPr>
              <a:t>МО</a:t>
            </a:r>
            <a:r>
              <a:rPr sz="2700" b="1" spc="-105" dirty="0">
                <a:solidFill>
                  <a:srgbClr val="101B1E"/>
                </a:solidFill>
                <a:latin typeface="Tahoma"/>
                <a:cs typeface="Tahoma"/>
              </a:rPr>
              <a:t>:</a:t>
            </a:r>
            <a:endParaRPr sz="27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90"/>
              </a:spcBef>
            </a:pPr>
            <a:endParaRPr sz="2700" dirty="0">
              <a:latin typeface="Tahoma"/>
              <a:cs typeface="Tahoma"/>
            </a:endParaRPr>
          </a:p>
          <a:p>
            <a:pPr marL="12700" marR="728980" indent="274320">
              <a:lnSpc>
                <a:spcPct val="106500"/>
              </a:lnSpc>
              <a:buFont typeface="Tahoma"/>
              <a:buChar char="•"/>
              <a:tabLst>
                <a:tab pos="287020" algn="l"/>
              </a:tabLst>
            </a:pPr>
            <a:r>
              <a:rPr sz="2700" spc="105" dirty="0">
                <a:solidFill>
                  <a:srgbClr val="101B1E"/>
                </a:solidFill>
                <a:latin typeface="Microsoft Sans Serif"/>
                <a:cs typeface="Microsoft Sans Serif"/>
              </a:rPr>
              <a:t>Наличие</a:t>
            </a:r>
            <a:r>
              <a:rPr sz="2700" spc="60" dirty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700" spc="95" dirty="0">
                <a:solidFill>
                  <a:srgbClr val="101B1E"/>
                </a:solidFill>
                <a:latin typeface="Microsoft Sans Serif"/>
                <a:cs typeface="Microsoft Sans Serif"/>
              </a:rPr>
              <a:t>психологического</a:t>
            </a:r>
            <a:r>
              <a:rPr sz="2700" spc="60" dirty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700" spc="55" dirty="0">
                <a:solidFill>
                  <a:srgbClr val="101B1E"/>
                </a:solidFill>
                <a:latin typeface="Microsoft Sans Serif"/>
                <a:cs typeface="Microsoft Sans Serif"/>
              </a:rPr>
              <a:t>контакта </a:t>
            </a:r>
            <a:r>
              <a:rPr sz="2700" spc="80" dirty="0">
                <a:solidFill>
                  <a:srgbClr val="101B1E"/>
                </a:solidFill>
                <a:latin typeface="Microsoft Sans Serif"/>
                <a:cs typeface="Microsoft Sans Serif"/>
              </a:rPr>
              <a:t>педагогов</a:t>
            </a:r>
            <a:r>
              <a:rPr sz="2700" spc="35" dirty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700" spc="210" dirty="0">
                <a:solidFill>
                  <a:srgbClr val="101B1E"/>
                </a:solidFill>
                <a:latin typeface="Microsoft Sans Serif"/>
                <a:cs typeface="Microsoft Sans Serif"/>
              </a:rPr>
              <a:t>и</a:t>
            </a:r>
            <a:r>
              <a:rPr sz="2700" spc="40" dirty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700" spc="75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о</a:t>
            </a:r>
            <a:r>
              <a:rPr lang="ru-RU" sz="2700" spc="75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б</a:t>
            </a:r>
            <a:r>
              <a:rPr sz="2700" spc="75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учающихся</a:t>
            </a:r>
            <a:r>
              <a:rPr sz="2700" b="1" spc="75" dirty="0">
                <a:solidFill>
                  <a:srgbClr val="101B1E"/>
                </a:solidFill>
                <a:latin typeface="Tahoma"/>
                <a:cs typeface="Tahoma"/>
              </a:rPr>
              <a:t>.</a:t>
            </a:r>
            <a:endParaRPr sz="2700" dirty="0">
              <a:latin typeface="Tahoma"/>
              <a:cs typeface="Tahoma"/>
            </a:endParaRPr>
          </a:p>
          <a:p>
            <a:pPr marL="12700" marR="1407160" indent="274320">
              <a:lnSpc>
                <a:spcPct val="106500"/>
              </a:lnSpc>
              <a:buFont typeface="Tahoma"/>
              <a:buChar char="•"/>
              <a:tabLst>
                <a:tab pos="287020" algn="l"/>
              </a:tabLst>
            </a:pPr>
            <a:r>
              <a:rPr sz="2700" spc="90" dirty="0">
                <a:solidFill>
                  <a:srgbClr val="101B1E"/>
                </a:solidFill>
                <a:latin typeface="Microsoft Sans Serif"/>
                <a:cs typeface="Microsoft Sans Serif"/>
              </a:rPr>
              <a:t>Знание</a:t>
            </a:r>
            <a:r>
              <a:rPr sz="2700" spc="30" dirty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700" spc="60" dirty="0">
                <a:solidFill>
                  <a:srgbClr val="101B1E"/>
                </a:solidFill>
                <a:latin typeface="Microsoft Sans Serif"/>
                <a:cs typeface="Microsoft Sans Serif"/>
              </a:rPr>
              <a:t>системы</a:t>
            </a:r>
            <a:r>
              <a:rPr sz="2700" spc="35" dirty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700" spc="90" dirty="0">
                <a:solidFill>
                  <a:srgbClr val="101B1E"/>
                </a:solidFill>
                <a:latin typeface="Microsoft Sans Serif"/>
                <a:cs typeface="Microsoft Sans Serif"/>
              </a:rPr>
              <a:t>маркеров</a:t>
            </a:r>
            <a:r>
              <a:rPr sz="2700" spc="30" dirty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700" spc="60" dirty="0">
                <a:solidFill>
                  <a:srgbClr val="101B1E"/>
                </a:solidFill>
                <a:latin typeface="Microsoft Sans Serif"/>
                <a:cs typeface="Microsoft Sans Serif"/>
              </a:rPr>
              <a:t>риска </a:t>
            </a:r>
            <a:r>
              <a:rPr sz="2700" spc="100" dirty="0">
                <a:solidFill>
                  <a:srgbClr val="101B1E"/>
                </a:solidFill>
                <a:latin typeface="Microsoft Sans Serif"/>
                <a:cs typeface="Microsoft Sans Serif"/>
              </a:rPr>
              <a:t>суицидального</a:t>
            </a:r>
            <a:r>
              <a:rPr sz="2700" spc="35" dirty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700" spc="65" dirty="0">
                <a:solidFill>
                  <a:srgbClr val="101B1E"/>
                </a:solidFill>
                <a:latin typeface="Microsoft Sans Serif"/>
                <a:cs typeface="Microsoft Sans Serif"/>
              </a:rPr>
              <a:t>поведения</a:t>
            </a:r>
            <a:r>
              <a:rPr sz="2700" b="1" spc="65" dirty="0">
                <a:solidFill>
                  <a:srgbClr val="101B1E"/>
                </a:solidFill>
                <a:latin typeface="Tahoma"/>
                <a:cs typeface="Tahoma"/>
              </a:rPr>
              <a:t>.</a:t>
            </a:r>
            <a:endParaRPr sz="2700" dirty="0">
              <a:latin typeface="Tahoma"/>
              <a:cs typeface="Tahoma"/>
            </a:endParaRPr>
          </a:p>
          <a:p>
            <a:pPr marL="12700" marR="730250" indent="-635">
              <a:lnSpc>
                <a:spcPct val="106500"/>
              </a:lnSpc>
              <a:buFont typeface="Tahoma"/>
              <a:buChar char="•"/>
              <a:tabLst>
                <a:tab pos="12700" algn="l"/>
                <a:tab pos="286385" algn="l"/>
              </a:tabLst>
            </a:pPr>
            <a:r>
              <a:rPr sz="2700" spc="110" dirty="0">
                <a:solidFill>
                  <a:srgbClr val="101B1E"/>
                </a:solidFill>
                <a:latin typeface="Microsoft Sans Serif"/>
                <a:cs typeface="Microsoft Sans Serif"/>
              </a:rPr>
              <a:t>	Внимание</a:t>
            </a:r>
            <a:r>
              <a:rPr sz="2700" spc="30" dirty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700" spc="65" dirty="0">
                <a:solidFill>
                  <a:srgbClr val="101B1E"/>
                </a:solidFill>
                <a:latin typeface="Microsoft Sans Serif"/>
                <a:cs typeface="Microsoft Sans Serif"/>
              </a:rPr>
              <a:t>к</a:t>
            </a:r>
            <a:r>
              <a:rPr sz="2700" spc="35" dirty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700" spc="120" dirty="0">
                <a:solidFill>
                  <a:srgbClr val="101B1E"/>
                </a:solidFill>
                <a:latin typeface="Microsoft Sans Serif"/>
                <a:cs typeface="Microsoft Sans Serif"/>
              </a:rPr>
              <a:t>поведению</a:t>
            </a:r>
            <a:r>
              <a:rPr sz="2700" spc="35" dirty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700" spc="210" dirty="0">
                <a:solidFill>
                  <a:srgbClr val="101B1E"/>
                </a:solidFill>
                <a:latin typeface="Microsoft Sans Serif"/>
                <a:cs typeface="Microsoft Sans Serif"/>
              </a:rPr>
              <a:t>и</a:t>
            </a:r>
            <a:r>
              <a:rPr sz="2700" spc="35" dirty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700" spc="100" dirty="0">
                <a:solidFill>
                  <a:srgbClr val="101B1E"/>
                </a:solidFill>
                <a:latin typeface="Microsoft Sans Serif"/>
                <a:cs typeface="Microsoft Sans Serif"/>
              </a:rPr>
              <a:t>внешнему </a:t>
            </a:r>
            <a:r>
              <a:rPr sz="2700" spc="85" dirty="0" err="1">
                <a:solidFill>
                  <a:srgbClr val="101B1E"/>
                </a:solidFill>
                <a:latin typeface="Microsoft Sans Serif"/>
                <a:cs typeface="Microsoft Sans Serif"/>
              </a:rPr>
              <a:t>виду</a:t>
            </a:r>
            <a:r>
              <a:rPr sz="2700" spc="40" dirty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700" spc="105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о</a:t>
            </a:r>
            <a:r>
              <a:rPr lang="ru-RU" sz="2700" spc="105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б</a:t>
            </a:r>
            <a:r>
              <a:rPr sz="2700" spc="105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учающихся</a:t>
            </a:r>
            <a:r>
              <a:rPr sz="2700" spc="45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700" spc="114" dirty="0">
                <a:solidFill>
                  <a:srgbClr val="101B1E"/>
                </a:solidFill>
                <a:latin typeface="Microsoft Sans Serif"/>
                <a:cs typeface="Microsoft Sans Serif"/>
              </a:rPr>
              <a:t>в</a:t>
            </a:r>
            <a:r>
              <a:rPr sz="2700" spc="45" dirty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700" spc="114" dirty="0" err="1">
                <a:solidFill>
                  <a:srgbClr val="101B1E"/>
                </a:solidFill>
                <a:latin typeface="Microsoft Sans Serif"/>
                <a:cs typeface="Microsoft Sans Serif"/>
              </a:rPr>
              <a:t>реальной</a:t>
            </a:r>
            <a:r>
              <a:rPr sz="2700" spc="45" dirty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lang="ru-RU" sz="2700" spc="-10" dirty="0">
                <a:solidFill>
                  <a:srgbClr val="101B1E"/>
                </a:solidFill>
                <a:latin typeface="Microsoft Sans Serif"/>
                <a:cs typeface="Microsoft Sans Serif"/>
              </a:rPr>
              <a:t>ж</a:t>
            </a:r>
            <a:r>
              <a:rPr sz="2700" spc="-10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и</a:t>
            </a:r>
            <a:r>
              <a:rPr lang="ru-RU" sz="2700" spc="-10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з</a:t>
            </a:r>
            <a:r>
              <a:rPr sz="2700" spc="-10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ни</a:t>
            </a:r>
            <a:r>
              <a:rPr sz="2700" b="1" spc="-10" dirty="0">
                <a:solidFill>
                  <a:srgbClr val="101B1E"/>
                </a:solidFill>
                <a:latin typeface="Tahoma"/>
                <a:cs typeface="Tahoma"/>
              </a:rPr>
              <a:t>.</a:t>
            </a:r>
            <a:endParaRPr sz="2700" dirty="0">
              <a:latin typeface="Tahoma"/>
              <a:cs typeface="Tahoma"/>
            </a:endParaRPr>
          </a:p>
          <a:p>
            <a:pPr marL="287020" indent="-274320">
              <a:lnSpc>
                <a:spcPct val="100000"/>
              </a:lnSpc>
              <a:spcBef>
                <a:spcPts val="209"/>
              </a:spcBef>
              <a:buFont typeface="Tahoma"/>
              <a:buChar char="•"/>
              <a:tabLst>
                <a:tab pos="287020" algn="l"/>
              </a:tabLst>
            </a:pPr>
            <a:r>
              <a:rPr sz="2700" spc="165" dirty="0">
                <a:solidFill>
                  <a:srgbClr val="101B1E"/>
                </a:solidFill>
                <a:latin typeface="Microsoft Sans Serif"/>
                <a:cs typeface="Microsoft Sans Serif"/>
              </a:rPr>
              <a:t>Мониторинг</a:t>
            </a:r>
            <a:r>
              <a:rPr sz="2700" spc="40" dirty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700" spc="95" dirty="0" err="1">
                <a:solidFill>
                  <a:srgbClr val="101B1E"/>
                </a:solidFill>
                <a:latin typeface="Microsoft Sans Serif"/>
                <a:cs typeface="Microsoft Sans Serif"/>
              </a:rPr>
              <a:t>активности</a:t>
            </a:r>
            <a:r>
              <a:rPr sz="2700" spc="45" dirty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700" spc="95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о</a:t>
            </a:r>
            <a:r>
              <a:rPr lang="ru-RU" sz="2700" spc="95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б</a:t>
            </a:r>
            <a:r>
              <a:rPr sz="2700" spc="95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учающихся</a:t>
            </a:r>
            <a:endParaRPr sz="2700" dirty="0">
              <a:latin typeface="Microsoft Sans Serif"/>
              <a:cs typeface="Microsoft Sans Serif"/>
            </a:endParaRPr>
          </a:p>
          <a:p>
            <a:pPr marL="12700" marR="5080" indent="274320">
              <a:lnSpc>
                <a:spcPct val="106500"/>
              </a:lnSpc>
              <a:buFont typeface="Tahoma"/>
              <a:buChar char="•"/>
              <a:tabLst>
                <a:tab pos="287020" algn="l"/>
              </a:tabLst>
            </a:pPr>
            <a:r>
              <a:rPr sz="2700" spc="85" dirty="0">
                <a:solidFill>
                  <a:srgbClr val="101B1E"/>
                </a:solidFill>
                <a:latin typeface="Microsoft Sans Serif"/>
                <a:cs typeface="Microsoft Sans Serif"/>
              </a:rPr>
              <a:t>Оперативность</a:t>
            </a:r>
            <a:r>
              <a:rPr sz="2700" spc="75" dirty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700" spc="80" dirty="0">
                <a:solidFill>
                  <a:srgbClr val="101B1E"/>
                </a:solidFill>
                <a:latin typeface="Microsoft Sans Serif"/>
                <a:cs typeface="Microsoft Sans Serif"/>
              </a:rPr>
              <a:t>мер </a:t>
            </a:r>
            <a:r>
              <a:rPr sz="2700" spc="114" dirty="0">
                <a:solidFill>
                  <a:srgbClr val="101B1E"/>
                </a:solidFill>
                <a:latin typeface="Microsoft Sans Serif"/>
                <a:cs typeface="Microsoft Sans Serif"/>
              </a:rPr>
              <a:t>в</a:t>
            </a:r>
            <a:r>
              <a:rPr sz="2700" spc="75" dirty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700" dirty="0">
                <a:solidFill>
                  <a:srgbClr val="101B1E"/>
                </a:solidFill>
                <a:latin typeface="Microsoft Sans Serif"/>
                <a:cs typeface="Microsoft Sans Serif"/>
              </a:rPr>
              <a:t>случае</a:t>
            </a:r>
            <a:r>
              <a:rPr sz="2700" spc="80" dirty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700" spc="114" dirty="0">
                <a:solidFill>
                  <a:srgbClr val="101B1E"/>
                </a:solidFill>
                <a:latin typeface="Microsoft Sans Serif"/>
                <a:cs typeface="Microsoft Sans Serif"/>
              </a:rPr>
              <a:t>явного </a:t>
            </a:r>
            <a:r>
              <a:rPr sz="2700" spc="70" dirty="0">
                <a:solidFill>
                  <a:srgbClr val="101B1E"/>
                </a:solidFill>
                <a:latin typeface="Microsoft Sans Serif"/>
                <a:cs typeface="Microsoft Sans Serif"/>
              </a:rPr>
              <a:t>риска</a:t>
            </a:r>
            <a:r>
              <a:rPr sz="2700" spc="40" dirty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700" spc="105" dirty="0">
                <a:solidFill>
                  <a:srgbClr val="101B1E"/>
                </a:solidFill>
                <a:latin typeface="Microsoft Sans Serif"/>
                <a:cs typeface="Microsoft Sans Serif"/>
              </a:rPr>
              <a:t>совершения</a:t>
            </a:r>
            <a:r>
              <a:rPr sz="2700" spc="45" dirty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700" spc="70" dirty="0" err="1">
                <a:solidFill>
                  <a:srgbClr val="101B1E"/>
                </a:solidFill>
                <a:latin typeface="Microsoft Sans Serif"/>
                <a:cs typeface="Microsoft Sans Serif"/>
              </a:rPr>
              <a:t>суицида</a:t>
            </a:r>
            <a:r>
              <a:rPr sz="2700" spc="40" dirty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700" spc="75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о</a:t>
            </a:r>
            <a:r>
              <a:rPr lang="ru-RU" sz="2700" spc="75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б</a:t>
            </a:r>
            <a:r>
              <a:rPr sz="2700" spc="75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учающимся</a:t>
            </a:r>
            <a:r>
              <a:rPr sz="2700" b="1" spc="75" dirty="0">
                <a:solidFill>
                  <a:srgbClr val="101B1E"/>
                </a:solidFill>
                <a:latin typeface="Tahoma"/>
                <a:cs typeface="Tahoma"/>
              </a:rPr>
              <a:t>.</a:t>
            </a:r>
            <a:endParaRPr sz="2700" dirty="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7235891"/>
            <a:ext cx="450850" cy="396875"/>
          </a:xfrm>
          <a:custGeom>
            <a:avLst/>
            <a:gdLst/>
            <a:ahLst/>
            <a:cxnLst/>
            <a:rect l="l" t="t" r="r" b="b"/>
            <a:pathLst>
              <a:path w="450850" h="396875">
                <a:moveTo>
                  <a:pt x="375391" y="0"/>
                </a:moveTo>
                <a:lnTo>
                  <a:pt x="131564" y="245080"/>
                </a:lnTo>
                <a:lnTo>
                  <a:pt x="0" y="112847"/>
                </a:lnTo>
                <a:lnTo>
                  <a:pt x="0" y="264122"/>
                </a:lnTo>
                <a:lnTo>
                  <a:pt x="131564" y="396349"/>
                </a:lnTo>
                <a:lnTo>
                  <a:pt x="450652" y="75654"/>
                </a:lnTo>
                <a:lnTo>
                  <a:pt x="375391" y="0"/>
                </a:lnTo>
                <a:close/>
              </a:path>
            </a:pathLst>
          </a:custGeom>
          <a:solidFill>
            <a:srgbClr val="DD2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777655"/>
            <a:ext cx="450850" cy="396875"/>
          </a:xfrm>
          <a:custGeom>
            <a:avLst/>
            <a:gdLst/>
            <a:ahLst/>
            <a:cxnLst/>
            <a:rect l="l" t="t" r="r" b="b"/>
            <a:pathLst>
              <a:path w="450850" h="396875">
                <a:moveTo>
                  <a:pt x="375391" y="0"/>
                </a:moveTo>
                <a:lnTo>
                  <a:pt x="131564" y="245089"/>
                </a:lnTo>
                <a:lnTo>
                  <a:pt x="0" y="112851"/>
                </a:lnTo>
                <a:lnTo>
                  <a:pt x="0" y="264128"/>
                </a:lnTo>
                <a:lnTo>
                  <a:pt x="131564" y="396361"/>
                </a:lnTo>
                <a:lnTo>
                  <a:pt x="450652" y="75651"/>
                </a:lnTo>
                <a:lnTo>
                  <a:pt x="375391" y="0"/>
                </a:lnTo>
                <a:close/>
              </a:path>
            </a:pathLst>
          </a:custGeom>
          <a:solidFill>
            <a:srgbClr val="DD2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319479"/>
            <a:ext cx="450850" cy="396875"/>
          </a:xfrm>
          <a:custGeom>
            <a:avLst/>
            <a:gdLst/>
            <a:ahLst/>
            <a:cxnLst/>
            <a:rect l="l" t="t" r="r" b="b"/>
            <a:pathLst>
              <a:path w="450850" h="396875">
                <a:moveTo>
                  <a:pt x="375391" y="0"/>
                </a:moveTo>
                <a:lnTo>
                  <a:pt x="131564" y="245028"/>
                </a:lnTo>
                <a:lnTo>
                  <a:pt x="0" y="112823"/>
                </a:lnTo>
                <a:lnTo>
                  <a:pt x="0" y="264080"/>
                </a:lnTo>
                <a:lnTo>
                  <a:pt x="131564" y="396300"/>
                </a:lnTo>
                <a:lnTo>
                  <a:pt x="450652" y="75620"/>
                </a:lnTo>
                <a:lnTo>
                  <a:pt x="375391" y="0"/>
                </a:lnTo>
                <a:close/>
              </a:path>
            </a:pathLst>
          </a:custGeom>
          <a:solidFill>
            <a:srgbClr val="DD2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5861243"/>
            <a:ext cx="450850" cy="396875"/>
          </a:xfrm>
          <a:custGeom>
            <a:avLst/>
            <a:gdLst/>
            <a:ahLst/>
            <a:cxnLst/>
            <a:rect l="l" t="t" r="r" b="b"/>
            <a:pathLst>
              <a:path w="450850" h="396875">
                <a:moveTo>
                  <a:pt x="375391" y="0"/>
                </a:moveTo>
                <a:lnTo>
                  <a:pt x="131564" y="245089"/>
                </a:lnTo>
                <a:lnTo>
                  <a:pt x="0" y="112851"/>
                </a:lnTo>
                <a:lnTo>
                  <a:pt x="0" y="264128"/>
                </a:lnTo>
                <a:lnTo>
                  <a:pt x="131564" y="396361"/>
                </a:lnTo>
                <a:lnTo>
                  <a:pt x="450652" y="75651"/>
                </a:lnTo>
                <a:lnTo>
                  <a:pt x="375391" y="0"/>
                </a:lnTo>
                <a:close/>
              </a:path>
            </a:pathLst>
          </a:custGeom>
          <a:solidFill>
            <a:srgbClr val="DD2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5403007"/>
            <a:ext cx="450850" cy="396875"/>
          </a:xfrm>
          <a:custGeom>
            <a:avLst/>
            <a:gdLst/>
            <a:ahLst/>
            <a:cxnLst/>
            <a:rect l="l" t="t" r="r" b="b"/>
            <a:pathLst>
              <a:path w="450850" h="396875">
                <a:moveTo>
                  <a:pt x="375391" y="0"/>
                </a:moveTo>
                <a:lnTo>
                  <a:pt x="131564" y="245089"/>
                </a:lnTo>
                <a:lnTo>
                  <a:pt x="0" y="112851"/>
                </a:lnTo>
                <a:lnTo>
                  <a:pt x="0" y="264128"/>
                </a:lnTo>
                <a:lnTo>
                  <a:pt x="131564" y="396361"/>
                </a:lnTo>
                <a:lnTo>
                  <a:pt x="450652" y="75651"/>
                </a:lnTo>
                <a:lnTo>
                  <a:pt x="375391" y="0"/>
                </a:lnTo>
                <a:close/>
              </a:path>
            </a:pathLst>
          </a:custGeom>
          <a:solidFill>
            <a:srgbClr val="DD2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4944831"/>
            <a:ext cx="450850" cy="396875"/>
          </a:xfrm>
          <a:custGeom>
            <a:avLst/>
            <a:gdLst/>
            <a:ahLst/>
            <a:cxnLst/>
            <a:rect l="l" t="t" r="r" b="b"/>
            <a:pathLst>
              <a:path w="450850" h="396875">
                <a:moveTo>
                  <a:pt x="375391" y="0"/>
                </a:moveTo>
                <a:lnTo>
                  <a:pt x="131564" y="245028"/>
                </a:lnTo>
                <a:lnTo>
                  <a:pt x="0" y="112823"/>
                </a:lnTo>
                <a:lnTo>
                  <a:pt x="0" y="264080"/>
                </a:lnTo>
                <a:lnTo>
                  <a:pt x="131564" y="396300"/>
                </a:lnTo>
                <a:lnTo>
                  <a:pt x="450652" y="75620"/>
                </a:lnTo>
                <a:lnTo>
                  <a:pt x="375391" y="0"/>
                </a:lnTo>
                <a:close/>
              </a:path>
            </a:pathLst>
          </a:custGeom>
          <a:solidFill>
            <a:srgbClr val="DD2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486595"/>
            <a:ext cx="450850" cy="396875"/>
          </a:xfrm>
          <a:custGeom>
            <a:avLst/>
            <a:gdLst/>
            <a:ahLst/>
            <a:cxnLst/>
            <a:rect l="l" t="t" r="r" b="b"/>
            <a:pathLst>
              <a:path w="450850" h="396875">
                <a:moveTo>
                  <a:pt x="375391" y="0"/>
                </a:moveTo>
                <a:lnTo>
                  <a:pt x="131564" y="245028"/>
                </a:lnTo>
                <a:lnTo>
                  <a:pt x="0" y="112823"/>
                </a:lnTo>
                <a:lnTo>
                  <a:pt x="0" y="264080"/>
                </a:lnTo>
                <a:lnTo>
                  <a:pt x="131564" y="396300"/>
                </a:lnTo>
                <a:lnTo>
                  <a:pt x="450652" y="75620"/>
                </a:lnTo>
                <a:lnTo>
                  <a:pt x="375391" y="0"/>
                </a:lnTo>
                <a:close/>
              </a:path>
            </a:pathLst>
          </a:custGeom>
          <a:solidFill>
            <a:srgbClr val="DD2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4028359"/>
            <a:ext cx="450850" cy="396875"/>
          </a:xfrm>
          <a:custGeom>
            <a:avLst/>
            <a:gdLst/>
            <a:ahLst/>
            <a:cxnLst/>
            <a:rect l="l" t="t" r="r" b="b"/>
            <a:pathLst>
              <a:path w="450850" h="396875">
                <a:moveTo>
                  <a:pt x="375391" y="0"/>
                </a:moveTo>
                <a:lnTo>
                  <a:pt x="131564" y="245089"/>
                </a:lnTo>
                <a:lnTo>
                  <a:pt x="0" y="112851"/>
                </a:lnTo>
                <a:lnTo>
                  <a:pt x="0" y="264128"/>
                </a:lnTo>
                <a:lnTo>
                  <a:pt x="131564" y="396361"/>
                </a:lnTo>
                <a:lnTo>
                  <a:pt x="450652" y="75651"/>
                </a:lnTo>
                <a:lnTo>
                  <a:pt x="375391" y="0"/>
                </a:lnTo>
                <a:close/>
              </a:path>
            </a:pathLst>
          </a:custGeom>
          <a:solidFill>
            <a:srgbClr val="DD2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3570184"/>
            <a:ext cx="450850" cy="396875"/>
          </a:xfrm>
          <a:custGeom>
            <a:avLst/>
            <a:gdLst/>
            <a:ahLst/>
            <a:cxnLst/>
            <a:rect l="l" t="t" r="r" b="b"/>
            <a:pathLst>
              <a:path w="450850" h="396875">
                <a:moveTo>
                  <a:pt x="375391" y="0"/>
                </a:moveTo>
                <a:lnTo>
                  <a:pt x="131564" y="245028"/>
                </a:lnTo>
                <a:lnTo>
                  <a:pt x="0" y="112823"/>
                </a:lnTo>
                <a:lnTo>
                  <a:pt x="0" y="264080"/>
                </a:lnTo>
                <a:lnTo>
                  <a:pt x="131564" y="396300"/>
                </a:lnTo>
                <a:lnTo>
                  <a:pt x="450652" y="75620"/>
                </a:lnTo>
                <a:lnTo>
                  <a:pt x="375391" y="0"/>
                </a:lnTo>
                <a:close/>
              </a:path>
            </a:pathLst>
          </a:custGeom>
          <a:solidFill>
            <a:srgbClr val="DD2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3111947"/>
            <a:ext cx="450850" cy="396875"/>
          </a:xfrm>
          <a:custGeom>
            <a:avLst/>
            <a:gdLst/>
            <a:ahLst/>
            <a:cxnLst/>
            <a:rect l="l" t="t" r="r" b="b"/>
            <a:pathLst>
              <a:path w="450850" h="396875">
                <a:moveTo>
                  <a:pt x="375391" y="0"/>
                </a:moveTo>
                <a:lnTo>
                  <a:pt x="131564" y="245028"/>
                </a:lnTo>
                <a:lnTo>
                  <a:pt x="0" y="112823"/>
                </a:lnTo>
                <a:lnTo>
                  <a:pt x="0" y="264080"/>
                </a:lnTo>
                <a:lnTo>
                  <a:pt x="131564" y="396300"/>
                </a:lnTo>
                <a:lnTo>
                  <a:pt x="450652" y="75620"/>
                </a:lnTo>
                <a:lnTo>
                  <a:pt x="375391" y="0"/>
                </a:lnTo>
                <a:close/>
              </a:path>
            </a:pathLst>
          </a:custGeom>
          <a:solidFill>
            <a:srgbClr val="DD2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2653711"/>
            <a:ext cx="450850" cy="396875"/>
          </a:xfrm>
          <a:custGeom>
            <a:avLst/>
            <a:gdLst/>
            <a:ahLst/>
            <a:cxnLst/>
            <a:rect l="l" t="t" r="r" b="b"/>
            <a:pathLst>
              <a:path w="450850" h="396875">
                <a:moveTo>
                  <a:pt x="375391" y="0"/>
                </a:moveTo>
                <a:lnTo>
                  <a:pt x="131564" y="245089"/>
                </a:lnTo>
                <a:lnTo>
                  <a:pt x="0" y="112851"/>
                </a:lnTo>
                <a:lnTo>
                  <a:pt x="0" y="264128"/>
                </a:lnTo>
                <a:lnTo>
                  <a:pt x="131564" y="396361"/>
                </a:lnTo>
                <a:lnTo>
                  <a:pt x="450652" y="75651"/>
                </a:lnTo>
                <a:lnTo>
                  <a:pt x="375391" y="0"/>
                </a:lnTo>
                <a:close/>
              </a:path>
            </a:pathLst>
          </a:custGeom>
          <a:solidFill>
            <a:srgbClr val="DD2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12602504" y="0"/>
            <a:ext cx="5685790" cy="10248900"/>
            <a:chOff x="12602504" y="0"/>
            <a:chExt cx="5685790" cy="10248900"/>
          </a:xfrm>
        </p:grpSpPr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602504" y="0"/>
              <a:ext cx="5685495" cy="1024889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6796766" y="1028699"/>
              <a:ext cx="466090" cy="304800"/>
            </a:xfrm>
            <a:custGeom>
              <a:avLst/>
              <a:gdLst/>
              <a:ahLst/>
              <a:cxnLst/>
              <a:rect l="l" t="t" r="r" b="b"/>
              <a:pathLst>
                <a:path w="466090" h="304800">
                  <a:moveTo>
                    <a:pt x="465734" y="254025"/>
                  </a:moveTo>
                  <a:lnTo>
                    <a:pt x="0" y="254025"/>
                  </a:lnTo>
                  <a:lnTo>
                    <a:pt x="0" y="304800"/>
                  </a:lnTo>
                  <a:lnTo>
                    <a:pt x="465734" y="304800"/>
                  </a:lnTo>
                  <a:lnTo>
                    <a:pt x="465734" y="254025"/>
                  </a:lnTo>
                  <a:close/>
                </a:path>
                <a:path w="466090" h="304800">
                  <a:moveTo>
                    <a:pt x="465734" y="126987"/>
                  </a:moveTo>
                  <a:lnTo>
                    <a:pt x="0" y="126987"/>
                  </a:lnTo>
                  <a:lnTo>
                    <a:pt x="0" y="177825"/>
                  </a:lnTo>
                  <a:lnTo>
                    <a:pt x="465734" y="177825"/>
                  </a:lnTo>
                  <a:lnTo>
                    <a:pt x="465734" y="126987"/>
                  </a:lnTo>
                  <a:close/>
                </a:path>
                <a:path w="466090" h="304800">
                  <a:moveTo>
                    <a:pt x="465734" y="0"/>
                  </a:moveTo>
                  <a:lnTo>
                    <a:pt x="0" y="0"/>
                  </a:lnTo>
                  <a:lnTo>
                    <a:pt x="0" y="50787"/>
                  </a:lnTo>
                  <a:lnTo>
                    <a:pt x="465734" y="50787"/>
                  </a:lnTo>
                  <a:lnTo>
                    <a:pt x="465734" y="0"/>
                  </a:lnTo>
                  <a:close/>
                </a:path>
              </a:pathLst>
            </a:custGeom>
            <a:solidFill>
              <a:srgbClr val="101B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820150" cy="10287000"/>
          </a:xfrm>
          <a:custGeom>
            <a:avLst/>
            <a:gdLst/>
            <a:ahLst/>
            <a:cxnLst/>
            <a:rect l="l" t="t" r="r" b="b"/>
            <a:pathLst>
              <a:path w="8820150" h="10287000">
                <a:moveTo>
                  <a:pt x="8820149" y="0"/>
                </a:moveTo>
                <a:lnTo>
                  <a:pt x="0" y="0"/>
                </a:lnTo>
                <a:lnTo>
                  <a:pt x="0" y="10286999"/>
                </a:lnTo>
                <a:lnTo>
                  <a:pt x="8820149" y="10286999"/>
                </a:lnTo>
                <a:lnTo>
                  <a:pt x="8820149" y="0"/>
                </a:lnTo>
                <a:close/>
              </a:path>
            </a:pathLst>
          </a:custGeom>
          <a:solidFill>
            <a:srgbClr val="DD2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98261" y="3020816"/>
            <a:ext cx="5257800" cy="28341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480"/>
              </a:lnSpc>
              <a:spcBef>
                <a:spcPts val="100"/>
              </a:spcBef>
            </a:pPr>
            <a:r>
              <a:rPr sz="3900" spc="-425" dirty="0">
                <a:solidFill>
                  <a:srgbClr val="FFFFFF"/>
                </a:solidFill>
                <a:latin typeface="Arial Black"/>
                <a:cs typeface="Arial Black"/>
              </a:rPr>
              <a:t>ЧТО</a:t>
            </a:r>
            <a:endParaRPr sz="3900" dirty="0">
              <a:latin typeface="Arial Black"/>
              <a:cs typeface="Arial Black"/>
            </a:endParaRPr>
          </a:p>
          <a:p>
            <a:pPr marL="12700" marR="5080">
              <a:lnSpc>
                <a:spcPts val="4280"/>
              </a:lnSpc>
              <a:spcBef>
                <a:spcPts val="270"/>
              </a:spcBef>
            </a:pPr>
            <a:r>
              <a:rPr sz="3900" spc="-405" dirty="0">
                <a:solidFill>
                  <a:srgbClr val="FFFFFF"/>
                </a:solidFill>
                <a:latin typeface="Arial Black"/>
                <a:cs typeface="Arial Black"/>
              </a:rPr>
              <a:t>ПОМОГАЕТ</a:t>
            </a:r>
            <a:r>
              <a:rPr sz="3900" spc="-36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900" spc="-365" dirty="0" smtClean="0">
                <a:solidFill>
                  <a:srgbClr val="FFFFFF"/>
                </a:solidFill>
                <a:latin typeface="Arial Black"/>
                <a:cs typeface="Arial Black"/>
              </a:rPr>
              <a:t>СН</a:t>
            </a:r>
            <a:r>
              <a:rPr lang="ru-RU" sz="3900" spc="-365" dirty="0" smtClean="0">
                <a:solidFill>
                  <a:srgbClr val="FFFFFF"/>
                </a:solidFill>
                <a:latin typeface="Arial Black"/>
                <a:cs typeface="Arial Black"/>
              </a:rPr>
              <a:t>ИЗИ</a:t>
            </a:r>
            <a:r>
              <a:rPr sz="3900" spc="-365" dirty="0" err="1" smtClean="0">
                <a:solidFill>
                  <a:srgbClr val="FFFFFF"/>
                </a:solidFill>
                <a:latin typeface="Arial Black"/>
                <a:cs typeface="Arial Black"/>
              </a:rPr>
              <a:t>Тb</a:t>
            </a:r>
            <a:r>
              <a:rPr sz="3900" spc="-36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900" spc="-345" dirty="0" smtClean="0">
                <a:solidFill>
                  <a:srgbClr val="FFFFFF"/>
                </a:solidFill>
                <a:latin typeface="Arial Black"/>
                <a:cs typeface="Arial Black"/>
              </a:rPr>
              <a:t>МОТ</a:t>
            </a:r>
            <a:r>
              <a:rPr lang="ru-RU" sz="3900" spc="-345" dirty="0" smtClean="0">
                <a:solidFill>
                  <a:srgbClr val="FFFFFF"/>
                </a:solidFill>
                <a:latin typeface="Arial Black"/>
                <a:cs typeface="Arial Black"/>
              </a:rPr>
              <a:t>И</a:t>
            </a:r>
            <a:r>
              <a:rPr sz="3900" spc="-345" dirty="0" smtClean="0">
                <a:solidFill>
                  <a:srgbClr val="FFFFFF"/>
                </a:solidFill>
                <a:latin typeface="Arial Black"/>
                <a:cs typeface="Arial Black"/>
              </a:rPr>
              <a:t>ВАЦ</a:t>
            </a:r>
            <a:r>
              <a:rPr lang="ru-RU" sz="3900" spc="-345" dirty="0" smtClean="0">
                <a:solidFill>
                  <a:srgbClr val="FFFFFF"/>
                </a:solidFill>
                <a:latin typeface="Arial Black"/>
                <a:cs typeface="Arial Black"/>
              </a:rPr>
              <a:t>И</a:t>
            </a:r>
            <a:r>
              <a:rPr sz="3900" spc="-345" dirty="0" smtClean="0">
                <a:solidFill>
                  <a:srgbClr val="FFFFFF"/>
                </a:solidFill>
                <a:latin typeface="Arial Black"/>
                <a:cs typeface="Arial Black"/>
              </a:rPr>
              <a:t>Ю </a:t>
            </a:r>
            <a:r>
              <a:rPr sz="3900" spc="-330" dirty="0" smtClean="0">
                <a:solidFill>
                  <a:srgbClr val="FFFFFF"/>
                </a:solidFill>
                <a:latin typeface="Arial Black"/>
                <a:cs typeface="Arial Black"/>
              </a:rPr>
              <a:t>СУ</a:t>
            </a:r>
            <a:r>
              <a:rPr lang="ru-RU" sz="3900" spc="-330" dirty="0" smtClean="0">
                <a:solidFill>
                  <a:srgbClr val="FFFFFF"/>
                </a:solidFill>
                <a:latin typeface="Arial Black"/>
                <a:cs typeface="Arial Black"/>
              </a:rPr>
              <a:t>И</a:t>
            </a:r>
            <a:r>
              <a:rPr sz="3900" spc="-330" dirty="0" smtClean="0">
                <a:solidFill>
                  <a:srgbClr val="FFFFFF"/>
                </a:solidFill>
                <a:latin typeface="Arial Black"/>
                <a:cs typeface="Arial Black"/>
              </a:rPr>
              <a:t>Ц</a:t>
            </a:r>
            <a:r>
              <a:rPr lang="ru-RU" sz="3900" spc="-330" dirty="0" smtClean="0">
                <a:solidFill>
                  <a:srgbClr val="FFFFFF"/>
                </a:solidFill>
                <a:latin typeface="Arial Black"/>
                <a:cs typeface="Arial Black"/>
              </a:rPr>
              <a:t>И</a:t>
            </a:r>
            <a:r>
              <a:rPr sz="3900" spc="-330" dirty="0" err="1" smtClean="0">
                <a:solidFill>
                  <a:srgbClr val="FFFFFF"/>
                </a:solidFill>
                <a:latin typeface="Arial Black"/>
                <a:cs typeface="Arial Black"/>
              </a:rPr>
              <a:t>ДАЛbНОГО</a:t>
            </a:r>
            <a:r>
              <a:rPr sz="3900" spc="-330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900" spc="-455" dirty="0" smtClean="0">
                <a:solidFill>
                  <a:srgbClr val="FFFFFF"/>
                </a:solidFill>
                <a:latin typeface="Arial Black"/>
                <a:cs typeface="Arial Black"/>
              </a:rPr>
              <a:t>ПОВЕДЕН</a:t>
            </a:r>
            <a:r>
              <a:rPr lang="ru-RU" sz="3900" spc="-455" dirty="0" smtClean="0">
                <a:solidFill>
                  <a:srgbClr val="FFFFFF"/>
                </a:solidFill>
                <a:latin typeface="Arial Black"/>
                <a:cs typeface="Arial Black"/>
              </a:rPr>
              <a:t>И</a:t>
            </a:r>
            <a:r>
              <a:rPr sz="3900" spc="-455" dirty="0" smtClean="0">
                <a:solidFill>
                  <a:srgbClr val="FFFFFF"/>
                </a:solidFill>
                <a:latin typeface="Arial Black"/>
                <a:cs typeface="Arial Black"/>
              </a:rPr>
              <a:t>Я</a:t>
            </a:r>
            <a:r>
              <a:rPr sz="3900" b="1" spc="-455" dirty="0">
                <a:solidFill>
                  <a:srgbClr val="FFFFFF"/>
                </a:solidFill>
                <a:latin typeface="Tahoma"/>
                <a:cs typeface="Tahoma"/>
              </a:rPr>
              <a:t>?</a:t>
            </a:r>
            <a:endParaRPr sz="3900" dirty="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9144000" cy="10287000"/>
            <a:chOff x="0" y="0"/>
            <a:chExt cx="9144000" cy="10287000"/>
          </a:xfrm>
        </p:grpSpPr>
        <p:sp>
          <p:nvSpPr>
            <p:cNvPr id="5" name="object 5"/>
            <p:cNvSpPr/>
            <p:nvPr/>
          </p:nvSpPr>
          <p:spPr>
            <a:xfrm>
              <a:off x="0" y="12"/>
              <a:ext cx="9144000" cy="10287000"/>
            </a:xfrm>
            <a:custGeom>
              <a:avLst/>
              <a:gdLst/>
              <a:ahLst/>
              <a:cxnLst/>
              <a:rect l="l" t="t" r="r" b="b"/>
              <a:pathLst>
                <a:path w="9144000" h="10287000">
                  <a:moveTo>
                    <a:pt x="429501" y="10286987"/>
                  </a:moveTo>
                  <a:lnTo>
                    <a:pt x="279082" y="10135819"/>
                  </a:lnTo>
                  <a:lnTo>
                    <a:pt x="128574" y="9984562"/>
                  </a:lnTo>
                  <a:lnTo>
                    <a:pt x="0" y="10113797"/>
                  </a:lnTo>
                  <a:lnTo>
                    <a:pt x="0" y="10265054"/>
                  </a:lnTo>
                  <a:lnTo>
                    <a:pt x="128574" y="10135819"/>
                  </a:lnTo>
                  <a:lnTo>
                    <a:pt x="278993" y="10286987"/>
                  </a:lnTo>
                  <a:lnTo>
                    <a:pt x="429501" y="10286987"/>
                  </a:lnTo>
                  <a:close/>
                </a:path>
                <a:path w="9144000" h="10287000">
                  <a:moveTo>
                    <a:pt x="447662" y="9847021"/>
                  </a:moveTo>
                  <a:lnTo>
                    <a:pt x="128574" y="9526321"/>
                  </a:lnTo>
                  <a:lnTo>
                    <a:pt x="0" y="9655556"/>
                  </a:lnTo>
                  <a:lnTo>
                    <a:pt x="0" y="9806826"/>
                  </a:lnTo>
                  <a:lnTo>
                    <a:pt x="128574" y="9677578"/>
                  </a:lnTo>
                  <a:lnTo>
                    <a:pt x="372427" y="9922650"/>
                  </a:lnTo>
                  <a:lnTo>
                    <a:pt x="447662" y="9847021"/>
                  </a:lnTo>
                  <a:close/>
                </a:path>
                <a:path w="9144000" h="10287000">
                  <a:moveTo>
                    <a:pt x="447662" y="9388818"/>
                  </a:moveTo>
                  <a:lnTo>
                    <a:pt x="128574" y="9068130"/>
                  </a:lnTo>
                  <a:lnTo>
                    <a:pt x="0" y="9197365"/>
                  </a:lnTo>
                  <a:lnTo>
                    <a:pt x="0" y="9348622"/>
                  </a:lnTo>
                  <a:lnTo>
                    <a:pt x="128574" y="9219387"/>
                  </a:lnTo>
                  <a:lnTo>
                    <a:pt x="372427" y="9464446"/>
                  </a:lnTo>
                  <a:lnTo>
                    <a:pt x="447662" y="9388818"/>
                  </a:lnTo>
                  <a:close/>
                </a:path>
                <a:path w="9144000" h="10287000">
                  <a:moveTo>
                    <a:pt x="447662" y="8930615"/>
                  </a:moveTo>
                  <a:lnTo>
                    <a:pt x="128574" y="8609901"/>
                  </a:lnTo>
                  <a:lnTo>
                    <a:pt x="0" y="8739137"/>
                  </a:lnTo>
                  <a:lnTo>
                    <a:pt x="0" y="8890406"/>
                  </a:lnTo>
                  <a:lnTo>
                    <a:pt x="128574" y="8761158"/>
                  </a:lnTo>
                  <a:lnTo>
                    <a:pt x="372427" y="9006243"/>
                  </a:lnTo>
                  <a:lnTo>
                    <a:pt x="447662" y="8930615"/>
                  </a:lnTo>
                  <a:close/>
                </a:path>
                <a:path w="9144000" h="10287000">
                  <a:moveTo>
                    <a:pt x="447662" y="8472360"/>
                  </a:moveTo>
                  <a:lnTo>
                    <a:pt x="128574" y="8151673"/>
                  </a:lnTo>
                  <a:lnTo>
                    <a:pt x="0" y="8280908"/>
                  </a:lnTo>
                  <a:lnTo>
                    <a:pt x="0" y="8432178"/>
                  </a:lnTo>
                  <a:lnTo>
                    <a:pt x="128574" y="8302930"/>
                  </a:lnTo>
                  <a:lnTo>
                    <a:pt x="372427" y="8548002"/>
                  </a:lnTo>
                  <a:lnTo>
                    <a:pt x="447662" y="8472360"/>
                  </a:lnTo>
                  <a:close/>
                </a:path>
                <a:path w="9144000" h="10287000">
                  <a:moveTo>
                    <a:pt x="2596858" y="6183719"/>
                  </a:moveTo>
                  <a:lnTo>
                    <a:pt x="1110957" y="6183719"/>
                  </a:lnTo>
                  <a:lnTo>
                    <a:pt x="1110957" y="6240869"/>
                  </a:lnTo>
                  <a:lnTo>
                    <a:pt x="2596858" y="6240869"/>
                  </a:lnTo>
                  <a:lnTo>
                    <a:pt x="2596858" y="6183719"/>
                  </a:lnTo>
                  <a:close/>
                </a:path>
                <a:path w="9144000" h="10287000">
                  <a:moveTo>
                    <a:pt x="9133192" y="0"/>
                  </a:moveTo>
                  <a:lnTo>
                    <a:pt x="8982672" y="0"/>
                  </a:lnTo>
                  <a:lnTo>
                    <a:pt x="8824773" y="158673"/>
                  </a:lnTo>
                  <a:lnTo>
                    <a:pt x="8666886" y="0"/>
                  </a:lnTo>
                  <a:lnTo>
                    <a:pt x="8516391" y="0"/>
                  </a:lnTo>
                  <a:lnTo>
                    <a:pt x="8824773" y="309943"/>
                  </a:lnTo>
                  <a:lnTo>
                    <a:pt x="8975306" y="158673"/>
                  </a:lnTo>
                  <a:lnTo>
                    <a:pt x="9133192" y="0"/>
                  </a:lnTo>
                  <a:close/>
                </a:path>
                <a:path w="9144000" h="10287000">
                  <a:moveTo>
                    <a:pt x="9143873" y="1822119"/>
                  </a:moveTo>
                  <a:lnTo>
                    <a:pt x="9068613" y="1746491"/>
                  </a:lnTo>
                  <a:lnTo>
                    <a:pt x="8824773" y="1991525"/>
                  </a:lnTo>
                  <a:lnTo>
                    <a:pt x="8580933" y="1746491"/>
                  </a:lnTo>
                  <a:lnTo>
                    <a:pt x="8505711" y="1822119"/>
                  </a:lnTo>
                  <a:lnTo>
                    <a:pt x="8824773" y="2142794"/>
                  </a:lnTo>
                  <a:lnTo>
                    <a:pt x="9143873" y="1822119"/>
                  </a:lnTo>
                  <a:close/>
                </a:path>
                <a:path w="9144000" h="10287000">
                  <a:moveTo>
                    <a:pt x="9143873" y="1363916"/>
                  </a:moveTo>
                  <a:lnTo>
                    <a:pt x="9068613" y="1288262"/>
                  </a:lnTo>
                  <a:lnTo>
                    <a:pt x="8824773" y="1533321"/>
                  </a:lnTo>
                  <a:lnTo>
                    <a:pt x="8580933" y="1288262"/>
                  </a:lnTo>
                  <a:lnTo>
                    <a:pt x="8505711" y="1363916"/>
                  </a:lnTo>
                  <a:lnTo>
                    <a:pt x="8824773" y="1684591"/>
                  </a:lnTo>
                  <a:lnTo>
                    <a:pt x="9143873" y="1363916"/>
                  </a:lnTo>
                  <a:close/>
                </a:path>
                <a:path w="9144000" h="10287000">
                  <a:moveTo>
                    <a:pt x="9143873" y="905675"/>
                  </a:moveTo>
                  <a:lnTo>
                    <a:pt x="9068613" y="830059"/>
                  </a:lnTo>
                  <a:lnTo>
                    <a:pt x="8824773" y="1075118"/>
                  </a:lnTo>
                  <a:lnTo>
                    <a:pt x="8580933" y="830059"/>
                  </a:lnTo>
                  <a:lnTo>
                    <a:pt x="8505711" y="905675"/>
                  </a:lnTo>
                  <a:lnTo>
                    <a:pt x="8824773" y="1226388"/>
                  </a:lnTo>
                  <a:lnTo>
                    <a:pt x="9143873" y="905675"/>
                  </a:lnTo>
                  <a:close/>
                </a:path>
                <a:path w="9144000" h="10287000">
                  <a:moveTo>
                    <a:pt x="9143873" y="447471"/>
                  </a:moveTo>
                  <a:lnTo>
                    <a:pt x="9068613" y="371843"/>
                  </a:lnTo>
                  <a:lnTo>
                    <a:pt x="8824773" y="616877"/>
                  </a:lnTo>
                  <a:lnTo>
                    <a:pt x="8580933" y="371843"/>
                  </a:lnTo>
                  <a:lnTo>
                    <a:pt x="8505711" y="447471"/>
                  </a:lnTo>
                  <a:lnTo>
                    <a:pt x="8824773" y="768146"/>
                  </a:lnTo>
                  <a:lnTo>
                    <a:pt x="9143873" y="447471"/>
                  </a:lnTo>
                  <a:close/>
                </a:path>
              </a:pathLst>
            </a:custGeom>
            <a:solidFill>
              <a:srgbClr val="101B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11402" y="1028699"/>
              <a:ext cx="466090" cy="304800"/>
            </a:xfrm>
            <a:custGeom>
              <a:avLst/>
              <a:gdLst/>
              <a:ahLst/>
              <a:cxnLst/>
              <a:rect l="l" t="t" r="r" b="b"/>
              <a:pathLst>
                <a:path w="466090" h="304800">
                  <a:moveTo>
                    <a:pt x="465823" y="254025"/>
                  </a:moveTo>
                  <a:lnTo>
                    <a:pt x="0" y="254025"/>
                  </a:lnTo>
                  <a:lnTo>
                    <a:pt x="0" y="304800"/>
                  </a:lnTo>
                  <a:lnTo>
                    <a:pt x="465823" y="304800"/>
                  </a:lnTo>
                  <a:lnTo>
                    <a:pt x="465823" y="254025"/>
                  </a:lnTo>
                  <a:close/>
                </a:path>
                <a:path w="466090" h="304800">
                  <a:moveTo>
                    <a:pt x="465823" y="126987"/>
                  </a:moveTo>
                  <a:lnTo>
                    <a:pt x="0" y="126987"/>
                  </a:lnTo>
                  <a:lnTo>
                    <a:pt x="0" y="177825"/>
                  </a:lnTo>
                  <a:lnTo>
                    <a:pt x="465823" y="177825"/>
                  </a:lnTo>
                  <a:lnTo>
                    <a:pt x="465823" y="126987"/>
                  </a:lnTo>
                  <a:close/>
                </a:path>
                <a:path w="466090" h="304800">
                  <a:moveTo>
                    <a:pt x="465823" y="0"/>
                  </a:moveTo>
                  <a:lnTo>
                    <a:pt x="0" y="0"/>
                  </a:lnTo>
                  <a:lnTo>
                    <a:pt x="0" y="50787"/>
                  </a:lnTo>
                  <a:lnTo>
                    <a:pt x="465823" y="50787"/>
                  </a:lnTo>
                  <a:lnTo>
                    <a:pt x="4658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9315114" y="4497872"/>
            <a:ext cx="1503680" cy="1503680"/>
          </a:xfrm>
          <a:custGeom>
            <a:avLst/>
            <a:gdLst/>
            <a:ahLst/>
            <a:cxnLst/>
            <a:rect l="l" t="t" r="r" b="b"/>
            <a:pathLst>
              <a:path w="1503679" h="1503679">
                <a:moveTo>
                  <a:pt x="751758" y="0"/>
                </a:moveTo>
                <a:lnTo>
                  <a:pt x="696461" y="2018"/>
                </a:lnTo>
                <a:lnTo>
                  <a:pt x="641463" y="8130"/>
                </a:lnTo>
                <a:lnTo>
                  <a:pt x="587035" y="18272"/>
                </a:lnTo>
                <a:lnTo>
                  <a:pt x="533521" y="32369"/>
                </a:lnTo>
                <a:lnTo>
                  <a:pt x="481203" y="50359"/>
                </a:lnTo>
                <a:lnTo>
                  <a:pt x="430339" y="72184"/>
                </a:lnTo>
                <a:lnTo>
                  <a:pt x="381218" y="97661"/>
                </a:lnTo>
                <a:lnTo>
                  <a:pt x="334091" y="126705"/>
                </a:lnTo>
                <a:lnTo>
                  <a:pt x="289269" y="159100"/>
                </a:lnTo>
                <a:lnTo>
                  <a:pt x="246910" y="194732"/>
                </a:lnTo>
                <a:lnTo>
                  <a:pt x="207300" y="233394"/>
                </a:lnTo>
                <a:lnTo>
                  <a:pt x="170657" y="274868"/>
                </a:lnTo>
                <a:lnTo>
                  <a:pt x="137134" y="318896"/>
                </a:lnTo>
                <a:lnTo>
                  <a:pt x="106954" y="365276"/>
                </a:lnTo>
                <a:lnTo>
                  <a:pt x="80266" y="413763"/>
                </a:lnTo>
                <a:lnTo>
                  <a:pt x="57210" y="464057"/>
                </a:lnTo>
                <a:lnTo>
                  <a:pt x="37948" y="515955"/>
                </a:lnTo>
                <a:lnTo>
                  <a:pt x="22517" y="569092"/>
                </a:lnTo>
                <a:lnTo>
                  <a:pt x="11063" y="623232"/>
                </a:lnTo>
                <a:lnTo>
                  <a:pt x="3627" y="678058"/>
                </a:lnTo>
                <a:lnTo>
                  <a:pt x="228" y="733312"/>
                </a:lnTo>
                <a:lnTo>
                  <a:pt x="0" y="751758"/>
                </a:lnTo>
                <a:lnTo>
                  <a:pt x="228" y="770213"/>
                </a:lnTo>
                <a:lnTo>
                  <a:pt x="3627" y="825459"/>
                </a:lnTo>
                <a:lnTo>
                  <a:pt x="11063" y="880289"/>
                </a:lnTo>
                <a:lnTo>
                  <a:pt x="22517" y="934417"/>
                </a:lnTo>
                <a:lnTo>
                  <a:pt x="37948" y="987578"/>
                </a:lnTo>
                <a:lnTo>
                  <a:pt x="57210" y="1039428"/>
                </a:lnTo>
                <a:lnTo>
                  <a:pt x="80266" y="1089758"/>
                </a:lnTo>
                <a:lnTo>
                  <a:pt x="106954" y="1138245"/>
                </a:lnTo>
                <a:lnTo>
                  <a:pt x="137134" y="1184650"/>
                </a:lnTo>
                <a:lnTo>
                  <a:pt x="170657" y="1228679"/>
                </a:lnTo>
                <a:lnTo>
                  <a:pt x="207300" y="1270140"/>
                </a:lnTo>
                <a:lnTo>
                  <a:pt x="246910" y="1308788"/>
                </a:lnTo>
                <a:lnTo>
                  <a:pt x="289269" y="1344416"/>
                </a:lnTo>
                <a:lnTo>
                  <a:pt x="334091" y="1376812"/>
                </a:lnTo>
                <a:lnTo>
                  <a:pt x="381218" y="1405859"/>
                </a:lnTo>
                <a:lnTo>
                  <a:pt x="430339" y="1431329"/>
                </a:lnTo>
                <a:lnTo>
                  <a:pt x="481203" y="1453145"/>
                </a:lnTo>
                <a:lnTo>
                  <a:pt x="533521" y="1471147"/>
                </a:lnTo>
                <a:lnTo>
                  <a:pt x="587035" y="1485266"/>
                </a:lnTo>
                <a:lnTo>
                  <a:pt x="641463" y="1495386"/>
                </a:lnTo>
                <a:lnTo>
                  <a:pt x="696461" y="1501485"/>
                </a:lnTo>
                <a:lnTo>
                  <a:pt x="751758" y="1503517"/>
                </a:lnTo>
                <a:lnTo>
                  <a:pt x="770217" y="1503293"/>
                </a:lnTo>
                <a:lnTo>
                  <a:pt x="825428" y="1499890"/>
                </a:lnTo>
                <a:lnTo>
                  <a:pt x="880288" y="1492466"/>
                </a:lnTo>
                <a:lnTo>
                  <a:pt x="934417" y="1480992"/>
                </a:lnTo>
                <a:lnTo>
                  <a:pt x="987586" y="1465581"/>
                </a:lnTo>
                <a:lnTo>
                  <a:pt x="1039428" y="1446275"/>
                </a:lnTo>
                <a:lnTo>
                  <a:pt x="1089745" y="1423245"/>
                </a:lnTo>
                <a:lnTo>
                  <a:pt x="1138241" y="1396574"/>
                </a:lnTo>
                <a:lnTo>
                  <a:pt x="1184633" y="1366383"/>
                </a:lnTo>
                <a:lnTo>
                  <a:pt x="1228679" y="1332890"/>
                </a:lnTo>
                <a:lnTo>
                  <a:pt x="1270127" y="1296234"/>
                </a:lnTo>
                <a:lnTo>
                  <a:pt x="1308784" y="1256625"/>
                </a:lnTo>
                <a:lnTo>
                  <a:pt x="1344425" y="1214277"/>
                </a:lnTo>
                <a:lnTo>
                  <a:pt x="1376842" y="1169426"/>
                </a:lnTo>
                <a:lnTo>
                  <a:pt x="1405856" y="1122311"/>
                </a:lnTo>
                <a:lnTo>
                  <a:pt x="1431344" y="1073177"/>
                </a:lnTo>
                <a:lnTo>
                  <a:pt x="1453153" y="1022309"/>
                </a:lnTo>
                <a:lnTo>
                  <a:pt x="1471147" y="969995"/>
                </a:lnTo>
                <a:lnTo>
                  <a:pt x="1485253" y="916477"/>
                </a:lnTo>
                <a:lnTo>
                  <a:pt x="1495394" y="862081"/>
                </a:lnTo>
                <a:lnTo>
                  <a:pt x="1501472" y="807055"/>
                </a:lnTo>
                <a:lnTo>
                  <a:pt x="1503517" y="751758"/>
                </a:lnTo>
                <a:lnTo>
                  <a:pt x="1503289" y="733312"/>
                </a:lnTo>
                <a:lnTo>
                  <a:pt x="1499890" y="678058"/>
                </a:lnTo>
                <a:lnTo>
                  <a:pt x="1492457" y="623232"/>
                </a:lnTo>
                <a:lnTo>
                  <a:pt x="1480988" y="569092"/>
                </a:lnTo>
                <a:lnTo>
                  <a:pt x="1465568" y="515955"/>
                </a:lnTo>
                <a:lnTo>
                  <a:pt x="1446306" y="464057"/>
                </a:lnTo>
                <a:lnTo>
                  <a:pt x="1423259" y="413763"/>
                </a:lnTo>
                <a:lnTo>
                  <a:pt x="1396566" y="365276"/>
                </a:lnTo>
                <a:lnTo>
                  <a:pt x="1366387" y="318896"/>
                </a:lnTo>
                <a:lnTo>
                  <a:pt x="1332890" y="274868"/>
                </a:lnTo>
                <a:lnTo>
                  <a:pt x="1296221" y="233394"/>
                </a:lnTo>
                <a:lnTo>
                  <a:pt x="1256621" y="194732"/>
                </a:lnTo>
                <a:lnTo>
                  <a:pt x="1214260" y="159100"/>
                </a:lnTo>
                <a:lnTo>
                  <a:pt x="1169426" y="126705"/>
                </a:lnTo>
                <a:lnTo>
                  <a:pt x="1122298" y="97661"/>
                </a:lnTo>
                <a:lnTo>
                  <a:pt x="1073174" y="72184"/>
                </a:lnTo>
                <a:lnTo>
                  <a:pt x="1022300" y="50359"/>
                </a:lnTo>
                <a:lnTo>
                  <a:pt x="969995" y="32369"/>
                </a:lnTo>
                <a:lnTo>
                  <a:pt x="916477" y="18272"/>
                </a:lnTo>
                <a:lnTo>
                  <a:pt x="862077" y="8130"/>
                </a:lnTo>
                <a:lnTo>
                  <a:pt x="807055" y="2018"/>
                </a:lnTo>
                <a:lnTo>
                  <a:pt x="751758" y="0"/>
                </a:lnTo>
                <a:close/>
              </a:path>
            </a:pathLst>
          </a:custGeom>
          <a:solidFill>
            <a:srgbClr val="101B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641657" y="4835355"/>
            <a:ext cx="77470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b="1" spc="-220" dirty="0">
                <a:solidFill>
                  <a:srgbClr val="FFFFFF"/>
                </a:solidFill>
                <a:latin typeface="Tahoma"/>
                <a:cs typeface="Tahoma"/>
              </a:rPr>
              <a:t>03</a:t>
            </a:r>
            <a:endParaRPr sz="50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092374" y="4719410"/>
            <a:ext cx="6192520" cy="9592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2500"/>
              </a:lnSpc>
              <a:spcBef>
                <a:spcPts val="100"/>
              </a:spcBef>
            </a:pPr>
            <a:r>
              <a:rPr sz="2500" spc="135" dirty="0">
                <a:solidFill>
                  <a:srgbClr val="101B1E"/>
                </a:solidFill>
                <a:latin typeface="Microsoft Sans Serif"/>
                <a:cs typeface="Microsoft Sans Serif"/>
              </a:rPr>
              <a:t>Повышение</a:t>
            </a:r>
            <a:r>
              <a:rPr sz="2500" spc="45" dirty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500" spc="120" dirty="0" err="1">
                <a:solidFill>
                  <a:srgbClr val="101B1E"/>
                </a:solidFill>
                <a:latin typeface="Microsoft Sans Serif"/>
                <a:cs typeface="Microsoft Sans Serif"/>
              </a:rPr>
              <a:t>уровня</a:t>
            </a:r>
            <a:r>
              <a:rPr sz="2500" spc="45" dirty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500" spc="75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ра</a:t>
            </a:r>
            <a:r>
              <a:rPr lang="ru-RU" sz="2500" spc="75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з</a:t>
            </a:r>
            <a:r>
              <a:rPr sz="2500" spc="75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вития</a:t>
            </a:r>
            <a:r>
              <a:rPr sz="2500" spc="45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500" spc="110" dirty="0">
                <a:solidFill>
                  <a:srgbClr val="101B1E"/>
                </a:solidFill>
                <a:latin typeface="Microsoft Sans Serif"/>
                <a:cs typeface="Microsoft Sans Serif"/>
              </a:rPr>
              <a:t>навыков </a:t>
            </a:r>
            <a:r>
              <a:rPr sz="2500" spc="120" dirty="0">
                <a:solidFill>
                  <a:srgbClr val="101B1E"/>
                </a:solidFill>
                <a:latin typeface="Microsoft Sans Serif"/>
                <a:cs typeface="Microsoft Sans Serif"/>
              </a:rPr>
              <a:t>социального</a:t>
            </a:r>
            <a:r>
              <a:rPr sz="2500" spc="80" dirty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500" spc="95" dirty="0">
                <a:solidFill>
                  <a:srgbClr val="101B1E"/>
                </a:solidFill>
                <a:latin typeface="Microsoft Sans Serif"/>
                <a:cs typeface="Microsoft Sans Serif"/>
              </a:rPr>
              <a:t>функционирования</a:t>
            </a:r>
            <a:r>
              <a:rPr sz="2500" spc="95" dirty="0">
                <a:solidFill>
                  <a:srgbClr val="101B1E"/>
                </a:solidFill>
                <a:latin typeface="Tahoma"/>
                <a:cs typeface="Tahoma"/>
              </a:rPr>
              <a:t>.</a:t>
            </a:r>
            <a:endParaRPr sz="2500" dirty="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315114" y="2499024"/>
            <a:ext cx="1503680" cy="1503680"/>
          </a:xfrm>
          <a:custGeom>
            <a:avLst/>
            <a:gdLst/>
            <a:ahLst/>
            <a:cxnLst/>
            <a:rect l="l" t="t" r="r" b="b"/>
            <a:pathLst>
              <a:path w="1503679" h="1503679">
                <a:moveTo>
                  <a:pt x="751758" y="0"/>
                </a:moveTo>
                <a:lnTo>
                  <a:pt x="696461" y="2044"/>
                </a:lnTo>
                <a:lnTo>
                  <a:pt x="641463" y="8134"/>
                </a:lnTo>
                <a:lnTo>
                  <a:pt x="587035" y="18272"/>
                </a:lnTo>
                <a:lnTo>
                  <a:pt x="533521" y="32369"/>
                </a:lnTo>
                <a:lnTo>
                  <a:pt x="481203" y="50363"/>
                </a:lnTo>
                <a:lnTo>
                  <a:pt x="430339" y="72176"/>
                </a:lnTo>
                <a:lnTo>
                  <a:pt x="381218" y="97674"/>
                </a:lnTo>
                <a:lnTo>
                  <a:pt x="334091" y="126705"/>
                </a:lnTo>
                <a:lnTo>
                  <a:pt x="289269" y="159105"/>
                </a:lnTo>
                <a:lnTo>
                  <a:pt x="246910" y="194744"/>
                </a:lnTo>
                <a:lnTo>
                  <a:pt x="207300" y="233394"/>
                </a:lnTo>
                <a:lnTo>
                  <a:pt x="170657" y="274868"/>
                </a:lnTo>
                <a:lnTo>
                  <a:pt x="137134" y="318884"/>
                </a:lnTo>
                <a:lnTo>
                  <a:pt x="106954" y="365287"/>
                </a:lnTo>
                <a:lnTo>
                  <a:pt x="80266" y="413771"/>
                </a:lnTo>
                <a:lnTo>
                  <a:pt x="57210" y="464057"/>
                </a:lnTo>
                <a:lnTo>
                  <a:pt x="37948" y="515943"/>
                </a:lnTo>
                <a:lnTo>
                  <a:pt x="22517" y="569088"/>
                </a:lnTo>
                <a:lnTo>
                  <a:pt x="11063" y="623245"/>
                </a:lnTo>
                <a:lnTo>
                  <a:pt x="3627" y="678088"/>
                </a:lnTo>
                <a:lnTo>
                  <a:pt x="228" y="733312"/>
                </a:lnTo>
                <a:lnTo>
                  <a:pt x="0" y="751758"/>
                </a:lnTo>
                <a:lnTo>
                  <a:pt x="228" y="770218"/>
                </a:lnTo>
                <a:lnTo>
                  <a:pt x="3627" y="825459"/>
                </a:lnTo>
                <a:lnTo>
                  <a:pt x="11063" y="880289"/>
                </a:lnTo>
                <a:lnTo>
                  <a:pt x="22517" y="934429"/>
                </a:lnTo>
                <a:lnTo>
                  <a:pt x="37948" y="987591"/>
                </a:lnTo>
                <a:lnTo>
                  <a:pt x="57210" y="1039459"/>
                </a:lnTo>
                <a:lnTo>
                  <a:pt x="80266" y="1089771"/>
                </a:lnTo>
                <a:lnTo>
                  <a:pt x="106954" y="1138245"/>
                </a:lnTo>
                <a:lnTo>
                  <a:pt x="137134" y="1184633"/>
                </a:lnTo>
                <a:lnTo>
                  <a:pt x="170657" y="1228679"/>
                </a:lnTo>
                <a:lnTo>
                  <a:pt x="207300" y="1270140"/>
                </a:lnTo>
                <a:lnTo>
                  <a:pt x="246910" y="1308784"/>
                </a:lnTo>
                <a:lnTo>
                  <a:pt x="289269" y="1344417"/>
                </a:lnTo>
                <a:lnTo>
                  <a:pt x="334091" y="1376842"/>
                </a:lnTo>
                <a:lnTo>
                  <a:pt x="381218" y="1405856"/>
                </a:lnTo>
                <a:lnTo>
                  <a:pt x="430339" y="1431344"/>
                </a:lnTo>
                <a:lnTo>
                  <a:pt x="481203" y="1453158"/>
                </a:lnTo>
                <a:lnTo>
                  <a:pt x="533521" y="1471147"/>
                </a:lnTo>
                <a:lnTo>
                  <a:pt x="587035" y="1485257"/>
                </a:lnTo>
                <a:lnTo>
                  <a:pt x="641463" y="1495394"/>
                </a:lnTo>
                <a:lnTo>
                  <a:pt x="696461" y="1501477"/>
                </a:lnTo>
                <a:lnTo>
                  <a:pt x="751758" y="1503547"/>
                </a:lnTo>
                <a:lnTo>
                  <a:pt x="770217" y="1503315"/>
                </a:lnTo>
                <a:lnTo>
                  <a:pt x="825428" y="1499890"/>
                </a:lnTo>
                <a:lnTo>
                  <a:pt x="880288" y="1492457"/>
                </a:lnTo>
                <a:lnTo>
                  <a:pt x="934417" y="1481000"/>
                </a:lnTo>
                <a:lnTo>
                  <a:pt x="987586" y="1465581"/>
                </a:lnTo>
                <a:lnTo>
                  <a:pt x="1039428" y="1446306"/>
                </a:lnTo>
                <a:lnTo>
                  <a:pt x="1089745" y="1423259"/>
                </a:lnTo>
                <a:lnTo>
                  <a:pt x="1138241" y="1396566"/>
                </a:lnTo>
                <a:lnTo>
                  <a:pt x="1184633" y="1366395"/>
                </a:lnTo>
                <a:lnTo>
                  <a:pt x="1228679" y="1332890"/>
                </a:lnTo>
                <a:lnTo>
                  <a:pt x="1270127" y="1296221"/>
                </a:lnTo>
                <a:lnTo>
                  <a:pt x="1308784" y="1256633"/>
                </a:lnTo>
                <a:lnTo>
                  <a:pt x="1344425" y="1214260"/>
                </a:lnTo>
                <a:lnTo>
                  <a:pt x="1376842" y="1169426"/>
                </a:lnTo>
                <a:lnTo>
                  <a:pt x="1405856" y="1122311"/>
                </a:lnTo>
                <a:lnTo>
                  <a:pt x="1431344" y="1073193"/>
                </a:lnTo>
                <a:lnTo>
                  <a:pt x="1453153" y="1022326"/>
                </a:lnTo>
                <a:lnTo>
                  <a:pt x="1471147" y="969995"/>
                </a:lnTo>
                <a:lnTo>
                  <a:pt x="1485253" y="916481"/>
                </a:lnTo>
                <a:lnTo>
                  <a:pt x="1495394" y="862081"/>
                </a:lnTo>
                <a:lnTo>
                  <a:pt x="1501472" y="807068"/>
                </a:lnTo>
                <a:lnTo>
                  <a:pt x="1503517" y="751758"/>
                </a:lnTo>
                <a:lnTo>
                  <a:pt x="1503289" y="733312"/>
                </a:lnTo>
                <a:lnTo>
                  <a:pt x="1499890" y="678088"/>
                </a:lnTo>
                <a:lnTo>
                  <a:pt x="1492457" y="623245"/>
                </a:lnTo>
                <a:lnTo>
                  <a:pt x="1480988" y="569088"/>
                </a:lnTo>
                <a:lnTo>
                  <a:pt x="1465568" y="515943"/>
                </a:lnTo>
                <a:lnTo>
                  <a:pt x="1446306" y="464057"/>
                </a:lnTo>
                <a:lnTo>
                  <a:pt x="1423259" y="413771"/>
                </a:lnTo>
                <a:lnTo>
                  <a:pt x="1396566" y="365287"/>
                </a:lnTo>
                <a:lnTo>
                  <a:pt x="1366387" y="318884"/>
                </a:lnTo>
                <a:lnTo>
                  <a:pt x="1332890" y="274868"/>
                </a:lnTo>
                <a:lnTo>
                  <a:pt x="1296221" y="233394"/>
                </a:lnTo>
                <a:lnTo>
                  <a:pt x="1256621" y="194744"/>
                </a:lnTo>
                <a:lnTo>
                  <a:pt x="1214260" y="159105"/>
                </a:lnTo>
                <a:lnTo>
                  <a:pt x="1169426" y="126705"/>
                </a:lnTo>
                <a:lnTo>
                  <a:pt x="1122298" y="97674"/>
                </a:lnTo>
                <a:lnTo>
                  <a:pt x="1073174" y="72176"/>
                </a:lnTo>
                <a:lnTo>
                  <a:pt x="1022300" y="50363"/>
                </a:lnTo>
                <a:lnTo>
                  <a:pt x="969995" y="32369"/>
                </a:lnTo>
                <a:lnTo>
                  <a:pt x="916477" y="18272"/>
                </a:lnTo>
                <a:lnTo>
                  <a:pt x="862077" y="8134"/>
                </a:lnTo>
                <a:lnTo>
                  <a:pt x="807055" y="2044"/>
                </a:lnTo>
                <a:lnTo>
                  <a:pt x="751758" y="0"/>
                </a:lnTo>
                <a:close/>
              </a:path>
            </a:pathLst>
          </a:custGeom>
          <a:solidFill>
            <a:srgbClr val="101B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641364" y="2836500"/>
            <a:ext cx="77533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b="1" spc="-210" dirty="0">
                <a:solidFill>
                  <a:srgbClr val="FFFFFF"/>
                </a:solidFill>
                <a:latin typeface="Tahoma"/>
                <a:cs typeface="Tahoma"/>
              </a:rPr>
              <a:t>02</a:t>
            </a:r>
            <a:endParaRPr sz="50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092391" y="2577909"/>
            <a:ext cx="6414770" cy="142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2500"/>
              </a:lnSpc>
              <a:spcBef>
                <a:spcPts val="100"/>
              </a:spcBef>
              <a:tabLst>
                <a:tab pos="3694429" algn="l"/>
              </a:tabLst>
            </a:pPr>
            <a:r>
              <a:rPr sz="2500" spc="105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О</a:t>
            </a:r>
            <a:r>
              <a:rPr lang="ru-RU" sz="2500" spc="105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б</a:t>
            </a:r>
            <a:r>
              <a:rPr sz="2500" spc="105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учение</a:t>
            </a:r>
            <a:r>
              <a:rPr sz="2500" spc="65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500" spc="90" dirty="0">
                <a:solidFill>
                  <a:srgbClr val="101B1E"/>
                </a:solidFill>
                <a:latin typeface="Microsoft Sans Serif"/>
                <a:cs typeface="Microsoft Sans Serif"/>
              </a:rPr>
              <a:t>подростков</a:t>
            </a:r>
            <a:r>
              <a:rPr sz="2500" dirty="0">
                <a:solidFill>
                  <a:srgbClr val="101B1E"/>
                </a:solidFill>
                <a:latin typeface="Microsoft Sans Serif"/>
                <a:cs typeface="Microsoft Sans Serif"/>
              </a:rPr>
              <a:t>	</a:t>
            </a:r>
            <a:r>
              <a:rPr sz="2500" spc="105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выра</a:t>
            </a:r>
            <a:r>
              <a:rPr lang="ru-RU" sz="2500" spc="105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ж</a:t>
            </a:r>
            <a:r>
              <a:rPr sz="2500" spc="105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ению</a:t>
            </a:r>
            <a:r>
              <a:rPr sz="2500" spc="105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500" spc="125" dirty="0">
                <a:solidFill>
                  <a:srgbClr val="101B1E"/>
                </a:solidFill>
                <a:latin typeface="Microsoft Sans Serif"/>
                <a:cs typeface="Microsoft Sans Serif"/>
              </a:rPr>
              <a:t>эмоциональных</a:t>
            </a:r>
            <a:r>
              <a:rPr sz="2500" spc="45" dirty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500" spc="125" dirty="0">
                <a:solidFill>
                  <a:srgbClr val="101B1E"/>
                </a:solidFill>
                <a:latin typeface="Microsoft Sans Serif"/>
                <a:cs typeface="Microsoft Sans Serif"/>
              </a:rPr>
              <a:t>реакций</a:t>
            </a:r>
            <a:r>
              <a:rPr sz="2500" spc="50" dirty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500" spc="195" dirty="0">
                <a:solidFill>
                  <a:srgbClr val="101B1E"/>
                </a:solidFill>
                <a:latin typeface="Microsoft Sans Serif"/>
                <a:cs typeface="Microsoft Sans Serif"/>
              </a:rPr>
              <a:t>и</a:t>
            </a:r>
            <a:r>
              <a:rPr sz="2500" spc="50" dirty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500" spc="114" dirty="0">
                <a:solidFill>
                  <a:srgbClr val="101B1E"/>
                </a:solidFill>
                <a:latin typeface="Microsoft Sans Serif"/>
                <a:cs typeface="Microsoft Sans Serif"/>
              </a:rPr>
              <a:t>управлению </a:t>
            </a:r>
            <a:r>
              <a:rPr sz="2500" spc="60" dirty="0">
                <a:solidFill>
                  <a:srgbClr val="101B1E"/>
                </a:solidFill>
                <a:latin typeface="Microsoft Sans Serif"/>
                <a:cs typeface="Microsoft Sans Serif"/>
              </a:rPr>
              <a:t>ими</a:t>
            </a:r>
            <a:r>
              <a:rPr sz="2500" spc="60" dirty="0">
                <a:solidFill>
                  <a:srgbClr val="101B1E"/>
                </a:solidFill>
                <a:latin typeface="Tahoma"/>
                <a:cs typeface="Tahoma"/>
              </a:rPr>
              <a:t>.</a:t>
            </a:r>
            <a:endParaRPr sz="2500" dirty="0">
              <a:latin typeface="Tahoma"/>
              <a:cs typeface="Tahom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315114" y="632673"/>
            <a:ext cx="1503680" cy="1503680"/>
          </a:xfrm>
          <a:custGeom>
            <a:avLst/>
            <a:gdLst/>
            <a:ahLst/>
            <a:cxnLst/>
            <a:rect l="l" t="t" r="r" b="b"/>
            <a:pathLst>
              <a:path w="1503679" h="1503680">
                <a:moveTo>
                  <a:pt x="751758" y="0"/>
                </a:moveTo>
                <a:lnTo>
                  <a:pt x="696461" y="2018"/>
                </a:lnTo>
                <a:lnTo>
                  <a:pt x="641463" y="8126"/>
                </a:lnTo>
                <a:lnTo>
                  <a:pt x="587035" y="18246"/>
                </a:lnTo>
                <a:lnTo>
                  <a:pt x="533521" y="32339"/>
                </a:lnTo>
                <a:lnTo>
                  <a:pt x="481203" y="50358"/>
                </a:lnTo>
                <a:lnTo>
                  <a:pt x="430339" y="72157"/>
                </a:lnTo>
                <a:lnTo>
                  <a:pt x="381218" y="97644"/>
                </a:lnTo>
                <a:lnTo>
                  <a:pt x="334091" y="126674"/>
                </a:lnTo>
                <a:lnTo>
                  <a:pt x="289269" y="159100"/>
                </a:lnTo>
                <a:lnTo>
                  <a:pt x="246910" y="194729"/>
                </a:lnTo>
                <a:lnTo>
                  <a:pt x="207300" y="233381"/>
                </a:lnTo>
                <a:lnTo>
                  <a:pt x="170657" y="274838"/>
                </a:lnTo>
                <a:lnTo>
                  <a:pt x="137134" y="318866"/>
                </a:lnTo>
                <a:lnTo>
                  <a:pt x="106954" y="365260"/>
                </a:lnTo>
                <a:lnTo>
                  <a:pt x="80266" y="413758"/>
                </a:lnTo>
                <a:lnTo>
                  <a:pt x="57210" y="464057"/>
                </a:lnTo>
                <a:lnTo>
                  <a:pt x="37948" y="515930"/>
                </a:lnTo>
                <a:lnTo>
                  <a:pt x="22517" y="569076"/>
                </a:lnTo>
                <a:lnTo>
                  <a:pt x="11063" y="623228"/>
                </a:lnTo>
                <a:lnTo>
                  <a:pt x="3627" y="678058"/>
                </a:lnTo>
                <a:lnTo>
                  <a:pt x="228" y="733299"/>
                </a:lnTo>
                <a:lnTo>
                  <a:pt x="0" y="751758"/>
                </a:lnTo>
                <a:lnTo>
                  <a:pt x="228" y="770213"/>
                </a:lnTo>
                <a:lnTo>
                  <a:pt x="3627" y="825428"/>
                </a:lnTo>
                <a:lnTo>
                  <a:pt x="11063" y="880258"/>
                </a:lnTo>
                <a:lnTo>
                  <a:pt x="22517" y="934410"/>
                </a:lnTo>
                <a:lnTo>
                  <a:pt x="37948" y="987561"/>
                </a:lnTo>
                <a:lnTo>
                  <a:pt x="57210" y="1039428"/>
                </a:lnTo>
                <a:lnTo>
                  <a:pt x="80266" y="1089753"/>
                </a:lnTo>
                <a:lnTo>
                  <a:pt x="106954" y="1138229"/>
                </a:lnTo>
                <a:lnTo>
                  <a:pt x="137134" y="1184620"/>
                </a:lnTo>
                <a:lnTo>
                  <a:pt x="170657" y="1228679"/>
                </a:lnTo>
                <a:lnTo>
                  <a:pt x="207300" y="1270110"/>
                </a:lnTo>
                <a:lnTo>
                  <a:pt x="246910" y="1308769"/>
                </a:lnTo>
                <a:lnTo>
                  <a:pt x="289269" y="1344390"/>
                </a:lnTo>
                <a:lnTo>
                  <a:pt x="334091" y="1376812"/>
                </a:lnTo>
                <a:lnTo>
                  <a:pt x="381218" y="1405842"/>
                </a:lnTo>
                <a:lnTo>
                  <a:pt x="430339" y="1431340"/>
                </a:lnTo>
                <a:lnTo>
                  <a:pt x="481203" y="1453132"/>
                </a:lnTo>
                <a:lnTo>
                  <a:pt x="533521" y="1471147"/>
                </a:lnTo>
                <a:lnTo>
                  <a:pt x="587035" y="1485253"/>
                </a:lnTo>
                <a:lnTo>
                  <a:pt x="641463" y="1495371"/>
                </a:lnTo>
                <a:lnTo>
                  <a:pt x="696461" y="1501472"/>
                </a:lnTo>
                <a:lnTo>
                  <a:pt x="751758" y="1503517"/>
                </a:lnTo>
                <a:lnTo>
                  <a:pt x="770217" y="1503289"/>
                </a:lnTo>
                <a:lnTo>
                  <a:pt x="825428" y="1499890"/>
                </a:lnTo>
                <a:lnTo>
                  <a:pt x="880288" y="1492440"/>
                </a:lnTo>
                <a:lnTo>
                  <a:pt x="934417" y="1480988"/>
                </a:lnTo>
                <a:lnTo>
                  <a:pt x="987586" y="1465576"/>
                </a:lnTo>
                <a:lnTo>
                  <a:pt x="1039428" y="1446275"/>
                </a:lnTo>
                <a:lnTo>
                  <a:pt x="1089745" y="1423258"/>
                </a:lnTo>
                <a:lnTo>
                  <a:pt x="1138241" y="1396551"/>
                </a:lnTo>
                <a:lnTo>
                  <a:pt x="1184633" y="1366378"/>
                </a:lnTo>
                <a:lnTo>
                  <a:pt x="1228679" y="1332859"/>
                </a:lnTo>
                <a:lnTo>
                  <a:pt x="1270127" y="1296216"/>
                </a:lnTo>
                <a:lnTo>
                  <a:pt x="1308784" y="1256598"/>
                </a:lnTo>
                <a:lnTo>
                  <a:pt x="1344425" y="1214259"/>
                </a:lnTo>
                <a:lnTo>
                  <a:pt x="1376842" y="1169395"/>
                </a:lnTo>
                <a:lnTo>
                  <a:pt x="1405856" y="1122298"/>
                </a:lnTo>
                <a:lnTo>
                  <a:pt x="1431344" y="1073166"/>
                </a:lnTo>
                <a:lnTo>
                  <a:pt x="1453153" y="1022295"/>
                </a:lnTo>
                <a:lnTo>
                  <a:pt x="1471147" y="969965"/>
                </a:lnTo>
                <a:lnTo>
                  <a:pt x="1485253" y="916464"/>
                </a:lnTo>
                <a:lnTo>
                  <a:pt x="1495394" y="862050"/>
                </a:lnTo>
                <a:lnTo>
                  <a:pt x="1501472" y="807042"/>
                </a:lnTo>
                <a:lnTo>
                  <a:pt x="1503517" y="751758"/>
                </a:lnTo>
                <a:lnTo>
                  <a:pt x="1503289" y="733299"/>
                </a:lnTo>
                <a:lnTo>
                  <a:pt x="1499890" y="678058"/>
                </a:lnTo>
                <a:lnTo>
                  <a:pt x="1492457" y="623228"/>
                </a:lnTo>
                <a:lnTo>
                  <a:pt x="1480988" y="569076"/>
                </a:lnTo>
                <a:lnTo>
                  <a:pt x="1465568" y="515930"/>
                </a:lnTo>
                <a:lnTo>
                  <a:pt x="1446306" y="464057"/>
                </a:lnTo>
                <a:lnTo>
                  <a:pt x="1423259" y="413758"/>
                </a:lnTo>
                <a:lnTo>
                  <a:pt x="1396566" y="365260"/>
                </a:lnTo>
                <a:lnTo>
                  <a:pt x="1366387" y="318866"/>
                </a:lnTo>
                <a:lnTo>
                  <a:pt x="1332890" y="274838"/>
                </a:lnTo>
                <a:lnTo>
                  <a:pt x="1296221" y="233381"/>
                </a:lnTo>
                <a:lnTo>
                  <a:pt x="1256621" y="194729"/>
                </a:lnTo>
                <a:lnTo>
                  <a:pt x="1214260" y="159100"/>
                </a:lnTo>
                <a:lnTo>
                  <a:pt x="1169426" y="126674"/>
                </a:lnTo>
                <a:lnTo>
                  <a:pt x="1122298" y="97644"/>
                </a:lnTo>
                <a:lnTo>
                  <a:pt x="1073174" y="72157"/>
                </a:lnTo>
                <a:lnTo>
                  <a:pt x="1022300" y="50358"/>
                </a:lnTo>
                <a:lnTo>
                  <a:pt x="969995" y="32339"/>
                </a:lnTo>
                <a:lnTo>
                  <a:pt x="916477" y="18246"/>
                </a:lnTo>
                <a:lnTo>
                  <a:pt x="862077" y="8126"/>
                </a:lnTo>
                <a:lnTo>
                  <a:pt x="807055" y="2018"/>
                </a:lnTo>
                <a:lnTo>
                  <a:pt x="751758" y="0"/>
                </a:lnTo>
                <a:close/>
              </a:path>
            </a:pathLst>
          </a:custGeom>
          <a:solidFill>
            <a:srgbClr val="101B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9641657" y="970158"/>
            <a:ext cx="77470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spc="-220" dirty="0">
                <a:solidFill>
                  <a:srgbClr val="FFFFFF"/>
                </a:solidFill>
              </a:rPr>
              <a:t>01</a:t>
            </a:r>
            <a:endParaRPr sz="5000"/>
          </a:p>
        </p:txBody>
      </p:sp>
      <p:sp>
        <p:nvSpPr>
          <p:cNvPr id="15" name="object 15"/>
          <p:cNvSpPr txBox="1"/>
          <p:nvPr/>
        </p:nvSpPr>
        <p:spPr>
          <a:xfrm>
            <a:off x="11092391" y="612264"/>
            <a:ext cx="6405880" cy="142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2500"/>
              </a:lnSpc>
              <a:spcBef>
                <a:spcPts val="100"/>
              </a:spcBef>
              <a:tabLst>
                <a:tab pos="3694429" algn="l"/>
              </a:tabLst>
            </a:pPr>
            <a:r>
              <a:rPr sz="2500" spc="105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О</a:t>
            </a:r>
            <a:r>
              <a:rPr lang="ru-RU" sz="2500" spc="105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б</a:t>
            </a:r>
            <a:r>
              <a:rPr sz="2500" spc="105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учение</a:t>
            </a:r>
            <a:r>
              <a:rPr sz="2500" spc="65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500" spc="90" dirty="0">
                <a:solidFill>
                  <a:srgbClr val="101B1E"/>
                </a:solidFill>
                <a:latin typeface="Microsoft Sans Serif"/>
                <a:cs typeface="Microsoft Sans Serif"/>
              </a:rPr>
              <a:t>подростков</a:t>
            </a:r>
            <a:r>
              <a:rPr sz="2500" dirty="0">
                <a:solidFill>
                  <a:srgbClr val="101B1E"/>
                </a:solidFill>
                <a:latin typeface="Microsoft Sans Serif"/>
                <a:cs typeface="Microsoft Sans Serif"/>
              </a:rPr>
              <a:t>	</a:t>
            </a:r>
            <a:r>
              <a:rPr sz="2500" spc="110" dirty="0">
                <a:solidFill>
                  <a:srgbClr val="101B1E"/>
                </a:solidFill>
                <a:latin typeface="Microsoft Sans Serif"/>
                <a:cs typeface="Microsoft Sans Serif"/>
              </a:rPr>
              <a:t>социально </a:t>
            </a:r>
            <a:r>
              <a:rPr sz="2500" spc="105" dirty="0">
                <a:solidFill>
                  <a:srgbClr val="101B1E"/>
                </a:solidFill>
                <a:latin typeface="Microsoft Sans Serif"/>
                <a:cs typeface="Microsoft Sans Serif"/>
              </a:rPr>
              <a:t>приемлемым</a:t>
            </a:r>
            <a:r>
              <a:rPr sz="2500" spc="50" dirty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500" spc="195" dirty="0">
                <a:solidFill>
                  <a:srgbClr val="101B1E"/>
                </a:solidFill>
                <a:latin typeface="Microsoft Sans Serif"/>
                <a:cs typeface="Microsoft Sans Serif"/>
              </a:rPr>
              <a:t>и</a:t>
            </a:r>
            <a:r>
              <a:rPr sz="2500" spc="50" dirty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lang="ru-RU" sz="2500" spc="75" dirty="0">
                <a:solidFill>
                  <a:srgbClr val="101B1E"/>
                </a:solidFill>
                <a:latin typeface="Microsoft Sans Serif"/>
                <a:cs typeface="Microsoft Sans Serif"/>
              </a:rPr>
              <a:t>ж</a:t>
            </a:r>
            <a:r>
              <a:rPr sz="2500" spc="75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и</a:t>
            </a:r>
            <a:r>
              <a:rPr lang="ru-RU" sz="2500" spc="75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з</a:t>
            </a:r>
            <a:r>
              <a:rPr sz="2500" spc="75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нес</a:t>
            </a:r>
            <a:r>
              <a:rPr lang="ru-RU" sz="2500" spc="75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б</a:t>
            </a:r>
            <a:r>
              <a:rPr sz="2500" spc="75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ерегающим</a:t>
            </a:r>
            <a:r>
              <a:rPr sz="2500" spc="75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500" spc="60" dirty="0">
                <a:solidFill>
                  <a:srgbClr val="101B1E"/>
                </a:solidFill>
                <a:latin typeface="Microsoft Sans Serif"/>
                <a:cs typeface="Microsoft Sans Serif"/>
              </a:rPr>
              <a:t>методам</a:t>
            </a:r>
            <a:r>
              <a:rPr sz="2500" spc="45" dirty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500" spc="135" dirty="0" err="1">
                <a:solidFill>
                  <a:srgbClr val="101B1E"/>
                </a:solidFill>
                <a:latin typeface="Microsoft Sans Serif"/>
                <a:cs typeface="Microsoft Sans Serif"/>
              </a:rPr>
              <a:t>решения</a:t>
            </a:r>
            <a:r>
              <a:rPr sz="2500" spc="45" dirty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lang="ru-RU" sz="2500" spc="85" dirty="0">
                <a:solidFill>
                  <a:srgbClr val="101B1E"/>
                </a:solidFill>
                <a:latin typeface="Microsoft Sans Serif"/>
                <a:cs typeface="Microsoft Sans Serif"/>
              </a:rPr>
              <a:t>ж</a:t>
            </a:r>
            <a:r>
              <a:rPr sz="2500" spc="85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и</a:t>
            </a:r>
            <a:r>
              <a:rPr lang="ru-RU" sz="2500" spc="85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з</a:t>
            </a:r>
            <a:r>
              <a:rPr sz="2500" spc="85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ненных</a:t>
            </a:r>
            <a:r>
              <a:rPr sz="2500" spc="45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500" spc="60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про</a:t>
            </a:r>
            <a:r>
              <a:rPr lang="ru-RU" sz="2500" spc="60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б</a:t>
            </a:r>
            <a:r>
              <a:rPr sz="2500" spc="60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лем</a:t>
            </a:r>
            <a:r>
              <a:rPr sz="2500" spc="60" dirty="0">
                <a:solidFill>
                  <a:srgbClr val="101B1E"/>
                </a:solidFill>
                <a:latin typeface="Tahoma"/>
                <a:cs typeface="Tahoma"/>
              </a:rPr>
              <a:t>.</a:t>
            </a:r>
            <a:endParaRPr sz="2500" dirty="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6685209" y="9101934"/>
            <a:ext cx="690245" cy="317500"/>
          </a:xfrm>
          <a:custGeom>
            <a:avLst/>
            <a:gdLst/>
            <a:ahLst/>
            <a:cxnLst/>
            <a:rect l="l" t="t" r="r" b="b"/>
            <a:pathLst>
              <a:path w="690244" h="317500">
                <a:moveTo>
                  <a:pt x="538429" y="0"/>
                </a:moveTo>
                <a:lnTo>
                  <a:pt x="530504" y="0"/>
                </a:lnTo>
                <a:lnTo>
                  <a:pt x="525780" y="5157"/>
                </a:lnTo>
                <a:lnTo>
                  <a:pt x="523341" y="7738"/>
                </a:lnTo>
                <a:lnTo>
                  <a:pt x="521970" y="10966"/>
                </a:lnTo>
                <a:lnTo>
                  <a:pt x="521970" y="17419"/>
                </a:lnTo>
                <a:lnTo>
                  <a:pt x="523341" y="20647"/>
                </a:lnTo>
                <a:lnTo>
                  <a:pt x="525780" y="23228"/>
                </a:lnTo>
                <a:lnTo>
                  <a:pt x="645414" y="145542"/>
                </a:lnTo>
                <a:lnTo>
                  <a:pt x="5638" y="145542"/>
                </a:lnTo>
                <a:lnTo>
                  <a:pt x="0" y="151342"/>
                </a:lnTo>
                <a:lnTo>
                  <a:pt x="0" y="165546"/>
                </a:lnTo>
                <a:lnTo>
                  <a:pt x="5638" y="171355"/>
                </a:lnTo>
                <a:lnTo>
                  <a:pt x="645414" y="171355"/>
                </a:lnTo>
                <a:lnTo>
                  <a:pt x="520446" y="298822"/>
                </a:lnTo>
                <a:lnTo>
                  <a:pt x="520446" y="306897"/>
                </a:lnTo>
                <a:lnTo>
                  <a:pt x="530504" y="317229"/>
                </a:lnTo>
                <a:lnTo>
                  <a:pt x="538429" y="317229"/>
                </a:lnTo>
                <a:lnTo>
                  <a:pt x="543458" y="312051"/>
                </a:lnTo>
                <a:lnTo>
                  <a:pt x="690067" y="162641"/>
                </a:lnTo>
                <a:lnTo>
                  <a:pt x="690067" y="154567"/>
                </a:lnTo>
                <a:lnTo>
                  <a:pt x="538429" y="0"/>
                </a:lnTo>
                <a:close/>
              </a:path>
            </a:pathLst>
          </a:custGeom>
          <a:solidFill>
            <a:srgbClr val="101B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315114" y="6286043"/>
            <a:ext cx="1503680" cy="1503680"/>
          </a:xfrm>
          <a:custGeom>
            <a:avLst/>
            <a:gdLst/>
            <a:ahLst/>
            <a:cxnLst/>
            <a:rect l="l" t="t" r="r" b="b"/>
            <a:pathLst>
              <a:path w="1503679" h="1503679">
                <a:moveTo>
                  <a:pt x="751758" y="0"/>
                </a:moveTo>
                <a:lnTo>
                  <a:pt x="696461" y="2044"/>
                </a:lnTo>
                <a:lnTo>
                  <a:pt x="641463" y="8145"/>
                </a:lnTo>
                <a:lnTo>
                  <a:pt x="587035" y="18259"/>
                </a:lnTo>
                <a:lnTo>
                  <a:pt x="533521" y="32369"/>
                </a:lnTo>
                <a:lnTo>
                  <a:pt x="481203" y="50376"/>
                </a:lnTo>
                <a:lnTo>
                  <a:pt x="430339" y="72165"/>
                </a:lnTo>
                <a:lnTo>
                  <a:pt x="381218" y="97674"/>
                </a:lnTo>
                <a:lnTo>
                  <a:pt x="334091" y="126674"/>
                </a:lnTo>
                <a:lnTo>
                  <a:pt x="289269" y="159117"/>
                </a:lnTo>
                <a:lnTo>
                  <a:pt x="246910" y="194736"/>
                </a:lnTo>
                <a:lnTo>
                  <a:pt x="207300" y="233394"/>
                </a:lnTo>
                <a:lnTo>
                  <a:pt x="170657" y="274838"/>
                </a:lnTo>
                <a:lnTo>
                  <a:pt x="137134" y="318883"/>
                </a:lnTo>
                <a:lnTo>
                  <a:pt x="106954" y="365276"/>
                </a:lnTo>
                <a:lnTo>
                  <a:pt x="80266" y="413772"/>
                </a:lnTo>
                <a:lnTo>
                  <a:pt x="57210" y="464088"/>
                </a:lnTo>
                <a:lnTo>
                  <a:pt x="37948" y="515930"/>
                </a:lnTo>
                <a:lnTo>
                  <a:pt x="22517" y="569088"/>
                </a:lnTo>
                <a:lnTo>
                  <a:pt x="11063" y="623241"/>
                </a:lnTo>
                <a:lnTo>
                  <a:pt x="3627" y="678088"/>
                </a:lnTo>
                <a:lnTo>
                  <a:pt x="228" y="733304"/>
                </a:lnTo>
                <a:lnTo>
                  <a:pt x="0" y="751758"/>
                </a:lnTo>
                <a:lnTo>
                  <a:pt x="228" y="770213"/>
                </a:lnTo>
                <a:lnTo>
                  <a:pt x="3627" y="825428"/>
                </a:lnTo>
                <a:lnTo>
                  <a:pt x="11063" y="880271"/>
                </a:lnTo>
                <a:lnTo>
                  <a:pt x="22517" y="934429"/>
                </a:lnTo>
                <a:lnTo>
                  <a:pt x="37948" y="987583"/>
                </a:lnTo>
                <a:lnTo>
                  <a:pt x="57210" y="1039444"/>
                </a:lnTo>
                <a:lnTo>
                  <a:pt x="80266" y="1089769"/>
                </a:lnTo>
                <a:lnTo>
                  <a:pt x="106954" y="1138250"/>
                </a:lnTo>
                <a:lnTo>
                  <a:pt x="137134" y="1184641"/>
                </a:lnTo>
                <a:lnTo>
                  <a:pt x="170657" y="1228682"/>
                </a:lnTo>
                <a:lnTo>
                  <a:pt x="207300" y="1270130"/>
                </a:lnTo>
                <a:lnTo>
                  <a:pt x="246910" y="1308783"/>
                </a:lnTo>
                <a:lnTo>
                  <a:pt x="289269" y="1344413"/>
                </a:lnTo>
                <a:lnTo>
                  <a:pt x="334091" y="1376830"/>
                </a:lnTo>
                <a:lnTo>
                  <a:pt x="381218" y="1405859"/>
                </a:lnTo>
                <a:lnTo>
                  <a:pt x="430339" y="1431345"/>
                </a:lnTo>
                <a:lnTo>
                  <a:pt x="481203" y="1453151"/>
                </a:lnTo>
                <a:lnTo>
                  <a:pt x="533521" y="1471153"/>
                </a:lnTo>
                <a:lnTo>
                  <a:pt x="587035" y="1485262"/>
                </a:lnTo>
                <a:lnTo>
                  <a:pt x="641463" y="1495392"/>
                </a:lnTo>
                <a:lnTo>
                  <a:pt x="696461" y="1501487"/>
                </a:lnTo>
                <a:lnTo>
                  <a:pt x="751758" y="1503538"/>
                </a:lnTo>
                <a:lnTo>
                  <a:pt x="770217" y="1503309"/>
                </a:lnTo>
                <a:lnTo>
                  <a:pt x="825428" y="1499905"/>
                </a:lnTo>
                <a:lnTo>
                  <a:pt x="880288" y="1492461"/>
                </a:lnTo>
                <a:lnTo>
                  <a:pt x="934417" y="1480997"/>
                </a:lnTo>
                <a:lnTo>
                  <a:pt x="987586" y="1465586"/>
                </a:lnTo>
                <a:lnTo>
                  <a:pt x="1039428" y="1446291"/>
                </a:lnTo>
                <a:lnTo>
                  <a:pt x="1089745" y="1423259"/>
                </a:lnTo>
                <a:lnTo>
                  <a:pt x="1138241" y="1396570"/>
                </a:lnTo>
                <a:lnTo>
                  <a:pt x="1184633" y="1366388"/>
                </a:lnTo>
                <a:lnTo>
                  <a:pt x="1228679" y="1332884"/>
                </a:lnTo>
                <a:lnTo>
                  <a:pt x="1270127" y="1296231"/>
                </a:lnTo>
                <a:lnTo>
                  <a:pt x="1308784" y="1256616"/>
                </a:lnTo>
                <a:lnTo>
                  <a:pt x="1344425" y="1214269"/>
                </a:lnTo>
                <a:lnTo>
                  <a:pt x="1376842" y="1169426"/>
                </a:lnTo>
                <a:lnTo>
                  <a:pt x="1405856" y="1122315"/>
                </a:lnTo>
                <a:lnTo>
                  <a:pt x="1431344" y="1073188"/>
                </a:lnTo>
                <a:lnTo>
                  <a:pt x="1453153" y="1022310"/>
                </a:lnTo>
                <a:lnTo>
                  <a:pt x="1471147" y="969995"/>
                </a:lnTo>
                <a:lnTo>
                  <a:pt x="1485253" y="916481"/>
                </a:lnTo>
                <a:lnTo>
                  <a:pt x="1495394" y="862054"/>
                </a:lnTo>
                <a:lnTo>
                  <a:pt x="1501472" y="807042"/>
                </a:lnTo>
                <a:lnTo>
                  <a:pt x="1503517" y="751758"/>
                </a:lnTo>
                <a:lnTo>
                  <a:pt x="1503289" y="733304"/>
                </a:lnTo>
                <a:lnTo>
                  <a:pt x="1499890" y="678088"/>
                </a:lnTo>
                <a:lnTo>
                  <a:pt x="1492457" y="623241"/>
                </a:lnTo>
                <a:lnTo>
                  <a:pt x="1480988" y="569088"/>
                </a:lnTo>
                <a:lnTo>
                  <a:pt x="1465568" y="515930"/>
                </a:lnTo>
                <a:lnTo>
                  <a:pt x="1446306" y="464088"/>
                </a:lnTo>
                <a:lnTo>
                  <a:pt x="1423259" y="413772"/>
                </a:lnTo>
                <a:lnTo>
                  <a:pt x="1396566" y="365276"/>
                </a:lnTo>
                <a:lnTo>
                  <a:pt x="1366387" y="318883"/>
                </a:lnTo>
                <a:lnTo>
                  <a:pt x="1332890" y="274838"/>
                </a:lnTo>
                <a:lnTo>
                  <a:pt x="1296221" y="233394"/>
                </a:lnTo>
                <a:lnTo>
                  <a:pt x="1256621" y="194736"/>
                </a:lnTo>
                <a:lnTo>
                  <a:pt x="1214260" y="159117"/>
                </a:lnTo>
                <a:lnTo>
                  <a:pt x="1169426" y="126674"/>
                </a:lnTo>
                <a:lnTo>
                  <a:pt x="1122298" y="97674"/>
                </a:lnTo>
                <a:lnTo>
                  <a:pt x="1073174" y="72165"/>
                </a:lnTo>
                <a:lnTo>
                  <a:pt x="1022300" y="50376"/>
                </a:lnTo>
                <a:lnTo>
                  <a:pt x="969995" y="32369"/>
                </a:lnTo>
                <a:lnTo>
                  <a:pt x="916477" y="18259"/>
                </a:lnTo>
                <a:lnTo>
                  <a:pt x="862077" y="8145"/>
                </a:lnTo>
                <a:lnTo>
                  <a:pt x="807055" y="2044"/>
                </a:lnTo>
                <a:lnTo>
                  <a:pt x="751758" y="0"/>
                </a:lnTo>
                <a:close/>
              </a:path>
            </a:pathLst>
          </a:custGeom>
          <a:solidFill>
            <a:srgbClr val="101B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9641657" y="6623529"/>
            <a:ext cx="77470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b="1" spc="-220" dirty="0">
                <a:solidFill>
                  <a:srgbClr val="FFFFFF"/>
                </a:solidFill>
                <a:latin typeface="Tahoma"/>
                <a:cs typeface="Tahoma"/>
              </a:rPr>
              <a:t>04</a:t>
            </a:r>
            <a:endParaRPr sz="5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315114" y="8149471"/>
            <a:ext cx="1503680" cy="1503680"/>
          </a:xfrm>
          <a:custGeom>
            <a:avLst/>
            <a:gdLst/>
            <a:ahLst/>
            <a:cxnLst/>
            <a:rect l="l" t="t" r="r" b="b"/>
            <a:pathLst>
              <a:path w="1503679" h="1503679">
                <a:moveTo>
                  <a:pt x="751758" y="0"/>
                </a:moveTo>
                <a:lnTo>
                  <a:pt x="696461" y="2032"/>
                </a:lnTo>
                <a:lnTo>
                  <a:pt x="641463" y="8137"/>
                </a:lnTo>
                <a:lnTo>
                  <a:pt x="587035" y="18260"/>
                </a:lnTo>
                <a:lnTo>
                  <a:pt x="533521" y="32360"/>
                </a:lnTo>
                <a:lnTo>
                  <a:pt x="481203" y="50370"/>
                </a:lnTo>
                <a:lnTo>
                  <a:pt x="430339" y="72170"/>
                </a:lnTo>
                <a:lnTo>
                  <a:pt x="381218" y="97666"/>
                </a:lnTo>
                <a:lnTo>
                  <a:pt x="334091" y="126680"/>
                </a:lnTo>
                <a:lnTo>
                  <a:pt x="289269" y="159106"/>
                </a:lnTo>
                <a:lnTo>
                  <a:pt x="246910" y="194740"/>
                </a:lnTo>
                <a:lnTo>
                  <a:pt x="207300" y="233390"/>
                </a:lnTo>
                <a:lnTo>
                  <a:pt x="170657" y="274856"/>
                </a:lnTo>
                <a:lnTo>
                  <a:pt x="137134" y="318882"/>
                </a:lnTo>
                <a:lnTo>
                  <a:pt x="106954" y="365273"/>
                </a:lnTo>
                <a:lnTo>
                  <a:pt x="80266" y="413766"/>
                </a:lnTo>
                <a:lnTo>
                  <a:pt x="57210" y="464070"/>
                </a:lnTo>
                <a:lnTo>
                  <a:pt x="37948" y="515936"/>
                </a:lnTo>
                <a:lnTo>
                  <a:pt x="22517" y="569091"/>
                </a:lnTo>
                <a:lnTo>
                  <a:pt x="11063" y="623241"/>
                </a:lnTo>
                <a:lnTo>
                  <a:pt x="3627" y="678073"/>
                </a:lnTo>
                <a:lnTo>
                  <a:pt x="228" y="733305"/>
                </a:lnTo>
                <a:lnTo>
                  <a:pt x="0" y="751761"/>
                </a:lnTo>
                <a:lnTo>
                  <a:pt x="228" y="770216"/>
                </a:lnTo>
                <a:lnTo>
                  <a:pt x="3627" y="825447"/>
                </a:lnTo>
                <a:lnTo>
                  <a:pt x="11063" y="880279"/>
                </a:lnTo>
                <a:lnTo>
                  <a:pt x="22517" y="934425"/>
                </a:lnTo>
                <a:lnTo>
                  <a:pt x="37948" y="987578"/>
                </a:lnTo>
                <a:lnTo>
                  <a:pt x="57210" y="1039450"/>
                </a:lnTo>
                <a:lnTo>
                  <a:pt x="80266" y="1089753"/>
                </a:lnTo>
                <a:lnTo>
                  <a:pt x="106954" y="1138238"/>
                </a:lnTo>
                <a:lnTo>
                  <a:pt x="137134" y="1184636"/>
                </a:lnTo>
                <a:lnTo>
                  <a:pt x="170657" y="1228676"/>
                </a:lnTo>
                <a:lnTo>
                  <a:pt x="207300" y="1270124"/>
                </a:lnTo>
                <a:lnTo>
                  <a:pt x="246910" y="1308779"/>
                </a:lnTo>
                <a:lnTo>
                  <a:pt x="289269" y="1344413"/>
                </a:lnTo>
                <a:lnTo>
                  <a:pt x="334091" y="1376827"/>
                </a:lnTo>
                <a:lnTo>
                  <a:pt x="381218" y="1405853"/>
                </a:lnTo>
                <a:lnTo>
                  <a:pt x="430339" y="1431345"/>
                </a:lnTo>
                <a:lnTo>
                  <a:pt x="481203" y="1453151"/>
                </a:lnTo>
                <a:lnTo>
                  <a:pt x="533521" y="1471147"/>
                </a:lnTo>
                <a:lnTo>
                  <a:pt x="587035" y="1485254"/>
                </a:lnTo>
                <a:lnTo>
                  <a:pt x="641463" y="1495383"/>
                </a:lnTo>
                <a:lnTo>
                  <a:pt x="696461" y="1501487"/>
                </a:lnTo>
                <a:lnTo>
                  <a:pt x="751758" y="1503520"/>
                </a:lnTo>
                <a:lnTo>
                  <a:pt x="770217" y="1503295"/>
                </a:lnTo>
                <a:lnTo>
                  <a:pt x="825428" y="1499902"/>
                </a:lnTo>
                <a:lnTo>
                  <a:pt x="880288" y="1492454"/>
                </a:lnTo>
                <a:lnTo>
                  <a:pt x="934417" y="1480993"/>
                </a:lnTo>
                <a:lnTo>
                  <a:pt x="987586" y="1465575"/>
                </a:lnTo>
                <a:lnTo>
                  <a:pt x="1039428" y="1446300"/>
                </a:lnTo>
                <a:lnTo>
                  <a:pt x="1089745" y="1423251"/>
                </a:lnTo>
                <a:lnTo>
                  <a:pt x="1138241" y="1396568"/>
                </a:lnTo>
                <a:lnTo>
                  <a:pt x="1184633" y="1366385"/>
                </a:lnTo>
                <a:lnTo>
                  <a:pt x="1228679" y="1332881"/>
                </a:lnTo>
                <a:lnTo>
                  <a:pt x="1270127" y="1296226"/>
                </a:lnTo>
                <a:lnTo>
                  <a:pt x="1308784" y="1256609"/>
                </a:lnTo>
                <a:lnTo>
                  <a:pt x="1344425" y="1214264"/>
                </a:lnTo>
                <a:lnTo>
                  <a:pt x="1376842" y="1169420"/>
                </a:lnTo>
                <a:lnTo>
                  <a:pt x="1405856" y="1122302"/>
                </a:lnTo>
                <a:lnTo>
                  <a:pt x="1431344" y="1073177"/>
                </a:lnTo>
                <a:lnTo>
                  <a:pt x="1453153" y="1022309"/>
                </a:lnTo>
                <a:lnTo>
                  <a:pt x="1471147" y="969989"/>
                </a:lnTo>
                <a:lnTo>
                  <a:pt x="1485253" y="916478"/>
                </a:lnTo>
                <a:lnTo>
                  <a:pt x="1495394" y="862068"/>
                </a:lnTo>
                <a:lnTo>
                  <a:pt x="1501472" y="807059"/>
                </a:lnTo>
                <a:lnTo>
                  <a:pt x="1503517" y="751761"/>
                </a:lnTo>
                <a:lnTo>
                  <a:pt x="1503289" y="733305"/>
                </a:lnTo>
                <a:lnTo>
                  <a:pt x="1499890" y="678073"/>
                </a:lnTo>
                <a:lnTo>
                  <a:pt x="1492457" y="623241"/>
                </a:lnTo>
                <a:lnTo>
                  <a:pt x="1480988" y="569091"/>
                </a:lnTo>
                <a:lnTo>
                  <a:pt x="1465568" y="515936"/>
                </a:lnTo>
                <a:lnTo>
                  <a:pt x="1446306" y="464070"/>
                </a:lnTo>
                <a:lnTo>
                  <a:pt x="1423259" y="413766"/>
                </a:lnTo>
                <a:lnTo>
                  <a:pt x="1396566" y="365273"/>
                </a:lnTo>
                <a:lnTo>
                  <a:pt x="1366387" y="318882"/>
                </a:lnTo>
                <a:lnTo>
                  <a:pt x="1332890" y="274856"/>
                </a:lnTo>
                <a:lnTo>
                  <a:pt x="1296221" y="233390"/>
                </a:lnTo>
                <a:lnTo>
                  <a:pt x="1256621" y="194740"/>
                </a:lnTo>
                <a:lnTo>
                  <a:pt x="1214260" y="159106"/>
                </a:lnTo>
                <a:lnTo>
                  <a:pt x="1169426" y="126680"/>
                </a:lnTo>
                <a:lnTo>
                  <a:pt x="1122298" y="97666"/>
                </a:lnTo>
                <a:lnTo>
                  <a:pt x="1073174" y="72170"/>
                </a:lnTo>
                <a:lnTo>
                  <a:pt x="1022300" y="50370"/>
                </a:lnTo>
                <a:lnTo>
                  <a:pt x="969995" y="32360"/>
                </a:lnTo>
                <a:lnTo>
                  <a:pt x="916477" y="18260"/>
                </a:lnTo>
                <a:lnTo>
                  <a:pt x="862077" y="8137"/>
                </a:lnTo>
                <a:lnTo>
                  <a:pt x="807055" y="2032"/>
                </a:lnTo>
                <a:lnTo>
                  <a:pt x="751758" y="0"/>
                </a:lnTo>
                <a:close/>
              </a:path>
            </a:pathLst>
          </a:custGeom>
          <a:solidFill>
            <a:srgbClr val="101B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9641657" y="8486968"/>
            <a:ext cx="77470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b="1" spc="-220" dirty="0">
                <a:solidFill>
                  <a:srgbClr val="FFFFFF"/>
                </a:solidFill>
                <a:latin typeface="Tahoma"/>
                <a:cs typeface="Tahoma"/>
              </a:rPr>
              <a:t>05</a:t>
            </a:r>
            <a:endParaRPr sz="50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092385" y="6274196"/>
            <a:ext cx="6894195" cy="142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2500"/>
              </a:lnSpc>
              <a:spcBef>
                <a:spcPts val="100"/>
              </a:spcBef>
            </a:pPr>
            <a:r>
              <a:rPr sz="2500" spc="114" dirty="0" err="1">
                <a:solidFill>
                  <a:srgbClr val="101B1E"/>
                </a:solidFill>
                <a:latin typeface="Microsoft Sans Serif"/>
                <a:cs typeface="Microsoft Sans Serif"/>
              </a:rPr>
              <a:t>Формирование</a:t>
            </a:r>
            <a:r>
              <a:rPr sz="2500" spc="55" dirty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500" spc="120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по</a:t>
            </a:r>
            <a:r>
              <a:rPr lang="ru-RU" sz="2500" spc="120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з</a:t>
            </a:r>
            <a:r>
              <a:rPr sz="2500" spc="120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итивного</a:t>
            </a:r>
            <a:r>
              <a:rPr sz="2500" spc="60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500" spc="145" dirty="0">
                <a:solidFill>
                  <a:srgbClr val="101B1E"/>
                </a:solidFill>
                <a:latin typeface="Microsoft Sans Serif"/>
                <a:cs typeface="Microsoft Sans Serif"/>
              </a:rPr>
              <a:t>отношения</a:t>
            </a:r>
            <a:r>
              <a:rPr sz="2500" spc="55" dirty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500" spc="10" dirty="0">
                <a:solidFill>
                  <a:srgbClr val="101B1E"/>
                </a:solidFill>
                <a:latin typeface="Microsoft Sans Serif"/>
                <a:cs typeface="Microsoft Sans Serif"/>
              </a:rPr>
              <a:t>к </a:t>
            </a:r>
            <a:r>
              <a:rPr sz="2500" spc="105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со</a:t>
            </a:r>
            <a:r>
              <a:rPr lang="ru-RU" sz="2500" spc="105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б</a:t>
            </a:r>
            <a:r>
              <a:rPr sz="2500" spc="105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ственной</a:t>
            </a:r>
            <a:r>
              <a:rPr sz="2500" spc="40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500" spc="95" dirty="0">
                <a:solidFill>
                  <a:srgbClr val="101B1E"/>
                </a:solidFill>
                <a:latin typeface="Microsoft Sans Serif"/>
                <a:cs typeface="Microsoft Sans Serif"/>
              </a:rPr>
              <a:t>личности</a:t>
            </a:r>
            <a:r>
              <a:rPr sz="2500" spc="95" dirty="0">
                <a:solidFill>
                  <a:srgbClr val="101B1E"/>
                </a:solidFill>
                <a:latin typeface="Tahoma"/>
                <a:cs typeface="Tahoma"/>
              </a:rPr>
              <a:t>,</a:t>
            </a:r>
            <a:r>
              <a:rPr sz="2500" spc="-70" dirty="0">
                <a:solidFill>
                  <a:srgbClr val="101B1E"/>
                </a:solidFill>
                <a:latin typeface="Tahoma"/>
                <a:cs typeface="Tahoma"/>
              </a:rPr>
              <a:t> </a:t>
            </a:r>
            <a:r>
              <a:rPr sz="2500" dirty="0">
                <a:solidFill>
                  <a:srgbClr val="101B1E"/>
                </a:solidFill>
                <a:latin typeface="Microsoft Sans Serif"/>
                <a:cs typeface="Microsoft Sans Serif"/>
              </a:rPr>
              <a:t>телу</a:t>
            </a:r>
            <a:r>
              <a:rPr sz="2500" dirty="0">
                <a:solidFill>
                  <a:srgbClr val="101B1E"/>
                </a:solidFill>
                <a:latin typeface="Tahoma"/>
                <a:cs typeface="Tahoma"/>
              </a:rPr>
              <a:t>,</a:t>
            </a:r>
            <a:r>
              <a:rPr sz="2500" spc="-70" dirty="0">
                <a:solidFill>
                  <a:srgbClr val="101B1E"/>
                </a:solidFill>
                <a:latin typeface="Tahoma"/>
                <a:cs typeface="Tahoma"/>
              </a:rPr>
              <a:t> </a:t>
            </a:r>
            <a:r>
              <a:rPr sz="2500" spc="75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спосо</a:t>
            </a:r>
            <a:r>
              <a:rPr lang="ru-RU" sz="2500" spc="75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б</a:t>
            </a:r>
            <a:r>
              <a:rPr sz="2500" spc="75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ностям</a:t>
            </a:r>
            <a:r>
              <a:rPr sz="2500" spc="75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500" spc="195" dirty="0">
                <a:solidFill>
                  <a:srgbClr val="101B1E"/>
                </a:solidFill>
                <a:latin typeface="Microsoft Sans Serif"/>
                <a:cs typeface="Microsoft Sans Serif"/>
              </a:rPr>
              <a:t>и</a:t>
            </a:r>
            <a:r>
              <a:rPr sz="2500" spc="35" dirty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lang="ru-RU" sz="2500" spc="55" dirty="0" err="1">
                <a:solidFill>
                  <a:srgbClr val="101B1E"/>
                </a:solidFill>
                <a:latin typeface="Microsoft Sans Serif"/>
                <a:cs typeface="Microsoft Sans Serif"/>
              </a:rPr>
              <a:t>ж</a:t>
            </a:r>
            <a:r>
              <a:rPr sz="2500" spc="55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и</a:t>
            </a:r>
            <a:r>
              <a:rPr lang="ru-RU" sz="2500" spc="55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з</a:t>
            </a:r>
            <a:r>
              <a:rPr sz="2500" spc="55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ни</a:t>
            </a:r>
            <a:r>
              <a:rPr sz="2500" spc="35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500" spc="105" dirty="0">
                <a:solidFill>
                  <a:srgbClr val="101B1E"/>
                </a:solidFill>
                <a:latin typeface="Microsoft Sans Serif"/>
                <a:cs typeface="Microsoft Sans Serif"/>
              </a:rPr>
              <a:t>в</a:t>
            </a:r>
            <a:r>
              <a:rPr sz="2500" spc="35" dirty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101B1E"/>
                </a:solidFill>
                <a:latin typeface="Microsoft Sans Serif"/>
                <a:cs typeface="Microsoft Sans Serif"/>
              </a:rPr>
              <a:t>целом</a:t>
            </a:r>
            <a:r>
              <a:rPr sz="2500" spc="-10" dirty="0">
                <a:solidFill>
                  <a:srgbClr val="101B1E"/>
                </a:solidFill>
                <a:latin typeface="Tahoma"/>
                <a:cs typeface="Tahoma"/>
              </a:rPr>
              <a:t>.</a:t>
            </a:r>
            <a:endParaRPr sz="2500" dirty="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092388" y="8371007"/>
            <a:ext cx="6652895" cy="9592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2500"/>
              </a:lnSpc>
              <a:spcBef>
                <a:spcPts val="100"/>
              </a:spcBef>
            </a:pPr>
            <a:r>
              <a:rPr sz="2500" spc="114" dirty="0">
                <a:solidFill>
                  <a:srgbClr val="101B1E"/>
                </a:solidFill>
                <a:latin typeface="Microsoft Sans Serif"/>
                <a:cs typeface="Microsoft Sans Serif"/>
              </a:rPr>
              <a:t>Формирование</a:t>
            </a:r>
            <a:r>
              <a:rPr sz="2500" spc="45" dirty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500" spc="85" dirty="0">
                <a:solidFill>
                  <a:srgbClr val="101B1E"/>
                </a:solidFill>
                <a:latin typeface="Microsoft Sans Serif"/>
                <a:cs typeface="Microsoft Sans Serif"/>
              </a:rPr>
              <a:t>представления</a:t>
            </a:r>
            <a:r>
              <a:rPr sz="2500" spc="50" dirty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500" spc="120" dirty="0">
                <a:solidFill>
                  <a:srgbClr val="101B1E"/>
                </a:solidFill>
                <a:latin typeface="Microsoft Sans Serif"/>
                <a:cs typeface="Microsoft Sans Serif"/>
              </a:rPr>
              <a:t>о</a:t>
            </a:r>
            <a:r>
              <a:rPr sz="2500" spc="45" dirty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lang="ru-RU" sz="2500" spc="55" dirty="0">
                <a:solidFill>
                  <a:srgbClr val="101B1E"/>
                </a:solidFill>
                <a:latin typeface="Microsoft Sans Serif"/>
                <a:cs typeface="Microsoft Sans Serif"/>
              </a:rPr>
              <a:t>ж</a:t>
            </a:r>
            <a:r>
              <a:rPr sz="2500" spc="55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и</a:t>
            </a:r>
            <a:r>
              <a:rPr lang="ru-RU" sz="2500" spc="55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з</a:t>
            </a:r>
            <a:r>
              <a:rPr sz="2500" spc="55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ни</a:t>
            </a:r>
            <a:r>
              <a:rPr sz="2500" spc="50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500" spc="145" dirty="0">
                <a:solidFill>
                  <a:srgbClr val="101B1E"/>
                </a:solidFill>
                <a:latin typeface="Microsoft Sans Serif"/>
                <a:cs typeface="Microsoft Sans Serif"/>
              </a:rPr>
              <a:t>и </a:t>
            </a:r>
            <a:r>
              <a:rPr sz="2500" spc="35" dirty="0">
                <a:solidFill>
                  <a:srgbClr val="101B1E"/>
                </a:solidFill>
                <a:latin typeface="Microsoft Sans Serif"/>
                <a:cs typeface="Microsoft Sans Serif"/>
              </a:rPr>
              <a:t>смерти</a:t>
            </a:r>
            <a:r>
              <a:rPr sz="2500" spc="35" dirty="0">
                <a:solidFill>
                  <a:srgbClr val="101B1E"/>
                </a:solidFill>
                <a:latin typeface="Tahoma"/>
                <a:cs typeface="Tahoma"/>
              </a:rPr>
              <a:t>.</a:t>
            </a:r>
            <a:endParaRPr sz="25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0287000"/>
            <a:chOff x="0" y="0"/>
            <a:chExt cx="914400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10287000"/>
            </a:xfrm>
            <a:custGeom>
              <a:avLst/>
              <a:gdLst/>
              <a:ahLst/>
              <a:cxnLst/>
              <a:rect l="l" t="t" r="r" b="b"/>
              <a:pathLst>
                <a:path w="9144000" h="10287000">
                  <a:moveTo>
                    <a:pt x="9143999" y="0"/>
                  </a:moveTo>
                  <a:lnTo>
                    <a:pt x="0" y="0"/>
                  </a:lnTo>
                  <a:lnTo>
                    <a:pt x="0" y="10286999"/>
                  </a:lnTo>
                  <a:lnTo>
                    <a:pt x="9143999" y="10286999"/>
                  </a:lnTo>
                  <a:lnTo>
                    <a:pt x="9143999" y="0"/>
                  </a:lnTo>
                  <a:close/>
                </a:path>
              </a:pathLst>
            </a:custGeom>
            <a:solidFill>
              <a:srgbClr val="DD20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29760" y="3030717"/>
              <a:ext cx="3934460" cy="57150"/>
            </a:xfrm>
            <a:custGeom>
              <a:avLst/>
              <a:gdLst/>
              <a:ahLst/>
              <a:cxnLst/>
              <a:rect l="l" t="t" r="r" b="b"/>
              <a:pathLst>
                <a:path w="3934460" h="57150">
                  <a:moveTo>
                    <a:pt x="3933840" y="0"/>
                  </a:moveTo>
                  <a:lnTo>
                    <a:pt x="0" y="0"/>
                  </a:lnTo>
                  <a:lnTo>
                    <a:pt x="0" y="57149"/>
                  </a:lnTo>
                  <a:lnTo>
                    <a:pt x="3933840" y="57149"/>
                  </a:lnTo>
                  <a:lnTo>
                    <a:pt x="3933840" y="0"/>
                  </a:lnTo>
                  <a:close/>
                </a:path>
              </a:pathLst>
            </a:custGeom>
            <a:solidFill>
              <a:srgbClr val="101B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17060" y="995736"/>
            <a:ext cx="6800215" cy="1652270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 marR="5080" indent="-635">
              <a:lnSpc>
                <a:spcPts val="4130"/>
              </a:lnSpc>
              <a:spcBef>
                <a:spcPts val="595"/>
              </a:spcBef>
            </a:pPr>
            <a:r>
              <a:rPr sz="3800" b="0" spc="-320" dirty="0" smtClean="0">
                <a:solidFill>
                  <a:srgbClr val="FFFFFF"/>
                </a:solidFill>
                <a:latin typeface="Arial Black"/>
                <a:cs typeface="Arial Black"/>
              </a:rPr>
              <a:t>ПР</a:t>
            </a:r>
            <a:r>
              <a:rPr lang="ru-RU" sz="3800" b="0" spc="-320" dirty="0" smtClean="0">
                <a:solidFill>
                  <a:srgbClr val="FFFFFF"/>
                </a:solidFill>
                <a:latin typeface="Arial Black"/>
                <a:cs typeface="Arial Black"/>
              </a:rPr>
              <a:t>И</a:t>
            </a:r>
            <a:r>
              <a:rPr sz="3800" b="0" spc="-35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800" b="0" spc="-400" dirty="0" smtClean="0">
                <a:solidFill>
                  <a:srgbClr val="FFFFFF"/>
                </a:solidFill>
                <a:latin typeface="Arial Black"/>
                <a:cs typeface="Arial Black"/>
              </a:rPr>
              <a:t>УГРО</a:t>
            </a:r>
            <a:r>
              <a:rPr lang="ru-RU" sz="3800" b="0" spc="-400" dirty="0" smtClean="0">
                <a:solidFill>
                  <a:srgbClr val="FFFFFF"/>
                </a:solidFill>
                <a:latin typeface="Arial Black"/>
                <a:cs typeface="Arial Black"/>
              </a:rPr>
              <a:t>З</a:t>
            </a:r>
            <a:r>
              <a:rPr sz="3800" b="0" spc="-400" dirty="0" smtClean="0">
                <a:solidFill>
                  <a:srgbClr val="FFFFFF"/>
                </a:solidFill>
                <a:latin typeface="Arial Black"/>
                <a:cs typeface="Arial Black"/>
              </a:rPr>
              <a:t>Е </a:t>
            </a:r>
            <a:r>
              <a:rPr sz="3800" b="0" spc="-320" dirty="0" smtClean="0">
                <a:solidFill>
                  <a:srgbClr val="FFFFFF"/>
                </a:solidFill>
                <a:latin typeface="Arial Black"/>
                <a:cs typeface="Arial Black"/>
              </a:rPr>
              <a:t>СУ</a:t>
            </a:r>
            <a:r>
              <a:rPr lang="ru-RU" sz="3800" b="0" spc="-320" dirty="0" smtClean="0">
                <a:solidFill>
                  <a:srgbClr val="FFFFFF"/>
                </a:solidFill>
                <a:latin typeface="Arial Black"/>
                <a:cs typeface="Arial Black"/>
              </a:rPr>
              <a:t>И</a:t>
            </a:r>
            <a:r>
              <a:rPr sz="3800" b="0" spc="-320" dirty="0" smtClean="0">
                <a:solidFill>
                  <a:srgbClr val="FFFFFF"/>
                </a:solidFill>
                <a:latin typeface="Arial Black"/>
                <a:cs typeface="Arial Black"/>
              </a:rPr>
              <a:t>Ц</a:t>
            </a:r>
            <a:r>
              <a:rPr lang="ru-RU" sz="3800" b="0" spc="-320" dirty="0" smtClean="0">
                <a:solidFill>
                  <a:srgbClr val="FFFFFF"/>
                </a:solidFill>
                <a:latin typeface="Arial Black"/>
                <a:cs typeface="Arial Black"/>
              </a:rPr>
              <a:t>И</a:t>
            </a:r>
            <a:r>
              <a:rPr sz="3800" b="0" spc="-320" dirty="0" err="1" smtClean="0">
                <a:solidFill>
                  <a:srgbClr val="FFFFFF"/>
                </a:solidFill>
                <a:latin typeface="Arial Black"/>
                <a:cs typeface="Arial Black"/>
              </a:rPr>
              <a:t>ДАЛbНОГО</a:t>
            </a:r>
            <a:r>
              <a:rPr sz="3800" b="0" spc="-320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800" b="0" spc="-434" dirty="0" smtClean="0">
                <a:solidFill>
                  <a:srgbClr val="FFFFFF"/>
                </a:solidFill>
                <a:latin typeface="Arial Black"/>
                <a:cs typeface="Arial Black"/>
              </a:rPr>
              <a:t>ПОВЕДЕН</a:t>
            </a:r>
            <a:r>
              <a:rPr lang="ru-RU" sz="3800" b="0" spc="-434" dirty="0" smtClean="0">
                <a:solidFill>
                  <a:srgbClr val="FFFFFF"/>
                </a:solidFill>
                <a:latin typeface="Arial Black"/>
                <a:cs typeface="Arial Black"/>
              </a:rPr>
              <a:t>И</a:t>
            </a:r>
            <a:r>
              <a:rPr sz="3800" b="0" spc="-434" dirty="0" smtClean="0">
                <a:solidFill>
                  <a:srgbClr val="FFFFFF"/>
                </a:solidFill>
                <a:latin typeface="Arial Black"/>
                <a:cs typeface="Arial Black"/>
              </a:rPr>
              <a:t>Я</a:t>
            </a:r>
            <a:r>
              <a:rPr sz="3800" b="0" spc="-340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800" b="0" spc="-370" dirty="0" smtClean="0">
                <a:solidFill>
                  <a:srgbClr val="FFFFFF"/>
                </a:solidFill>
                <a:latin typeface="Arial Black"/>
                <a:cs typeface="Arial Black"/>
              </a:rPr>
              <a:t>НЕОБXОД</a:t>
            </a:r>
            <a:r>
              <a:rPr lang="ru-RU" sz="3800" b="0" spc="-370" dirty="0" smtClean="0">
                <a:solidFill>
                  <a:srgbClr val="FFFFFF"/>
                </a:solidFill>
                <a:latin typeface="Arial Black"/>
                <a:cs typeface="Arial Black"/>
              </a:rPr>
              <a:t>И</a:t>
            </a:r>
            <a:r>
              <a:rPr sz="3800" b="0" spc="-370" dirty="0" smtClean="0">
                <a:solidFill>
                  <a:srgbClr val="FFFFFF"/>
                </a:solidFill>
                <a:latin typeface="Arial Black"/>
                <a:cs typeface="Arial Black"/>
              </a:rPr>
              <a:t>МО</a:t>
            </a:r>
            <a:r>
              <a:rPr sz="3800" spc="-370" dirty="0">
                <a:solidFill>
                  <a:srgbClr val="FFFFFF"/>
                </a:solidFill>
              </a:rPr>
              <a:t>:</a:t>
            </a:r>
            <a:endParaRPr sz="3800" dirty="0">
              <a:latin typeface="Arial Black"/>
              <a:cs typeface="Arial Black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164811" y="4097883"/>
            <a:ext cx="6996430" cy="4429125"/>
            <a:chOff x="1164811" y="4097883"/>
            <a:chExt cx="6996430" cy="442912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64811" y="4097883"/>
              <a:ext cx="6810390" cy="442910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522464" y="5929731"/>
              <a:ext cx="638810" cy="2229485"/>
            </a:xfrm>
            <a:custGeom>
              <a:avLst/>
              <a:gdLst/>
              <a:ahLst/>
              <a:cxnLst/>
              <a:rect l="l" t="t" r="r" b="b"/>
              <a:pathLst>
                <a:path w="638809" h="2229484">
                  <a:moveTo>
                    <a:pt x="638187" y="2153602"/>
                  </a:moveTo>
                  <a:lnTo>
                    <a:pt x="319062" y="1832914"/>
                  </a:lnTo>
                  <a:lnTo>
                    <a:pt x="0" y="2153602"/>
                  </a:lnTo>
                  <a:lnTo>
                    <a:pt x="75222" y="2229231"/>
                  </a:lnTo>
                  <a:lnTo>
                    <a:pt x="319062" y="1984184"/>
                  </a:lnTo>
                  <a:lnTo>
                    <a:pt x="562902" y="2229231"/>
                  </a:lnTo>
                  <a:lnTo>
                    <a:pt x="638187" y="2153602"/>
                  </a:lnTo>
                  <a:close/>
                </a:path>
                <a:path w="638809" h="2229484">
                  <a:moveTo>
                    <a:pt x="638187" y="1695399"/>
                  </a:moveTo>
                  <a:lnTo>
                    <a:pt x="319062" y="1374698"/>
                  </a:lnTo>
                  <a:lnTo>
                    <a:pt x="0" y="1695399"/>
                  </a:lnTo>
                  <a:lnTo>
                    <a:pt x="75222" y="1771040"/>
                  </a:lnTo>
                  <a:lnTo>
                    <a:pt x="319062" y="1525968"/>
                  </a:lnTo>
                  <a:lnTo>
                    <a:pt x="562902" y="1771040"/>
                  </a:lnTo>
                  <a:lnTo>
                    <a:pt x="638187" y="1695399"/>
                  </a:lnTo>
                  <a:close/>
                </a:path>
                <a:path w="638809" h="2229484">
                  <a:moveTo>
                    <a:pt x="638187" y="1237157"/>
                  </a:moveTo>
                  <a:lnTo>
                    <a:pt x="319062" y="916444"/>
                  </a:lnTo>
                  <a:lnTo>
                    <a:pt x="0" y="1237157"/>
                  </a:lnTo>
                  <a:lnTo>
                    <a:pt x="75222" y="1312799"/>
                  </a:lnTo>
                  <a:lnTo>
                    <a:pt x="319062" y="1067714"/>
                  </a:lnTo>
                  <a:lnTo>
                    <a:pt x="562902" y="1312799"/>
                  </a:lnTo>
                  <a:lnTo>
                    <a:pt x="638187" y="1237157"/>
                  </a:lnTo>
                  <a:close/>
                </a:path>
                <a:path w="638809" h="2229484">
                  <a:moveTo>
                    <a:pt x="638187" y="778954"/>
                  </a:moveTo>
                  <a:lnTo>
                    <a:pt x="319062" y="458266"/>
                  </a:lnTo>
                  <a:lnTo>
                    <a:pt x="0" y="778954"/>
                  </a:lnTo>
                  <a:lnTo>
                    <a:pt x="75222" y="854570"/>
                  </a:lnTo>
                  <a:lnTo>
                    <a:pt x="319062" y="609549"/>
                  </a:lnTo>
                  <a:lnTo>
                    <a:pt x="562902" y="854570"/>
                  </a:lnTo>
                  <a:lnTo>
                    <a:pt x="638187" y="778954"/>
                  </a:lnTo>
                  <a:close/>
                </a:path>
                <a:path w="638809" h="2229484">
                  <a:moveTo>
                    <a:pt x="638187" y="320713"/>
                  </a:moveTo>
                  <a:lnTo>
                    <a:pt x="319062" y="0"/>
                  </a:lnTo>
                  <a:lnTo>
                    <a:pt x="0" y="320713"/>
                  </a:lnTo>
                  <a:lnTo>
                    <a:pt x="75222" y="396341"/>
                  </a:lnTo>
                  <a:lnTo>
                    <a:pt x="319062" y="151282"/>
                  </a:lnTo>
                  <a:lnTo>
                    <a:pt x="562902" y="396341"/>
                  </a:lnTo>
                  <a:lnTo>
                    <a:pt x="638187" y="3207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9649145" y="2059045"/>
            <a:ext cx="1938655" cy="2181225"/>
            <a:chOff x="9649145" y="2059045"/>
            <a:chExt cx="1938655" cy="2181225"/>
          </a:xfrm>
        </p:grpSpPr>
        <p:sp>
          <p:nvSpPr>
            <p:cNvPr id="10" name="object 10"/>
            <p:cNvSpPr/>
            <p:nvPr/>
          </p:nvSpPr>
          <p:spPr>
            <a:xfrm>
              <a:off x="9992167" y="2603266"/>
              <a:ext cx="1252855" cy="1250315"/>
            </a:xfrm>
            <a:custGeom>
              <a:avLst/>
              <a:gdLst/>
              <a:ahLst/>
              <a:cxnLst/>
              <a:rect l="l" t="t" r="r" b="b"/>
              <a:pathLst>
                <a:path w="1252854" h="1250314">
                  <a:moveTo>
                    <a:pt x="626181" y="0"/>
                  </a:moveTo>
                  <a:lnTo>
                    <a:pt x="577317" y="1883"/>
                  </a:lnTo>
                  <a:lnTo>
                    <a:pt x="529469" y="7442"/>
                  </a:lnTo>
                  <a:lnTo>
                    <a:pt x="482777" y="16534"/>
                  </a:lnTo>
                  <a:lnTo>
                    <a:pt x="437382" y="29021"/>
                  </a:lnTo>
                  <a:lnTo>
                    <a:pt x="393424" y="44762"/>
                  </a:lnTo>
                  <a:lnTo>
                    <a:pt x="351044" y="63618"/>
                  </a:lnTo>
                  <a:lnTo>
                    <a:pt x="310381" y="85448"/>
                  </a:lnTo>
                  <a:lnTo>
                    <a:pt x="271575" y="110113"/>
                  </a:lnTo>
                  <a:lnTo>
                    <a:pt x="234768" y="137472"/>
                  </a:lnTo>
                  <a:lnTo>
                    <a:pt x="200100" y="167386"/>
                  </a:lnTo>
                  <a:lnTo>
                    <a:pt x="167710" y="199714"/>
                  </a:lnTo>
                  <a:lnTo>
                    <a:pt x="137739" y="234316"/>
                  </a:lnTo>
                  <a:lnTo>
                    <a:pt x="110327" y="271053"/>
                  </a:lnTo>
                  <a:lnTo>
                    <a:pt x="85614" y="309785"/>
                  </a:lnTo>
                  <a:lnTo>
                    <a:pt x="63742" y="350371"/>
                  </a:lnTo>
                  <a:lnTo>
                    <a:pt x="44850" y="392671"/>
                  </a:lnTo>
                  <a:lnTo>
                    <a:pt x="29078" y="436546"/>
                  </a:lnTo>
                  <a:lnTo>
                    <a:pt x="16566" y="481856"/>
                  </a:lnTo>
                  <a:lnTo>
                    <a:pt x="7456" y="528460"/>
                  </a:lnTo>
                  <a:lnTo>
                    <a:pt x="1887" y="576219"/>
                  </a:lnTo>
                  <a:lnTo>
                    <a:pt x="0" y="624992"/>
                  </a:lnTo>
                  <a:lnTo>
                    <a:pt x="1838" y="672493"/>
                  </a:lnTo>
                  <a:lnTo>
                    <a:pt x="1887" y="673761"/>
                  </a:lnTo>
                  <a:lnTo>
                    <a:pt x="7456" y="721516"/>
                  </a:lnTo>
                  <a:lnTo>
                    <a:pt x="16566" y="768117"/>
                  </a:lnTo>
                  <a:lnTo>
                    <a:pt x="29078" y="813423"/>
                  </a:lnTo>
                  <a:lnTo>
                    <a:pt x="44850" y="857296"/>
                  </a:lnTo>
                  <a:lnTo>
                    <a:pt x="63742" y="899594"/>
                  </a:lnTo>
                  <a:lnTo>
                    <a:pt x="85614" y="940178"/>
                  </a:lnTo>
                  <a:lnTo>
                    <a:pt x="110327" y="978907"/>
                  </a:lnTo>
                  <a:lnTo>
                    <a:pt x="137739" y="1015643"/>
                  </a:lnTo>
                  <a:lnTo>
                    <a:pt x="167710" y="1050244"/>
                  </a:lnTo>
                  <a:lnTo>
                    <a:pt x="200100" y="1082571"/>
                  </a:lnTo>
                  <a:lnTo>
                    <a:pt x="234768" y="1112484"/>
                  </a:lnTo>
                  <a:lnTo>
                    <a:pt x="271575" y="1139842"/>
                  </a:lnTo>
                  <a:lnTo>
                    <a:pt x="310381" y="1164506"/>
                  </a:lnTo>
                  <a:lnTo>
                    <a:pt x="351044" y="1186336"/>
                  </a:lnTo>
                  <a:lnTo>
                    <a:pt x="393424" y="1205191"/>
                  </a:lnTo>
                  <a:lnTo>
                    <a:pt x="437382" y="1220932"/>
                  </a:lnTo>
                  <a:lnTo>
                    <a:pt x="482777" y="1233419"/>
                  </a:lnTo>
                  <a:lnTo>
                    <a:pt x="529469" y="1242512"/>
                  </a:lnTo>
                  <a:lnTo>
                    <a:pt x="577317" y="1248070"/>
                  </a:lnTo>
                  <a:lnTo>
                    <a:pt x="626181" y="1249954"/>
                  </a:lnTo>
                  <a:lnTo>
                    <a:pt x="675045" y="1248070"/>
                  </a:lnTo>
                  <a:lnTo>
                    <a:pt x="722893" y="1242512"/>
                  </a:lnTo>
                  <a:lnTo>
                    <a:pt x="769584" y="1233419"/>
                  </a:lnTo>
                  <a:lnTo>
                    <a:pt x="814979" y="1220932"/>
                  </a:lnTo>
                  <a:lnTo>
                    <a:pt x="858937" y="1205191"/>
                  </a:lnTo>
                  <a:lnTo>
                    <a:pt x="901317" y="1186336"/>
                  </a:lnTo>
                  <a:lnTo>
                    <a:pt x="941981" y="1164506"/>
                  </a:lnTo>
                  <a:lnTo>
                    <a:pt x="969727" y="1146870"/>
                  </a:lnTo>
                  <a:lnTo>
                    <a:pt x="626181" y="1146870"/>
                  </a:lnTo>
                  <a:lnTo>
                    <a:pt x="578585" y="1144738"/>
                  </a:lnTo>
                  <a:lnTo>
                    <a:pt x="532187" y="1138462"/>
                  </a:lnTo>
                  <a:lnTo>
                    <a:pt x="487171" y="1128228"/>
                  </a:lnTo>
                  <a:lnTo>
                    <a:pt x="443723" y="1114220"/>
                  </a:lnTo>
                  <a:lnTo>
                    <a:pt x="402025" y="1096621"/>
                  </a:lnTo>
                  <a:lnTo>
                    <a:pt x="362263" y="1075617"/>
                  </a:lnTo>
                  <a:lnTo>
                    <a:pt x="324622" y="1051392"/>
                  </a:lnTo>
                  <a:lnTo>
                    <a:pt x="289286" y="1024129"/>
                  </a:lnTo>
                  <a:lnTo>
                    <a:pt x="256439" y="994013"/>
                  </a:lnTo>
                  <a:lnTo>
                    <a:pt x="226267" y="961229"/>
                  </a:lnTo>
                  <a:lnTo>
                    <a:pt x="198952" y="925960"/>
                  </a:lnTo>
                  <a:lnTo>
                    <a:pt x="174682" y="888391"/>
                  </a:lnTo>
                  <a:lnTo>
                    <a:pt x="153638" y="848706"/>
                  </a:lnTo>
                  <a:lnTo>
                    <a:pt x="136007" y="807090"/>
                  </a:lnTo>
                  <a:lnTo>
                    <a:pt x="121973" y="763726"/>
                  </a:lnTo>
                  <a:lnTo>
                    <a:pt x="111720" y="718798"/>
                  </a:lnTo>
                  <a:lnTo>
                    <a:pt x="105433" y="672493"/>
                  </a:lnTo>
                  <a:lnTo>
                    <a:pt x="103296" y="624992"/>
                  </a:lnTo>
                  <a:lnTo>
                    <a:pt x="105433" y="577487"/>
                  </a:lnTo>
                  <a:lnTo>
                    <a:pt x="111720" y="531176"/>
                  </a:lnTo>
                  <a:lnTo>
                    <a:pt x="121973" y="486245"/>
                  </a:lnTo>
                  <a:lnTo>
                    <a:pt x="136007" y="442878"/>
                  </a:lnTo>
                  <a:lnTo>
                    <a:pt x="153638" y="401259"/>
                  </a:lnTo>
                  <a:lnTo>
                    <a:pt x="174682" y="361571"/>
                  </a:lnTo>
                  <a:lnTo>
                    <a:pt x="198952" y="324000"/>
                  </a:lnTo>
                  <a:lnTo>
                    <a:pt x="226267" y="288730"/>
                  </a:lnTo>
                  <a:lnTo>
                    <a:pt x="256439" y="255944"/>
                  </a:lnTo>
                  <a:lnTo>
                    <a:pt x="289286" y="225827"/>
                  </a:lnTo>
                  <a:lnTo>
                    <a:pt x="324622" y="198563"/>
                  </a:lnTo>
                  <a:lnTo>
                    <a:pt x="362263" y="174337"/>
                  </a:lnTo>
                  <a:lnTo>
                    <a:pt x="402025" y="153333"/>
                  </a:lnTo>
                  <a:lnTo>
                    <a:pt x="443723" y="135734"/>
                  </a:lnTo>
                  <a:lnTo>
                    <a:pt x="487171" y="121725"/>
                  </a:lnTo>
                  <a:lnTo>
                    <a:pt x="532187" y="111491"/>
                  </a:lnTo>
                  <a:lnTo>
                    <a:pt x="578585" y="105216"/>
                  </a:lnTo>
                  <a:lnTo>
                    <a:pt x="626181" y="103083"/>
                  </a:lnTo>
                  <a:lnTo>
                    <a:pt x="969725" y="103083"/>
                  </a:lnTo>
                  <a:lnTo>
                    <a:pt x="941981" y="85448"/>
                  </a:lnTo>
                  <a:lnTo>
                    <a:pt x="901317" y="63618"/>
                  </a:lnTo>
                  <a:lnTo>
                    <a:pt x="858937" y="44762"/>
                  </a:lnTo>
                  <a:lnTo>
                    <a:pt x="814979" y="29021"/>
                  </a:lnTo>
                  <a:lnTo>
                    <a:pt x="769584" y="16534"/>
                  </a:lnTo>
                  <a:lnTo>
                    <a:pt x="722893" y="7442"/>
                  </a:lnTo>
                  <a:lnTo>
                    <a:pt x="675045" y="1883"/>
                  </a:lnTo>
                  <a:lnTo>
                    <a:pt x="626181" y="0"/>
                  </a:lnTo>
                  <a:close/>
                </a:path>
                <a:path w="1252854" h="1250314">
                  <a:moveTo>
                    <a:pt x="969725" y="103083"/>
                  </a:moveTo>
                  <a:lnTo>
                    <a:pt x="626181" y="103083"/>
                  </a:lnTo>
                  <a:lnTo>
                    <a:pt x="673772" y="105216"/>
                  </a:lnTo>
                  <a:lnTo>
                    <a:pt x="720166" y="111491"/>
                  </a:lnTo>
                  <a:lnTo>
                    <a:pt x="765179" y="121725"/>
                  </a:lnTo>
                  <a:lnTo>
                    <a:pt x="808626" y="135734"/>
                  </a:lnTo>
                  <a:lnTo>
                    <a:pt x="850323" y="153333"/>
                  </a:lnTo>
                  <a:lnTo>
                    <a:pt x="890084" y="174337"/>
                  </a:lnTo>
                  <a:lnTo>
                    <a:pt x="927726" y="198563"/>
                  </a:lnTo>
                  <a:lnTo>
                    <a:pt x="963063" y="225827"/>
                  </a:lnTo>
                  <a:lnTo>
                    <a:pt x="995911" y="255944"/>
                  </a:lnTo>
                  <a:lnTo>
                    <a:pt x="1026085" y="288730"/>
                  </a:lnTo>
                  <a:lnTo>
                    <a:pt x="1053400" y="324000"/>
                  </a:lnTo>
                  <a:lnTo>
                    <a:pt x="1077673" y="361571"/>
                  </a:lnTo>
                  <a:lnTo>
                    <a:pt x="1098718" y="401259"/>
                  </a:lnTo>
                  <a:lnTo>
                    <a:pt x="1116351" y="442878"/>
                  </a:lnTo>
                  <a:lnTo>
                    <a:pt x="1130386" y="486245"/>
                  </a:lnTo>
                  <a:lnTo>
                    <a:pt x="1140640" y="531176"/>
                  </a:lnTo>
                  <a:lnTo>
                    <a:pt x="1146928" y="577487"/>
                  </a:lnTo>
                  <a:lnTo>
                    <a:pt x="1149065" y="624992"/>
                  </a:lnTo>
                  <a:lnTo>
                    <a:pt x="1146928" y="672493"/>
                  </a:lnTo>
                  <a:lnTo>
                    <a:pt x="1140640" y="718798"/>
                  </a:lnTo>
                  <a:lnTo>
                    <a:pt x="1130386" y="763726"/>
                  </a:lnTo>
                  <a:lnTo>
                    <a:pt x="1116351" y="807090"/>
                  </a:lnTo>
                  <a:lnTo>
                    <a:pt x="1098718" y="848706"/>
                  </a:lnTo>
                  <a:lnTo>
                    <a:pt x="1077673" y="888391"/>
                  </a:lnTo>
                  <a:lnTo>
                    <a:pt x="1053400" y="925960"/>
                  </a:lnTo>
                  <a:lnTo>
                    <a:pt x="1026085" y="961229"/>
                  </a:lnTo>
                  <a:lnTo>
                    <a:pt x="995911" y="994013"/>
                  </a:lnTo>
                  <a:lnTo>
                    <a:pt x="963063" y="1024129"/>
                  </a:lnTo>
                  <a:lnTo>
                    <a:pt x="927726" y="1051392"/>
                  </a:lnTo>
                  <a:lnTo>
                    <a:pt x="890084" y="1075617"/>
                  </a:lnTo>
                  <a:lnTo>
                    <a:pt x="850323" y="1096621"/>
                  </a:lnTo>
                  <a:lnTo>
                    <a:pt x="808626" y="1114220"/>
                  </a:lnTo>
                  <a:lnTo>
                    <a:pt x="765179" y="1128228"/>
                  </a:lnTo>
                  <a:lnTo>
                    <a:pt x="720166" y="1138462"/>
                  </a:lnTo>
                  <a:lnTo>
                    <a:pt x="673772" y="1144738"/>
                  </a:lnTo>
                  <a:lnTo>
                    <a:pt x="626181" y="1146870"/>
                  </a:lnTo>
                  <a:lnTo>
                    <a:pt x="969727" y="1146870"/>
                  </a:lnTo>
                  <a:lnTo>
                    <a:pt x="1017593" y="1112484"/>
                  </a:lnTo>
                  <a:lnTo>
                    <a:pt x="1052262" y="1082571"/>
                  </a:lnTo>
                  <a:lnTo>
                    <a:pt x="1084652" y="1050244"/>
                  </a:lnTo>
                  <a:lnTo>
                    <a:pt x="1114623" y="1015643"/>
                  </a:lnTo>
                  <a:lnTo>
                    <a:pt x="1142035" y="978907"/>
                  </a:lnTo>
                  <a:lnTo>
                    <a:pt x="1166747" y="940178"/>
                  </a:lnTo>
                  <a:lnTo>
                    <a:pt x="1188619" y="899594"/>
                  </a:lnTo>
                  <a:lnTo>
                    <a:pt x="1207512" y="857296"/>
                  </a:lnTo>
                  <a:lnTo>
                    <a:pt x="1223284" y="813423"/>
                  </a:lnTo>
                  <a:lnTo>
                    <a:pt x="1235795" y="768117"/>
                  </a:lnTo>
                  <a:lnTo>
                    <a:pt x="1244905" y="721516"/>
                  </a:lnTo>
                  <a:lnTo>
                    <a:pt x="1250474" y="673761"/>
                  </a:lnTo>
                  <a:lnTo>
                    <a:pt x="1252362" y="624992"/>
                  </a:lnTo>
                  <a:lnTo>
                    <a:pt x="1250523" y="577487"/>
                  </a:lnTo>
                  <a:lnTo>
                    <a:pt x="1250474" y="576219"/>
                  </a:lnTo>
                  <a:lnTo>
                    <a:pt x="1244905" y="528460"/>
                  </a:lnTo>
                  <a:lnTo>
                    <a:pt x="1235795" y="481856"/>
                  </a:lnTo>
                  <a:lnTo>
                    <a:pt x="1223284" y="436546"/>
                  </a:lnTo>
                  <a:lnTo>
                    <a:pt x="1207512" y="392671"/>
                  </a:lnTo>
                  <a:lnTo>
                    <a:pt x="1188619" y="350371"/>
                  </a:lnTo>
                  <a:lnTo>
                    <a:pt x="1166747" y="309785"/>
                  </a:lnTo>
                  <a:lnTo>
                    <a:pt x="1142035" y="271053"/>
                  </a:lnTo>
                  <a:lnTo>
                    <a:pt x="1114623" y="234316"/>
                  </a:lnTo>
                  <a:lnTo>
                    <a:pt x="1084652" y="199714"/>
                  </a:lnTo>
                  <a:lnTo>
                    <a:pt x="1052262" y="167386"/>
                  </a:lnTo>
                  <a:lnTo>
                    <a:pt x="1017593" y="137472"/>
                  </a:lnTo>
                  <a:lnTo>
                    <a:pt x="980786" y="110113"/>
                  </a:lnTo>
                  <a:lnTo>
                    <a:pt x="969725" y="103083"/>
                  </a:lnTo>
                  <a:close/>
                </a:path>
              </a:pathLst>
            </a:custGeom>
            <a:solidFill>
              <a:srgbClr val="DD20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896306" y="2894960"/>
              <a:ext cx="1444625" cy="1020444"/>
            </a:xfrm>
            <a:custGeom>
              <a:avLst/>
              <a:gdLst/>
              <a:ahLst/>
              <a:cxnLst/>
              <a:rect l="l" t="t" r="r" b="b"/>
              <a:pathLst>
                <a:path w="1444625" h="1020445">
                  <a:moveTo>
                    <a:pt x="1392448" y="0"/>
                  </a:moveTo>
                  <a:lnTo>
                    <a:pt x="51633" y="0"/>
                  </a:lnTo>
                  <a:lnTo>
                    <a:pt x="31529" y="4050"/>
                  </a:lnTo>
                  <a:lnTo>
                    <a:pt x="15118" y="15095"/>
                  </a:lnTo>
                  <a:lnTo>
                    <a:pt x="4055" y="31478"/>
                  </a:lnTo>
                  <a:lnTo>
                    <a:pt x="0" y="51541"/>
                  </a:lnTo>
                  <a:lnTo>
                    <a:pt x="0" y="968380"/>
                  </a:lnTo>
                  <a:lnTo>
                    <a:pt x="4055" y="988461"/>
                  </a:lnTo>
                  <a:lnTo>
                    <a:pt x="15118" y="1004853"/>
                  </a:lnTo>
                  <a:lnTo>
                    <a:pt x="31529" y="1015901"/>
                  </a:lnTo>
                  <a:lnTo>
                    <a:pt x="51633" y="1019952"/>
                  </a:lnTo>
                  <a:lnTo>
                    <a:pt x="1392448" y="1019952"/>
                  </a:lnTo>
                  <a:lnTo>
                    <a:pt x="1412556" y="1015901"/>
                  </a:lnTo>
                  <a:lnTo>
                    <a:pt x="1428978" y="1004853"/>
                  </a:lnTo>
                  <a:lnTo>
                    <a:pt x="1440051" y="988461"/>
                  </a:lnTo>
                  <a:lnTo>
                    <a:pt x="1444111" y="968380"/>
                  </a:lnTo>
                  <a:lnTo>
                    <a:pt x="1444111" y="51541"/>
                  </a:lnTo>
                  <a:lnTo>
                    <a:pt x="1440051" y="31478"/>
                  </a:lnTo>
                  <a:lnTo>
                    <a:pt x="1428978" y="15095"/>
                  </a:lnTo>
                  <a:lnTo>
                    <a:pt x="1412556" y="4050"/>
                  </a:lnTo>
                  <a:lnTo>
                    <a:pt x="13924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844608" y="2287193"/>
              <a:ext cx="1547495" cy="1679575"/>
            </a:xfrm>
            <a:custGeom>
              <a:avLst/>
              <a:gdLst/>
              <a:ahLst/>
              <a:cxnLst/>
              <a:rect l="l" t="t" r="r" b="b"/>
              <a:pathLst>
                <a:path w="1547495" h="1679575">
                  <a:moveTo>
                    <a:pt x="825398" y="51536"/>
                  </a:moveTo>
                  <a:lnTo>
                    <a:pt x="821334" y="31483"/>
                  </a:lnTo>
                  <a:lnTo>
                    <a:pt x="810260" y="15100"/>
                  </a:lnTo>
                  <a:lnTo>
                    <a:pt x="793838" y="4051"/>
                  </a:lnTo>
                  <a:lnTo>
                    <a:pt x="773734" y="0"/>
                  </a:lnTo>
                  <a:lnTo>
                    <a:pt x="753630" y="4051"/>
                  </a:lnTo>
                  <a:lnTo>
                    <a:pt x="737209" y="15100"/>
                  </a:lnTo>
                  <a:lnTo>
                    <a:pt x="726135" y="31483"/>
                  </a:lnTo>
                  <a:lnTo>
                    <a:pt x="722071" y="51536"/>
                  </a:lnTo>
                  <a:lnTo>
                    <a:pt x="722071" y="336169"/>
                  </a:lnTo>
                  <a:lnTo>
                    <a:pt x="726135" y="356235"/>
                  </a:lnTo>
                  <a:lnTo>
                    <a:pt x="737209" y="372618"/>
                  </a:lnTo>
                  <a:lnTo>
                    <a:pt x="753630" y="383654"/>
                  </a:lnTo>
                  <a:lnTo>
                    <a:pt x="773734" y="387705"/>
                  </a:lnTo>
                  <a:lnTo>
                    <a:pt x="793838" y="383654"/>
                  </a:lnTo>
                  <a:lnTo>
                    <a:pt x="810260" y="372618"/>
                  </a:lnTo>
                  <a:lnTo>
                    <a:pt x="821334" y="356235"/>
                  </a:lnTo>
                  <a:lnTo>
                    <a:pt x="825398" y="336169"/>
                  </a:lnTo>
                  <a:lnTo>
                    <a:pt x="825398" y="51536"/>
                  </a:lnTo>
                  <a:close/>
                </a:path>
                <a:path w="1547495" h="1679575">
                  <a:moveTo>
                    <a:pt x="1547444" y="659307"/>
                  </a:moveTo>
                  <a:lnTo>
                    <a:pt x="1539316" y="619175"/>
                  </a:lnTo>
                  <a:lnTo>
                    <a:pt x="1517192" y="586384"/>
                  </a:lnTo>
                  <a:lnTo>
                    <a:pt x="1484350" y="564273"/>
                  </a:lnTo>
                  <a:lnTo>
                    <a:pt x="1444142" y="556171"/>
                  </a:lnTo>
                  <a:lnTo>
                    <a:pt x="1444142" y="659307"/>
                  </a:lnTo>
                  <a:lnTo>
                    <a:pt x="1444142" y="1576146"/>
                  </a:lnTo>
                  <a:lnTo>
                    <a:pt x="103327" y="1576146"/>
                  </a:lnTo>
                  <a:lnTo>
                    <a:pt x="103327" y="659307"/>
                  </a:lnTo>
                  <a:lnTo>
                    <a:pt x="1444142" y="659307"/>
                  </a:lnTo>
                  <a:lnTo>
                    <a:pt x="1444142" y="556171"/>
                  </a:lnTo>
                  <a:lnTo>
                    <a:pt x="103327" y="556171"/>
                  </a:lnTo>
                  <a:lnTo>
                    <a:pt x="63106" y="564273"/>
                  </a:lnTo>
                  <a:lnTo>
                    <a:pt x="30264" y="586384"/>
                  </a:lnTo>
                  <a:lnTo>
                    <a:pt x="8115" y="619175"/>
                  </a:lnTo>
                  <a:lnTo>
                    <a:pt x="0" y="659307"/>
                  </a:lnTo>
                  <a:lnTo>
                    <a:pt x="0" y="1576146"/>
                  </a:lnTo>
                  <a:lnTo>
                    <a:pt x="8115" y="1616290"/>
                  </a:lnTo>
                  <a:lnTo>
                    <a:pt x="30264" y="1649069"/>
                  </a:lnTo>
                  <a:lnTo>
                    <a:pt x="63106" y="1671193"/>
                  </a:lnTo>
                  <a:lnTo>
                    <a:pt x="103327" y="1679295"/>
                  </a:lnTo>
                  <a:lnTo>
                    <a:pt x="1444142" y="1679295"/>
                  </a:lnTo>
                  <a:lnTo>
                    <a:pt x="1484350" y="1671193"/>
                  </a:lnTo>
                  <a:lnTo>
                    <a:pt x="1517192" y="1649069"/>
                  </a:lnTo>
                  <a:lnTo>
                    <a:pt x="1539316" y="1616290"/>
                  </a:lnTo>
                  <a:lnTo>
                    <a:pt x="1547444" y="1576146"/>
                  </a:lnTo>
                  <a:lnTo>
                    <a:pt x="1547444" y="659307"/>
                  </a:lnTo>
                  <a:close/>
                </a:path>
              </a:pathLst>
            </a:custGeom>
            <a:solidFill>
              <a:srgbClr val="DD20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614293" y="2110587"/>
              <a:ext cx="439420" cy="359410"/>
            </a:xfrm>
            <a:custGeom>
              <a:avLst/>
              <a:gdLst/>
              <a:ahLst/>
              <a:cxnLst/>
              <a:rect l="l" t="t" r="r" b="b"/>
              <a:pathLst>
                <a:path w="439420" h="359410">
                  <a:moveTo>
                    <a:pt x="57851" y="0"/>
                  </a:moveTo>
                  <a:lnTo>
                    <a:pt x="51633" y="0"/>
                  </a:lnTo>
                  <a:lnTo>
                    <a:pt x="43923" y="574"/>
                  </a:lnTo>
                  <a:lnTo>
                    <a:pt x="5913" y="27569"/>
                  </a:lnTo>
                  <a:lnTo>
                    <a:pt x="0" y="51541"/>
                  </a:lnTo>
                  <a:lnTo>
                    <a:pt x="0" y="307634"/>
                  </a:lnTo>
                  <a:lnTo>
                    <a:pt x="22341" y="350123"/>
                  </a:lnTo>
                  <a:lnTo>
                    <a:pt x="51633" y="359206"/>
                  </a:lnTo>
                  <a:lnTo>
                    <a:pt x="57851" y="359206"/>
                  </a:lnTo>
                  <a:lnTo>
                    <a:pt x="406145" y="227777"/>
                  </a:lnTo>
                  <a:lnTo>
                    <a:pt x="436989" y="195072"/>
                  </a:lnTo>
                  <a:lnTo>
                    <a:pt x="439369" y="179588"/>
                  </a:lnTo>
                  <a:lnTo>
                    <a:pt x="436994" y="164120"/>
                  </a:lnTo>
                  <a:lnTo>
                    <a:pt x="406145" y="131429"/>
                  </a:lnTo>
                  <a:lnTo>
                    <a:pt x="64099" y="1127"/>
                  </a:lnTo>
                  <a:lnTo>
                    <a:pt x="578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562630" y="2059045"/>
              <a:ext cx="542925" cy="462915"/>
            </a:xfrm>
            <a:custGeom>
              <a:avLst/>
              <a:gdLst/>
              <a:ahLst/>
              <a:cxnLst/>
              <a:rect l="l" t="t" r="r" b="b"/>
              <a:pathLst>
                <a:path w="542925" h="462914">
                  <a:moveTo>
                    <a:pt x="103296" y="0"/>
                  </a:moveTo>
                  <a:lnTo>
                    <a:pt x="58316" y="10274"/>
                  </a:lnTo>
                  <a:lnTo>
                    <a:pt x="25897" y="34790"/>
                  </a:lnTo>
                  <a:lnTo>
                    <a:pt x="3047" y="78212"/>
                  </a:lnTo>
                  <a:lnTo>
                    <a:pt x="0" y="103083"/>
                  </a:lnTo>
                  <a:lnTo>
                    <a:pt x="0" y="359176"/>
                  </a:lnTo>
                  <a:lnTo>
                    <a:pt x="11849" y="407148"/>
                  </a:lnTo>
                  <a:lnTo>
                    <a:pt x="44683" y="444124"/>
                  </a:lnTo>
                  <a:lnTo>
                    <a:pt x="87880" y="461136"/>
                  </a:lnTo>
                  <a:lnTo>
                    <a:pt x="103296" y="462290"/>
                  </a:lnTo>
                  <a:lnTo>
                    <a:pt x="112607" y="461871"/>
                  </a:lnTo>
                  <a:lnTo>
                    <a:pt x="121893" y="460606"/>
                  </a:lnTo>
                  <a:lnTo>
                    <a:pt x="131093" y="458483"/>
                  </a:lnTo>
                  <a:lnTo>
                    <a:pt x="140147" y="455493"/>
                  </a:lnTo>
                  <a:lnTo>
                    <a:pt x="393001" y="359176"/>
                  </a:lnTo>
                  <a:lnTo>
                    <a:pt x="103296" y="359176"/>
                  </a:lnTo>
                  <a:lnTo>
                    <a:pt x="103296" y="103083"/>
                  </a:lnTo>
                  <a:lnTo>
                    <a:pt x="392941" y="103083"/>
                  </a:lnTo>
                  <a:lnTo>
                    <a:pt x="140147" y="6766"/>
                  </a:lnTo>
                  <a:lnTo>
                    <a:pt x="131093" y="3793"/>
                  </a:lnTo>
                  <a:lnTo>
                    <a:pt x="121893" y="1680"/>
                  </a:lnTo>
                  <a:lnTo>
                    <a:pt x="112607" y="418"/>
                  </a:lnTo>
                  <a:lnTo>
                    <a:pt x="103296" y="0"/>
                  </a:lnTo>
                  <a:close/>
                </a:path>
                <a:path w="542925" h="462914">
                  <a:moveTo>
                    <a:pt x="392941" y="103083"/>
                  </a:moveTo>
                  <a:lnTo>
                    <a:pt x="103296" y="103083"/>
                  </a:lnTo>
                  <a:lnTo>
                    <a:pt x="439369" y="231129"/>
                  </a:lnTo>
                  <a:lnTo>
                    <a:pt x="103296" y="359176"/>
                  </a:lnTo>
                  <a:lnTo>
                    <a:pt x="393001" y="359176"/>
                  </a:lnTo>
                  <a:lnTo>
                    <a:pt x="476219" y="327477"/>
                  </a:lnTo>
                  <a:lnTo>
                    <a:pt x="503490" y="312011"/>
                  </a:lnTo>
                  <a:lnTo>
                    <a:pt x="524465" y="289636"/>
                  </a:lnTo>
                  <a:lnTo>
                    <a:pt x="537937" y="262094"/>
                  </a:lnTo>
                  <a:lnTo>
                    <a:pt x="542696" y="231129"/>
                  </a:lnTo>
                  <a:lnTo>
                    <a:pt x="537937" y="200182"/>
                  </a:lnTo>
                  <a:lnTo>
                    <a:pt x="524465" y="172650"/>
                  </a:lnTo>
                  <a:lnTo>
                    <a:pt x="503490" y="150278"/>
                  </a:lnTo>
                  <a:lnTo>
                    <a:pt x="476219" y="134813"/>
                  </a:lnTo>
                  <a:lnTo>
                    <a:pt x="392941" y="103083"/>
                  </a:lnTo>
                  <a:close/>
                </a:path>
              </a:pathLst>
            </a:custGeom>
            <a:solidFill>
              <a:srgbClr val="DD20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700808" y="3168396"/>
              <a:ext cx="1835150" cy="1020444"/>
            </a:xfrm>
            <a:custGeom>
              <a:avLst/>
              <a:gdLst/>
              <a:ahLst/>
              <a:cxnLst/>
              <a:rect l="l" t="t" r="r" b="b"/>
              <a:pathLst>
                <a:path w="1835150" h="1020445">
                  <a:moveTo>
                    <a:pt x="1783415" y="0"/>
                  </a:moveTo>
                  <a:lnTo>
                    <a:pt x="51663" y="0"/>
                  </a:lnTo>
                  <a:lnTo>
                    <a:pt x="31555" y="4050"/>
                  </a:lnTo>
                  <a:lnTo>
                    <a:pt x="15133" y="15099"/>
                  </a:lnTo>
                  <a:lnTo>
                    <a:pt x="4060" y="31491"/>
                  </a:lnTo>
                  <a:lnTo>
                    <a:pt x="0" y="51572"/>
                  </a:lnTo>
                  <a:lnTo>
                    <a:pt x="0" y="968441"/>
                  </a:lnTo>
                  <a:lnTo>
                    <a:pt x="4060" y="988504"/>
                  </a:lnTo>
                  <a:lnTo>
                    <a:pt x="15133" y="1004887"/>
                  </a:lnTo>
                  <a:lnTo>
                    <a:pt x="31555" y="1015932"/>
                  </a:lnTo>
                  <a:lnTo>
                    <a:pt x="51663" y="1019982"/>
                  </a:lnTo>
                  <a:lnTo>
                    <a:pt x="1783415" y="1019982"/>
                  </a:lnTo>
                  <a:lnTo>
                    <a:pt x="1803541" y="1015932"/>
                  </a:lnTo>
                  <a:lnTo>
                    <a:pt x="1819972" y="1004887"/>
                  </a:lnTo>
                  <a:lnTo>
                    <a:pt x="1831048" y="988504"/>
                  </a:lnTo>
                  <a:lnTo>
                    <a:pt x="1835109" y="968441"/>
                  </a:lnTo>
                  <a:lnTo>
                    <a:pt x="1835109" y="51572"/>
                  </a:lnTo>
                  <a:lnTo>
                    <a:pt x="1831048" y="31491"/>
                  </a:lnTo>
                  <a:lnTo>
                    <a:pt x="1819972" y="15099"/>
                  </a:lnTo>
                  <a:lnTo>
                    <a:pt x="1803541" y="4050"/>
                  </a:lnTo>
                  <a:lnTo>
                    <a:pt x="17834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649142" y="3116859"/>
              <a:ext cx="1938655" cy="1123315"/>
            </a:xfrm>
            <a:custGeom>
              <a:avLst/>
              <a:gdLst/>
              <a:ahLst/>
              <a:cxnLst/>
              <a:rect l="l" t="t" r="r" b="b"/>
              <a:pathLst>
                <a:path w="1938654" h="1123314">
                  <a:moveTo>
                    <a:pt x="427939" y="241122"/>
                  </a:moveTo>
                  <a:lnTo>
                    <a:pt x="423875" y="221056"/>
                  </a:lnTo>
                  <a:lnTo>
                    <a:pt x="412800" y="204660"/>
                  </a:lnTo>
                  <a:lnTo>
                    <a:pt x="396379" y="193611"/>
                  </a:lnTo>
                  <a:lnTo>
                    <a:pt x="376275" y="189560"/>
                  </a:lnTo>
                  <a:lnTo>
                    <a:pt x="221310" y="189560"/>
                  </a:lnTo>
                  <a:lnTo>
                    <a:pt x="201206" y="193611"/>
                  </a:lnTo>
                  <a:lnTo>
                    <a:pt x="184785" y="204660"/>
                  </a:lnTo>
                  <a:lnTo>
                    <a:pt x="173710" y="221056"/>
                  </a:lnTo>
                  <a:lnTo>
                    <a:pt x="169646" y="241122"/>
                  </a:lnTo>
                  <a:lnTo>
                    <a:pt x="173710" y="261188"/>
                  </a:lnTo>
                  <a:lnTo>
                    <a:pt x="184785" y="277571"/>
                  </a:lnTo>
                  <a:lnTo>
                    <a:pt x="201206" y="288620"/>
                  </a:lnTo>
                  <a:lnTo>
                    <a:pt x="221310" y="292671"/>
                  </a:lnTo>
                  <a:lnTo>
                    <a:pt x="376275" y="292671"/>
                  </a:lnTo>
                  <a:lnTo>
                    <a:pt x="396379" y="288620"/>
                  </a:lnTo>
                  <a:lnTo>
                    <a:pt x="412800" y="277571"/>
                  </a:lnTo>
                  <a:lnTo>
                    <a:pt x="423875" y="261188"/>
                  </a:lnTo>
                  <a:lnTo>
                    <a:pt x="427939" y="241122"/>
                  </a:lnTo>
                  <a:close/>
                </a:path>
                <a:path w="1938654" h="1123314">
                  <a:moveTo>
                    <a:pt x="758278" y="241122"/>
                  </a:moveTo>
                  <a:lnTo>
                    <a:pt x="754227" y="221056"/>
                  </a:lnTo>
                  <a:lnTo>
                    <a:pt x="743165" y="204660"/>
                  </a:lnTo>
                  <a:lnTo>
                    <a:pt x="726744" y="193611"/>
                  </a:lnTo>
                  <a:lnTo>
                    <a:pt x="706640" y="189560"/>
                  </a:lnTo>
                  <a:lnTo>
                    <a:pt x="551688" y="189560"/>
                  </a:lnTo>
                  <a:lnTo>
                    <a:pt x="531558" y="193611"/>
                  </a:lnTo>
                  <a:lnTo>
                    <a:pt x="515124" y="204660"/>
                  </a:lnTo>
                  <a:lnTo>
                    <a:pt x="504050" y="221056"/>
                  </a:lnTo>
                  <a:lnTo>
                    <a:pt x="499986" y="241122"/>
                  </a:lnTo>
                  <a:lnTo>
                    <a:pt x="504050" y="261188"/>
                  </a:lnTo>
                  <a:lnTo>
                    <a:pt x="515124" y="277571"/>
                  </a:lnTo>
                  <a:lnTo>
                    <a:pt x="531558" y="288620"/>
                  </a:lnTo>
                  <a:lnTo>
                    <a:pt x="551688" y="292671"/>
                  </a:lnTo>
                  <a:lnTo>
                    <a:pt x="706640" y="292671"/>
                  </a:lnTo>
                  <a:lnTo>
                    <a:pt x="726732" y="288620"/>
                  </a:lnTo>
                  <a:lnTo>
                    <a:pt x="743153" y="277571"/>
                  </a:lnTo>
                  <a:lnTo>
                    <a:pt x="754214" y="261188"/>
                  </a:lnTo>
                  <a:lnTo>
                    <a:pt x="758278" y="241122"/>
                  </a:lnTo>
                  <a:close/>
                </a:path>
                <a:path w="1938654" h="1123314">
                  <a:moveTo>
                    <a:pt x="1438376" y="241122"/>
                  </a:moveTo>
                  <a:lnTo>
                    <a:pt x="1434312" y="221056"/>
                  </a:lnTo>
                  <a:lnTo>
                    <a:pt x="1423250" y="204660"/>
                  </a:lnTo>
                  <a:lnTo>
                    <a:pt x="1406829" y="193611"/>
                  </a:lnTo>
                  <a:lnTo>
                    <a:pt x="1386751" y="189560"/>
                  </a:lnTo>
                  <a:lnTo>
                    <a:pt x="1231785" y="189560"/>
                  </a:lnTo>
                  <a:lnTo>
                    <a:pt x="1211681" y="193611"/>
                  </a:lnTo>
                  <a:lnTo>
                    <a:pt x="1195260" y="204660"/>
                  </a:lnTo>
                  <a:lnTo>
                    <a:pt x="1184186" y="221056"/>
                  </a:lnTo>
                  <a:lnTo>
                    <a:pt x="1180122" y="241122"/>
                  </a:lnTo>
                  <a:lnTo>
                    <a:pt x="1184186" y="261188"/>
                  </a:lnTo>
                  <a:lnTo>
                    <a:pt x="1195260" y="277571"/>
                  </a:lnTo>
                  <a:lnTo>
                    <a:pt x="1211681" y="288620"/>
                  </a:lnTo>
                  <a:lnTo>
                    <a:pt x="1231785" y="292671"/>
                  </a:lnTo>
                  <a:lnTo>
                    <a:pt x="1386751" y="292671"/>
                  </a:lnTo>
                  <a:lnTo>
                    <a:pt x="1406829" y="288620"/>
                  </a:lnTo>
                  <a:lnTo>
                    <a:pt x="1423250" y="277571"/>
                  </a:lnTo>
                  <a:lnTo>
                    <a:pt x="1434312" y="261188"/>
                  </a:lnTo>
                  <a:lnTo>
                    <a:pt x="1438376" y="241122"/>
                  </a:lnTo>
                  <a:close/>
                </a:path>
                <a:path w="1938654" h="1123314">
                  <a:moveTo>
                    <a:pt x="1768716" y="241122"/>
                  </a:moveTo>
                  <a:lnTo>
                    <a:pt x="1764665" y="221056"/>
                  </a:lnTo>
                  <a:lnTo>
                    <a:pt x="1753603" y="204660"/>
                  </a:lnTo>
                  <a:lnTo>
                    <a:pt x="1737194" y="193611"/>
                  </a:lnTo>
                  <a:lnTo>
                    <a:pt x="1717090" y="189560"/>
                  </a:lnTo>
                  <a:lnTo>
                    <a:pt x="1562125" y="189560"/>
                  </a:lnTo>
                  <a:lnTo>
                    <a:pt x="1542021" y="193611"/>
                  </a:lnTo>
                  <a:lnTo>
                    <a:pt x="1525600" y="204660"/>
                  </a:lnTo>
                  <a:lnTo>
                    <a:pt x="1514525" y="221056"/>
                  </a:lnTo>
                  <a:lnTo>
                    <a:pt x="1510461" y="241122"/>
                  </a:lnTo>
                  <a:lnTo>
                    <a:pt x="1514525" y="261188"/>
                  </a:lnTo>
                  <a:lnTo>
                    <a:pt x="1525600" y="277571"/>
                  </a:lnTo>
                  <a:lnTo>
                    <a:pt x="1542021" y="288620"/>
                  </a:lnTo>
                  <a:lnTo>
                    <a:pt x="1562125" y="292671"/>
                  </a:lnTo>
                  <a:lnTo>
                    <a:pt x="1717090" y="292671"/>
                  </a:lnTo>
                  <a:lnTo>
                    <a:pt x="1737194" y="288620"/>
                  </a:lnTo>
                  <a:lnTo>
                    <a:pt x="1753603" y="277571"/>
                  </a:lnTo>
                  <a:lnTo>
                    <a:pt x="1764665" y="261188"/>
                  </a:lnTo>
                  <a:lnTo>
                    <a:pt x="1768716" y="241122"/>
                  </a:lnTo>
                  <a:close/>
                </a:path>
                <a:path w="1938654" h="1123314">
                  <a:moveTo>
                    <a:pt x="1938401" y="103111"/>
                  </a:moveTo>
                  <a:lnTo>
                    <a:pt x="1930285" y="62966"/>
                  </a:lnTo>
                  <a:lnTo>
                    <a:pt x="1908149" y="30200"/>
                  </a:lnTo>
                  <a:lnTo>
                    <a:pt x="1875307" y="8102"/>
                  </a:lnTo>
                  <a:lnTo>
                    <a:pt x="1835073" y="0"/>
                  </a:lnTo>
                  <a:lnTo>
                    <a:pt x="1835073" y="103111"/>
                  </a:lnTo>
                  <a:lnTo>
                    <a:pt x="1835073" y="1019987"/>
                  </a:lnTo>
                  <a:lnTo>
                    <a:pt x="103327" y="1019987"/>
                  </a:lnTo>
                  <a:lnTo>
                    <a:pt x="103327" y="103111"/>
                  </a:lnTo>
                  <a:lnTo>
                    <a:pt x="1835073" y="103111"/>
                  </a:lnTo>
                  <a:lnTo>
                    <a:pt x="1835073" y="0"/>
                  </a:lnTo>
                  <a:lnTo>
                    <a:pt x="103327" y="0"/>
                  </a:lnTo>
                  <a:lnTo>
                    <a:pt x="63106" y="8102"/>
                  </a:lnTo>
                  <a:lnTo>
                    <a:pt x="30264" y="30200"/>
                  </a:lnTo>
                  <a:lnTo>
                    <a:pt x="8115" y="62966"/>
                  </a:lnTo>
                  <a:lnTo>
                    <a:pt x="0" y="103111"/>
                  </a:lnTo>
                  <a:lnTo>
                    <a:pt x="0" y="1019987"/>
                  </a:lnTo>
                  <a:lnTo>
                    <a:pt x="8115" y="1060107"/>
                  </a:lnTo>
                  <a:lnTo>
                    <a:pt x="30264" y="1092873"/>
                  </a:lnTo>
                  <a:lnTo>
                    <a:pt x="63106" y="1114971"/>
                  </a:lnTo>
                  <a:lnTo>
                    <a:pt x="103327" y="1123061"/>
                  </a:lnTo>
                  <a:lnTo>
                    <a:pt x="1835073" y="1123061"/>
                  </a:lnTo>
                  <a:lnTo>
                    <a:pt x="1875307" y="1114971"/>
                  </a:lnTo>
                  <a:lnTo>
                    <a:pt x="1908149" y="1092873"/>
                  </a:lnTo>
                  <a:lnTo>
                    <a:pt x="1930285" y="1060107"/>
                  </a:lnTo>
                  <a:lnTo>
                    <a:pt x="1938401" y="1019987"/>
                  </a:lnTo>
                  <a:lnTo>
                    <a:pt x="1938401" y="103111"/>
                  </a:lnTo>
                  <a:close/>
                </a:path>
              </a:pathLst>
            </a:custGeom>
            <a:solidFill>
              <a:srgbClr val="DD20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265389" y="3599901"/>
              <a:ext cx="706120" cy="588645"/>
            </a:xfrm>
            <a:custGeom>
              <a:avLst/>
              <a:gdLst/>
              <a:ahLst/>
              <a:cxnLst/>
              <a:rect l="l" t="t" r="r" b="b"/>
              <a:pathLst>
                <a:path w="706120" h="588645">
                  <a:moveTo>
                    <a:pt x="358383" y="0"/>
                  </a:moveTo>
                  <a:lnTo>
                    <a:pt x="347532" y="0"/>
                  </a:lnTo>
                  <a:lnTo>
                    <a:pt x="342107" y="822"/>
                  </a:lnTo>
                  <a:lnTo>
                    <a:pt x="336895" y="2560"/>
                  </a:lnTo>
                  <a:lnTo>
                    <a:pt x="35570" y="100980"/>
                  </a:lnTo>
                  <a:lnTo>
                    <a:pt x="21049" y="108432"/>
                  </a:lnTo>
                  <a:lnTo>
                    <a:pt x="9818" y="119721"/>
                  </a:lnTo>
                  <a:lnTo>
                    <a:pt x="2570" y="133885"/>
                  </a:lnTo>
                  <a:lnTo>
                    <a:pt x="0" y="149961"/>
                  </a:lnTo>
                  <a:lnTo>
                    <a:pt x="0" y="536935"/>
                  </a:lnTo>
                  <a:lnTo>
                    <a:pt x="4056" y="556999"/>
                  </a:lnTo>
                  <a:lnTo>
                    <a:pt x="15121" y="573382"/>
                  </a:lnTo>
                  <a:lnTo>
                    <a:pt x="31542" y="584427"/>
                  </a:lnTo>
                  <a:lnTo>
                    <a:pt x="51663" y="588477"/>
                  </a:lnTo>
                  <a:lnTo>
                    <a:pt x="654283" y="588477"/>
                  </a:lnTo>
                  <a:lnTo>
                    <a:pt x="674387" y="584427"/>
                  </a:lnTo>
                  <a:lnTo>
                    <a:pt x="690798" y="573382"/>
                  </a:lnTo>
                  <a:lnTo>
                    <a:pt x="701861" y="556999"/>
                  </a:lnTo>
                  <a:lnTo>
                    <a:pt x="705916" y="536935"/>
                  </a:lnTo>
                  <a:lnTo>
                    <a:pt x="705916" y="149961"/>
                  </a:lnTo>
                  <a:lnTo>
                    <a:pt x="684854" y="108432"/>
                  </a:lnTo>
                  <a:lnTo>
                    <a:pt x="369021" y="2560"/>
                  </a:lnTo>
                  <a:lnTo>
                    <a:pt x="363809" y="822"/>
                  </a:lnTo>
                  <a:lnTo>
                    <a:pt x="3583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213721" y="2985185"/>
              <a:ext cx="809625" cy="1254760"/>
            </a:xfrm>
            <a:custGeom>
              <a:avLst/>
              <a:gdLst/>
              <a:ahLst/>
              <a:cxnLst/>
              <a:rect l="l" t="t" r="r" b="b"/>
              <a:pathLst>
                <a:path w="809625" h="1254760">
                  <a:moveTo>
                    <a:pt x="368592" y="51536"/>
                  </a:moveTo>
                  <a:lnTo>
                    <a:pt x="364528" y="31483"/>
                  </a:lnTo>
                  <a:lnTo>
                    <a:pt x="353441" y="15100"/>
                  </a:lnTo>
                  <a:lnTo>
                    <a:pt x="337007" y="4051"/>
                  </a:lnTo>
                  <a:lnTo>
                    <a:pt x="316903" y="0"/>
                  </a:lnTo>
                  <a:lnTo>
                    <a:pt x="161975" y="0"/>
                  </a:lnTo>
                  <a:lnTo>
                    <a:pt x="141846" y="4051"/>
                  </a:lnTo>
                  <a:lnTo>
                    <a:pt x="125425" y="15100"/>
                  </a:lnTo>
                  <a:lnTo>
                    <a:pt x="114363" y="31483"/>
                  </a:lnTo>
                  <a:lnTo>
                    <a:pt x="110312" y="51536"/>
                  </a:lnTo>
                  <a:lnTo>
                    <a:pt x="114363" y="71615"/>
                  </a:lnTo>
                  <a:lnTo>
                    <a:pt x="125425" y="88011"/>
                  </a:lnTo>
                  <a:lnTo>
                    <a:pt x="141846" y="99060"/>
                  </a:lnTo>
                  <a:lnTo>
                    <a:pt x="161975" y="103111"/>
                  </a:lnTo>
                  <a:lnTo>
                    <a:pt x="316903" y="103111"/>
                  </a:lnTo>
                  <a:lnTo>
                    <a:pt x="337007" y="99060"/>
                  </a:lnTo>
                  <a:lnTo>
                    <a:pt x="353441" y="88011"/>
                  </a:lnTo>
                  <a:lnTo>
                    <a:pt x="364528" y="71615"/>
                  </a:lnTo>
                  <a:lnTo>
                    <a:pt x="368592" y="51536"/>
                  </a:lnTo>
                  <a:close/>
                </a:path>
                <a:path w="809625" h="1254760">
                  <a:moveTo>
                    <a:pt x="698931" y="51536"/>
                  </a:moveTo>
                  <a:lnTo>
                    <a:pt x="694880" y="31483"/>
                  </a:lnTo>
                  <a:lnTo>
                    <a:pt x="683806" y="15100"/>
                  </a:lnTo>
                  <a:lnTo>
                    <a:pt x="667385" y="4051"/>
                  </a:lnTo>
                  <a:lnTo>
                    <a:pt x="647268" y="0"/>
                  </a:lnTo>
                  <a:lnTo>
                    <a:pt x="492315" y="0"/>
                  </a:lnTo>
                  <a:lnTo>
                    <a:pt x="472224" y="4051"/>
                  </a:lnTo>
                  <a:lnTo>
                    <a:pt x="455803" y="15100"/>
                  </a:lnTo>
                  <a:lnTo>
                    <a:pt x="444741" y="31483"/>
                  </a:lnTo>
                  <a:lnTo>
                    <a:pt x="440677" y="51536"/>
                  </a:lnTo>
                  <a:lnTo>
                    <a:pt x="444741" y="71615"/>
                  </a:lnTo>
                  <a:lnTo>
                    <a:pt x="455803" y="88011"/>
                  </a:lnTo>
                  <a:lnTo>
                    <a:pt x="472224" y="99060"/>
                  </a:lnTo>
                  <a:lnTo>
                    <a:pt x="492315" y="103111"/>
                  </a:lnTo>
                  <a:lnTo>
                    <a:pt x="647268" y="103111"/>
                  </a:lnTo>
                  <a:lnTo>
                    <a:pt x="667385" y="99060"/>
                  </a:lnTo>
                  <a:lnTo>
                    <a:pt x="683806" y="88011"/>
                  </a:lnTo>
                  <a:lnTo>
                    <a:pt x="694880" y="71615"/>
                  </a:lnTo>
                  <a:lnTo>
                    <a:pt x="698931" y="51536"/>
                  </a:lnTo>
                  <a:close/>
                </a:path>
                <a:path w="809625" h="1254760">
                  <a:moveTo>
                    <a:pt x="809244" y="764679"/>
                  </a:moveTo>
                  <a:lnTo>
                    <a:pt x="789584" y="704176"/>
                  </a:lnTo>
                  <a:lnTo>
                    <a:pt x="738073" y="666686"/>
                  </a:lnTo>
                  <a:lnTo>
                    <a:pt x="736765" y="666267"/>
                  </a:lnTo>
                  <a:lnTo>
                    <a:pt x="705942" y="656209"/>
                  </a:lnTo>
                  <a:lnTo>
                    <a:pt x="705942" y="764679"/>
                  </a:lnTo>
                  <a:lnTo>
                    <a:pt x="705942" y="1151661"/>
                  </a:lnTo>
                  <a:lnTo>
                    <a:pt x="456285" y="1151661"/>
                  </a:lnTo>
                  <a:lnTo>
                    <a:pt x="456285" y="683145"/>
                  </a:lnTo>
                  <a:lnTo>
                    <a:pt x="705942" y="764679"/>
                  </a:lnTo>
                  <a:lnTo>
                    <a:pt x="705942" y="656209"/>
                  </a:lnTo>
                  <a:lnTo>
                    <a:pt x="436753" y="568274"/>
                  </a:lnTo>
                  <a:lnTo>
                    <a:pt x="404622" y="563143"/>
                  </a:lnTo>
                  <a:lnTo>
                    <a:pt x="396494" y="563473"/>
                  </a:lnTo>
                  <a:lnTo>
                    <a:pt x="388391" y="564426"/>
                  </a:lnTo>
                  <a:lnTo>
                    <a:pt x="380377" y="566026"/>
                  </a:lnTo>
                  <a:lnTo>
                    <a:pt x="372465" y="568274"/>
                  </a:lnTo>
                  <a:lnTo>
                    <a:pt x="352958" y="574649"/>
                  </a:lnTo>
                  <a:lnTo>
                    <a:pt x="352958" y="683145"/>
                  </a:lnTo>
                  <a:lnTo>
                    <a:pt x="352958" y="1151661"/>
                  </a:lnTo>
                  <a:lnTo>
                    <a:pt x="103327" y="1151661"/>
                  </a:lnTo>
                  <a:lnTo>
                    <a:pt x="103327" y="764679"/>
                  </a:lnTo>
                  <a:lnTo>
                    <a:pt x="352958" y="683145"/>
                  </a:lnTo>
                  <a:lnTo>
                    <a:pt x="352958" y="574649"/>
                  </a:lnTo>
                  <a:lnTo>
                    <a:pt x="71170" y="666686"/>
                  </a:lnTo>
                  <a:lnTo>
                    <a:pt x="19659" y="704176"/>
                  </a:lnTo>
                  <a:lnTo>
                    <a:pt x="0" y="764679"/>
                  </a:lnTo>
                  <a:lnTo>
                    <a:pt x="0" y="1151661"/>
                  </a:lnTo>
                  <a:lnTo>
                    <a:pt x="8115" y="1191780"/>
                  </a:lnTo>
                  <a:lnTo>
                    <a:pt x="30264" y="1224546"/>
                  </a:lnTo>
                  <a:lnTo>
                    <a:pt x="63106" y="1246644"/>
                  </a:lnTo>
                  <a:lnTo>
                    <a:pt x="103327" y="1254734"/>
                  </a:lnTo>
                  <a:lnTo>
                    <a:pt x="705942" y="1254734"/>
                  </a:lnTo>
                  <a:lnTo>
                    <a:pt x="746163" y="1246644"/>
                  </a:lnTo>
                  <a:lnTo>
                    <a:pt x="778992" y="1224546"/>
                  </a:lnTo>
                  <a:lnTo>
                    <a:pt x="801128" y="1191780"/>
                  </a:lnTo>
                  <a:lnTo>
                    <a:pt x="809244" y="1151661"/>
                  </a:lnTo>
                  <a:lnTo>
                    <a:pt x="809244" y="764679"/>
                  </a:lnTo>
                  <a:close/>
                </a:path>
              </a:pathLst>
            </a:custGeom>
            <a:solidFill>
              <a:srgbClr val="DD20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9629739" y="5652851"/>
            <a:ext cx="1949450" cy="641985"/>
          </a:xfrm>
          <a:custGeom>
            <a:avLst/>
            <a:gdLst/>
            <a:ahLst/>
            <a:cxnLst/>
            <a:rect l="l" t="t" r="r" b="b"/>
            <a:pathLst>
              <a:path w="1949450" h="641985">
                <a:moveTo>
                  <a:pt x="110905" y="635873"/>
                </a:moveTo>
                <a:lnTo>
                  <a:pt x="55280" y="635873"/>
                </a:lnTo>
                <a:lnTo>
                  <a:pt x="62048" y="640785"/>
                </a:lnTo>
                <a:lnTo>
                  <a:pt x="72920" y="641360"/>
                </a:lnTo>
                <a:lnTo>
                  <a:pt x="87324" y="639397"/>
                </a:lnTo>
                <a:lnTo>
                  <a:pt x="104688" y="636696"/>
                </a:lnTo>
                <a:lnTo>
                  <a:pt x="110905" y="635873"/>
                </a:lnTo>
                <a:close/>
              </a:path>
              <a:path w="1949450" h="641985">
                <a:moveTo>
                  <a:pt x="1590009" y="0"/>
                </a:moveTo>
                <a:lnTo>
                  <a:pt x="1578636" y="905"/>
                </a:lnTo>
                <a:lnTo>
                  <a:pt x="1566520" y="3017"/>
                </a:lnTo>
                <a:lnTo>
                  <a:pt x="1554077" y="5512"/>
                </a:lnTo>
                <a:lnTo>
                  <a:pt x="1541728" y="7589"/>
                </a:lnTo>
                <a:lnTo>
                  <a:pt x="98378" y="198668"/>
                </a:lnTo>
                <a:lnTo>
                  <a:pt x="43412" y="204379"/>
                </a:lnTo>
                <a:lnTo>
                  <a:pt x="16704" y="208754"/>
                </a:lnTo>
                <a:lnTo>
                  <a:pt x="2001" y="215097"/>
                </a:lnTo>
                <a:lnTo>
                  <a:pt x="0" y="223224"/>
                </a:lnTo>
                <a:lnTo>
                  <a:pt x="687" y="235825"/>
                </a:lnTo>
                <a:lnTo>
                  <a:pt x="2729" y="250347"/>
                </a:lnTo>
                <a:lnTo>
                  <a:pt x="4774" y="263926"/>
                </a:lnTo>
                <a:lnTo>
                  <a:pt x="53878" y="634837"/>
                </a:lnTo>
                <a:lnTo>
                  <a:pt x="54030" y="635538"/>
                </a:lnTo>
                <a:lnTo>
                  <a:pt x="54137" y="635873"/>
                </a:lnTo>
                <a:lnTo>
                  <a:pt x="54243" y="636209"/>
                </a:lnTo>
                <a:lnTo>
                  <a:pt x="55249" y="635873"/>
                </a:lnTo>
                <a:lnTo>
                  <a:pt x="110905" y="635873"/>
                </a:lnTo>
                <a:lnTo>
                  <a:pt x="312166" y="609234"/>
                </a:lnTo>
                <a:lnTo>
                  <a:pt x="81523" y="609234"/>
                </a:lnTo>
                <a:lnTo>
                  <a:pt x="81127" y="607862"/>
                </a:lnTo>
                <a:lnTo>
                  <a:pt x="71160" y="532942"/>
                </a:lnTo>
                <a:lnTo>
                  <a:pt x="306491" y="501792"/>
                </a:lnTo>
                <a:lnTo>
                  <a:pt x="75915" y="501792"/>
                </a:lnTo>
                <a:lnTo>
                  <a:pt x="75518" y="500420"/>
                </a:lnTo>
                <a:lnTo>
                  <a:pt x="54853" y="344576"/>
                </a:lnTo>
                <a:lnTo>
                  <a:pt x="273366" y="315650"/>
                </a:lnTo>
                <a:lnTo>
                  <a:pt x="42661" y="315650"/>
                </a:lnTo>
                <a:lnTo>
                  <a:pt x="42265" y="314248"/>
                </a:lnTo>
                <a:lnTo>
                  <a:pt x="32145" y="238170"/>
                </a:lnTo>
                <a:lnTo>
                  <a:pt x="1572361" y="34289"/>
                </a:lnTo>
                <a:lnTo>
                  <a:pt x="1673296" y="34289"/>
                </a:lnTo>
                <a:lnTo>
                  <a:pt x="1636795" y="18379"/>
                </a:lnTo>
                <a:lnTo>
                  <a:pt x="1612659" y="6846"/>
                </a:lnTo>
                <a:lnTo>
                  <a:pt x="1600435" y="1967"/>
                </a:lnTo>
                <a:lnTo>
                  <a:pt x="1590009" y="0"/>
                </a:lnTo>
                <a:close/>
              </a:path>
              <a:path w="1949450" h="641985">
                <a:moveTo>
                  <a:pt x="1642343" y="329062"/>
                </a:moveTo>
                <a:lnTo>
                  <a:pt x="1611406" y="329062"/>
                </a:lnTo>
                <a:lnTo>
                  <a:pt x="1621464" y="405201"/>
                </a:lnTo>
                <a:lnTo>
                  <a:pt x="84906" y="608563"/>
                </a:lnTo>
                <a:lnTo>
                  <a:pt x="83199" y="608929"/>
                </a:lnTo>
                <a:lnTo>
                  <a:pt x="81523" y="609234"/>
                </a:lnTo>
                <a:lnTo>
                  <a:pt x="312166" y="609234"/>
                </a:lnTo>
                <a:lnTo>
                  <a:pt x="1596409" y="439247"/>
                </a:lnTo>
                <a:lnTo>
                  <a:pt x="1610028" y="437851"/>
                </a:lnTo>
                <a:lnTo>
                  <a:pt x="1623636" y="436725"/>
                </a:lnTo>
                <a:lnTo>
                  <a:pt x="1636346" y="435220"/>
                </a:lnTo>
                <a:lnTo>
                  <a:pt x="1647250" y="432511"/>
                </a:lnTo>
                <a:lnTo>
                  <a:pt x="1656280" y="427220"/>
                </a:lnTo>
                <a:lnTo>
                  <a:pt x="1666430" y="418600"/>
                </a:lnTo>
                <a:lnTo>
                  <a:pt x="1676705" y="408889"/>
                </a:lnTo>
                <a:lnTo>
                  <a:pt x="1686112" y="400324"/>
                </a:lnTo>
                <a:lnTo>
                  <a:pt x="1698147" y="390143"/>
                </a:lnTo>
                <a:lnTo>
                  <a:pt x="1651456" y="390143"/>
                </a:lnTo>
                <a:lnTo>
                  <a:pt x="1643994" y="340783"/>
                </a:lnTo>
                <a:lnTo>
                  <a:pt x="1642343" y="329062"/>
                </a:lnTo>
                <a:close/>
              </a:path>
              <a:path w="1949450" h="641985">
                <a:moveTo>
                  <a:pt x="1617555" y="142615"/>
                </a:moveTo>
                <a:lnTo>
                  <a:pt x="1580529" y="142615"/>
                </a:lnTo>
                <a:lnTo>
                  <a:pt x="1601317" y="299679"/>
                </a:lnTo>
                <a:lnTo>
                  <a:pt x="79298" y="501121"/>
                </a:lnTo>
                <a:lnTo>
                  <a:pt x="77591" y="501487"/>
                </a:lnTo>
                <a:lnTo>
                  <a:pt x="75915" y="501792"/>
                </a:lnTo>
                <a:lnTo>
                  <a:pt x="306491" y="501792"/>
                </a:lnTo>
                <a:lnTo>
                  <a:pt x="1611406" y="329062"/>
                </a:lnTo>
                <a:lnTo>
                  <a:pt x="1642343" y="329062"/>
                </a:lnTo>
                <a:lnTo>
                  <a:pt x="1636962" y="290862"/>
                </a:lnTo>
                <a:lnTo>
                  <a:pt x="1630230" y="240550"/>
                </a:lnTo>
                <a:lnTo>
                  <a:pt x="1623782" y="190903"/>
                </a:lnTo>
                <a:lnTo>
                  <a:pt x="1617626" y="143164"/>
                </a:lnTo>
                <a:lnTo>
                  <a:pt x="1617555" y="142615"/>
                </a:lnTo>
                <a:close/>
              </a:path>
              <a:path w="1949450" h="641985">
                <a:moveTo>
                  <a:pt x="1683507" y="38740"/>
                </a:moveTo>
                <a:lnTo>
                  <a:pt x="1603694" y="38740"/>
                </a:lnTo>
                <a:lnTo>
                  <a:pt x="1642972" y="54886"/>
                </a:lnTo>
                <a:lnTo>
                  <a:pt x="1759142" y="105430"/>
                </a:lnTo>
                <a:lnTo>
                  <a:pt x="1748959" y="144271"/>
                </a:lnTo>
                <a:lnTo>
                  <a:pt x="1751294" y="190013"/>
                </a:lnTo>
                <a:lnTo>
                  <a:pt x="1751313" y="190370"/>
                </a:lnTo>
                <a:lnTo>
                  <a:pt x="1762061" y="237052"/>
                </a:lnTo>
                <a:lnTo>
                  <a:pt x="1777064" y="277642"/>
                </a:lnTo>
                <a:lnTo>
                  <a:pt x="1746885" y="306712"/>
                </a:lnTo>
                <a:lnTo>
                  <a:pt x="1714855" y="334361"/>
                </a:lnTo>
                <a:lnTo>
                  <a:pt x="1682527" y="361777"/>
                </a:lnTo>
                <a:lnTo>
                  <a:pt x="1651456" y="390143"/>
                </a:lnTo>
                <a:lnTo>
                  <a:pt x="1698147" y="390143"/>
                </a:lnTo>
                <a:lnTo>
                  <a:pt x="1725707" y="366832"/>
                </a:lnTo>
                <a:lnTo>
                  <a:pt x="1764283" y="333627"/>
                </a:lnTo>
                <a:lnTo>
                  <a:pt x="1851677" y="257220"/>
                </a:lnTo>
                <a:lnTo>
                  <a:pt x="1801418" y="257220"/>
                </a:lnTo>
                <a:lnTo>
                  <a:pt x="1790787" y="224311"/>
                </a:lnTo>
                <a:lnTo>
                  <a:pt x="1782276" y="186930"/>
                </a:lnTo>
                <a:lnTo>
                  <a:pt x="1779687" y="150137"/>
                </a:lnTo>
                <a:lnTo>
                  <a:pt x="1786818" y="118993"/>
                </a:lnTo>
                <a:lnTo>
                  <a:pt x="1868824" y="118993"/>
                </a:lnTo>
                <a:lnTo>
                  <a:pt x="1683507" y="38740"/>
                </a:lnTo>
                <a:close/>
              </a:path>
              <a:path w="1949450" h="641985">
                <a:moveTo>
                  <a:pt x="1673296" y="34289"/>
                </a:moveTo>
                <a:lnTo>
                  <a:pt x="1572361" y="34289"/>
                </a:lnTo>
                <a:lnTo>
                  <a:pt x="1582602" y="111617"/>
                </a:lnTo>
                <a:lnTo>
                  <a:pt x="45967" y="314986"/>
                </a:lnTo>
                <a:lnTo>
                  <a:pt x="44337" y="315346"/>
                </a:lnTo>
                <a:lnTo>
                  <a:pt x="42661" y="315650"/>
                </a:lnTo>
                <a:lnTo>
                  <a:pt x="273366" y="315650"/>
                </a:lnTo>
                <a:lnTo>
                  <a:pt x="1580529" y="142615"/>
                </a:lnTo>
                <a:lnTo>
                  <a:pt x="1617555" y="142615"/>
                </a:lnTo>
                <a:lnTo>
                  <a:pt x="1610529" y="88940"/>
                </a:lnTo>
                <a:lnTo>
                  <a:pt x="1603694" y="38740"/>
                </a:lnTo>
                <a:lnTo>
                  <a:pt x="1683507" y="38740"/>
                </a:lnTo>
                <a:lnTo>
                  <a:pt x="1673296" y="34289"/>
                </a:lnTo>
                <a:close/>
              </a:path>
              <a:path w="1949450" h="641985">
                <a:moveTo>
                  <a:pt x="1868824" y="118993"/>
                </a:moveTo>
                <a:lnTo>
                  <a:pt x="1786818" y="118993"/>
                </a:lnTo>
                <a:lnTo>
                  <a:pt x="1817176" y="130473"/>
                </a:lnTo>
                <a:lnTo>
                  <a:pt x="1846597" y="143164"/>
                </a:lnTo>
                <a:lnTo>
                  <a:pt x="1875801" y="156129"/>
                </a:lnTo>
                <a:lnTo>
                  <a:pt x="1905507" y="168432"/>
                </a:lnTo>
                <a:lnTo>
                  <a:pt x="1854537" y="213638"/>
                </a:lnTo>
                <a:lnTo>
                  <a:pt x="1828492" y="235825"/>
                </a:lnTo>
                <a:lnTo>
                  <a:pt x="1801418" y="257220"/>
                </a:lnTo>
                <a:lnTo>
                  <a:pt x="1851677" y="257220"/>
                </a:lnTo>
                <a:lnTo>
                  <a:pt x="1917090" y="200070"/>
                </a:lnTo>
                <a:lnTo>
                  <a:pt x="1928458" y="190903"/>
                </a:lnTo>
                <a:lnTo>
                  <a:pt x="1939386" y="181641"/>
                </a:lnTo>
                <a:lnTo>
                  <a:pt x="1947136" y="171940"/>
                </a:lnTo>
                <a:lnTo>
                  <a:pt x="1948972" y="161452"/>
                </a:lnTo>
                <a:lnTo>
                  <a:pt x="1944213" y="153807"/>
                </a:lnTo>
                <a:lnTo>
                  <a:pt x="1934497" y="147340"/>
                </a:lnTo>
                <a:lnTo>
                  <a:pt x="1921930" y="141581"/>
                </a:lnTo>
                <a:lnTo>
                  <a:pt x="1908616" y="136062"/>
                </a:lnTo>
                <a:lnTo>
                  <a:pt x="1868824" y="118993"/>
                </a:lnTo>
                <a:close/>
              </a:path>
            </a:pathLst>
          </a:custGeom>
          <a:solidFill>
            <a:srgbClr val="DD2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683681" y="6773732"/>
            <a:ext cx="1858010" cy="2198370"/>
          </a:xfrm>
          <a:custGeom>
            <a:avLst/>
            <a:gdLst/>
            <a:ahLst/>
            <a:cxnLst/>
            <a:rect l="l" t="t" r="r" b="b"/>
            <a:pathLst>
              <a:path w="1858009" h="2198370">
                <a:moveTo>
                  <a:pt x="502512" y="0"/>
                </a:moveTo>
                <a:lnTo>
                  <a:pt x="456281" y="557"/>
                </a:lnTo>
                <a:lnTo>
                  <a:pt x="411347" y="6489"/>
                </a:lnTo>
                <a:lnTo>
                  <a:pt x="368893" y="17929"/>
                </a:lnTo>
                <a:lnTo>
                  <a:pt x="330107" y="35011"/>
                </a:lnTo>
                <a:lnTo>
                  <a:pt x="296171" y="57872"/>
                </a:lnTo>
                <a:lnTo>
                  <a:pt x="102745" y="218288"/>
                </a:lnTo>
                <a:lnTo>
                  <a:pt x="73815" y="247527"/>
                </a:lnTo>
                <a:lnTo>
                  <a:pt x="49416" y="282814"/>
                </a:lnTo>
                <a:lnTo>
                  <a:pt x="29692" y="322911"/>
                </a:lnTo>
                <a:lnTo>
                  <a:pt x="14785" y="366582"/>
                </a:lnTo>
                <a:lnTo>
                  <a:pt x="4840" y="412589"/>
                </a:lnTo>
                <a:lnTo>
                  <a:pt x="0" y="459695"/>
                </a:lnTo>
                <a:lnTo>
                  <a:pt x="407" y="506663"/>
                </a:lnTo>
                <a:lnTo>
                  <a:pt x="6207" y="552256"/>
                </a:lnTo>
                <a:lnTo>
                  <a:pt x="17542" y="595236"/>
                </a:lnTo>
                <a:lnTo>
                  <a:pt x="34555" y="634367"/>
                </a:lnTo>
                <a:lnTo>
                  <a:pt x="57391" y="668411"/>
                </a:lnTo>
                <a:lnTo>
                  <a:pt x="1248946" y="2102961"/>
                </a:lnTo>
                <a:lnTo>
                  <a:pt x="1281004" y="2134132"/>
                </a:lnTo>
                <a:lnTo>
                  <a:pt x="1319417" y="2159222"/>
                </a:lnTo>
                <a:lnTo>
                  <a:pt x="1362740" y="2178186"/>
                </a:lnTo>
                <a:lnTo>
                  <a:pt x="1409531" y="2190981"/>
                </a:lnTo>
                <a:lnTo>
                  <a:pt x="1458347" y="2197563"/>
                </a:lnTo>
                <a:lnTo>
                  <a:pt x="1507746" y="2197887"/>
                </a:lnTo>
                <a:lnTo>
                  <a:pt x="1556284" y="2191910"/>
                </a:lnTo>
                <a:lnTo>
                  <a:pt x="1602519" y="2179587"/>
                </a:lnTo>
                <a:lnTo>
                  <a:pt x="1645009" y="2160874"/>
                </a:lnTo>
                <a:lnTo>
                  <a:pt x="1682310" y="2135727"/>
                </a:lnTo>
                <a:lnTo>
                  <a:pt x="1767380" y="2065205"/>
                </a:lnTo>
                <a:lnTo>
                  <a:pt x="1773384" y="2060158"/>
                </a:lnTo>
                <a:lnTo>
                  <a:pt x="1774238" y="2059551"/>
                </a:lnTo>
                <a:lnTo>
                  <a:pt x="1774848" y="2058692"/>
                </a:lnTo>
                <a:lnTo>
                  <a:pt x="1798429" y="2030563"/>
                </a:lnTo>
                <a:lnTo>
                  <a:pt x="1819270" y="1995732"/>
                </a:lnTo>
                <a:lnTo>
                  <a:pt x="1836842" y="1954945"/>
                </a:lnTo>
                <a:lnTo>
                  <a:pt x="1849911" y="1909804"/>
                </a:lnTo>
                <a:lnTo>
                  <a:pt x="1857249" y="1861912"/>
                </a:lnTo>
                <a:lnTo>
                  <a:pt x="1857623" y="1812870"/>
                </a:lnTo>
                <a:lnTo>
                  <a:pt x="1849803" y="1764282"/>
                </a:lnTo>
                <a:lnTo>
                  <a:pt x="1832558" y="1717748"/>
                </a:lnTo>
                <a:lnTo>
                  <a:pt x="1804657" y="1674872"/>
                </a:lnTo>
                <a:lnTo>
                  <a:pt x="1064603" y="783854"/>
                </a:lnTo>
                <a:lnTo>
                  <a:pt x="1030316" y="752284"/>
                </a:lnTo>
                <a:lnTo>
                  <a:pt x="990307" y="731544"/>
                </a:lnTo>
                <a:lnTo>
                  <a:pt x="946912" y="721847"/>
                </a:lnTo>
                <a:lnTo>
                  <a:pt x="902465" y="723405"/>
                </a:lnTo>
                <a:lnTo>
                  <a:pt x="859301" y="736431"/>
                </a:lnTo>
                <a:lnTo>
                  <a:pt x="819757" y="761137"/>
                </a:lnTo>
                <a:lnTo>
                  <a:pt x="697166" y="862769"/>
                </a:lnTo>
                <a:lnTo>
                  <a:pt x="665590" y="897025"/>
                </a:lnTo>
                <a:lnTo>
                  <a:pt x="644832" y="936983"/>
                </a:lnTo>
                <a:lnTo>
                  <a:pt x="635113" y="980317"/>
                </a:lnTo>
                <a:lnTo>
                  <a:pt x="636653" y="1024701"/>
                </a:lnTo>
                <a:lnTo>
                  <a:pt x="649675" y="1067809"/>
                </a:lnTo>
                <a:lnTo>
                  <a:pt x="674398" y="1107313"/>
                </a:lnTo>
                <a:lnTo>
                  <a:pt x="1008885" y="1510018"/>
                </a:lnTo>
                <a:lnTo>
                  <a:pt x="1009586" y="1510792"/>
                </a:lnTo>
                <a:lnTo>
                  <a:pt x="1011293" y="1512923"/>
                </a:lnTo>
                <a:lnTo>
                  <a:pt x="1011537" y="1512755"/>
                </a:lnTo>
                <a:lnTo>
                  <a:pt x="1026635" y="1523805"/>
                </a:lnTo>
                <a:lnTo>
                  <a:pt x="1044219" y="1528368"/>
                </a:lnTo>
                <a:lnTo>
                  <a:pt x="1062295" y="1526237"/>
                </a:lnTo>
                <a:lnTo>
                  <a:pt x="1078867" y="1517209"/>
                </a:lnTo>
                <a:lnTo>
                  <a:pt x="1090786" y="1502624"/>
                </a:lnTo>
                <a:lnTo>
                  <a:pt x="1096176" y="1485278"/>
                </a:lnTo>
                <a:lnTo>
                  <a:pt x="1094885" y="1467175"/>
                </a:lnTo>
                <a:lnTo>
                  <a:pt x="1086762" y="1450320"/>
                </a:lnTo>
                <a:lnTo>
                  <a:pt x="1087005" y="1450140"/>
                </a:lnTo>
                <a:lnTo>
                  <a:pt x="784034" y="1085441"/>
                </a:lnTo>
                <a:lnTo>
                  <a:pt x="761019" y="1042604"/>
                </a:lnTo>
                <a:lnTo>
                  <a:pt x="756370" y="995891"/>
                </a:lnTo>
                <a:lnTo>
                  <a:pt x="769568" y="950852"/>
                </a:lnTo>
                <a:lnTo>
                  <a:pt x="800097" y="913037"/>
                </a:lnTo>
                <a:lnTo>
                  <a:pt x="852706" y="869390"/>
                </a:lnTo>
                <a:lnTo>
                  <a:pt x="895586" y="846371"/>
                </a:lnTo>
                <a:lnTo>
                  <a:pt x="942343" y="841702"/>
                </a:lnTo>
                <a:lnTo>
                  <a:pt x="987427" y="854884"/>
                </a:lnTo>
                <a:lnTo>
                  <a:pt x="1025283" y="885416"/>
                </a:lnTo>
                <a:lnTo>
                  <a:pt x="1701208" y="1699125"/>
                </a:lnTo>
                <a:lnTo>
                  <a:pt x="1729046" y="1744104"/>
                </a:lnTo>
                <a:lnTo>
                  <a:pt x="1743043" y="1793572"/>
                </a:lnTo>
                <a:lnTo>
                  <a:pt x="1745434" y="1844407"/>
                </a:lnTo>
                <a:lnTo>
                  <a:pt x="1738457" y="1893488"/>
                </a:lnTo>
                <a:lnTo>
                  <a:pt x="1724348" y="1937693"/>
                </a:lnTo>
                <a:lnTo>
                  <a:pt x="1705344" y="1973902"/>
                </a:lnTo>
                <a:lnTo>
                  <a:pt x="1683682" y="1998994"/>
                </a:lnTo>
                <a:lnTo>
                  <a:pt x="1683133" y="2000115"/>
                </a:lnTo>
                <a:lnTo>
                  <a:pt x="1640339" y="2035536"/>
                </a:lnTo>
                <a:lnTo>
                  <a:pt x="1604482" y="2058153"/>
                </a:lnTo>
                <a:lnTo>
                  <a:pt x="1562029" y="2073353"/>
                </a:lnTo>
                <a:lnTo>
                  <a:pt x="1515407" y="2081190"/>
                </a:lnTo>
                <a:lnTo>
                  <a:pt x="1467038" y="2081716"/>
                </a:lnTo>
                <a:lnTo>
                  <a:pt x="1419346" y="2074985"/>
                </a:lnTo>
                <a:lnTo>
                  <a:pt x="1374755" y="2061051"/>
                </a:lnTo>
                <a:lnTo>
                  <a:pt x="1335689" y="2039966"/>
                </a:lnTo>
                <a:lnTo>
                  <a:pt x="1304572" y="2011783"/>
                </a:lnTo>
                <a:lnTo>
                  <a:pt x="157335" y="630683"/>
                </a:lnTo>
                <a:lnTo>
                  <a:pt x="135254" y="594120"/>
                </a:lnTo>
                <a:lnTo>
                  <a:pt x="121455" y="549755"/>
                </a:lnTo>
                <a:lnTo>
                  <a:pt x="115599" y="500412"/>
                </a:lnTo>
                <a:lnTo>
                  <a:pt x="117345" y="448919"/>
                </a:lnTo>
                <a:lnTo>
                  <a:pt x="126355" y="398101"/>
                </a:lnTo>
                <a:lnTo>
                  <a:pt x="142290" y="350786"/>
                </a:lnTo>
                <a:lnTo>
                  <a:pt x="164810" y="309799"/>
                </a:lnTo>
                <a:lnTo>
                  <a:pt x="193576" y="277968"/>
                </a:lnTo>
                <a:lnTo>
                  <a:pt x="338142" y="158060"/>
                </a:lnTo>
                <a:lnTo>
                  <a:pt x="374558" y="135888"/>
                </a:lnTo>
                <a:lnTo>
                  <a:pt x="418503" y="121792"/>
                </a:lnTo>
                <a:lnTo>
                  <a:pt x="467242" y="115497"/>
                </a:lnTo>
                <a:lnTo>
                  <a:pt x="518043" y="116729"/>
                </a:lnTo>
                <a:lnTo>
                  <a:pt x="568172" y="125213"/>
                </a:lnTo>
                <a:lnTo>
                  <a:pt x="614897" y="140675"/>
                </a:lnTo>
                <a:lnTo>
                  <a:pt x="655484" y="162840"/>
                </a:lnTo>
                <a:lnTo>
                  <a:pt x="687199" y="191435"/>
                </a:lnTo>
                <a:lnTo>
                  <a:pt x="1325237" y="959604"/>
                </a:lnTo>
                <a:lnTo>
                  <a:pt x="1326456" y="961162"/>
                </a:lnTo>
                <a:lnTo>
                  <a:pt x="1341692" y="973393"/>
                </a:lnTo>
                <a:lnTo>
                  <a:pt x="1359805" y="978687"/>
                </a:lnTo>
                <a:lnTo>
                  <a:pt x="1378564" y="976826"/>
                </a:lnTo>
                <a:lnTo>
                  <a:pt x="1395737" y="967593"/>
                </a:lnTo>
                <a:lnTo>
                  <a:pt x="1408025" y="952400"/>
                </a:lnTo>
                <a:lnTo>
                  <a:pt x="1413339" y="934303"/>
                </a:lnTo>
                <a:lnTo>
                  <a:pt x="1411476" y="915545"/>
                </a:lnTo>
                <a:lnTo>
                  <a:pt x="1402230" y="898370"/>
                </a:lnTo>
                <a:lnTo>
                  <a:pt x="1401559" y="897501"/>
                </a:lnTo>
                <a:lnTo>
                  <a:pt x="1400858" y="896904"/>
                </a:lnTo>
                <a:lnTo>
                  <a:pt x="740753" y="101946"/>
                </a:lnTo>
                <a:lnTo>
                  <a:pt x="711631" y="73094"/>
                </a:lnTo>
                <a:lnTo>
                  <a:pt x="676695" y="48806"/>
                </a:lnTo>
                <a:lnTo>
                  <a:pt x="637131" y="29218"/>
                </a:lnTo>
                <a:lnTo>
                  <a:pt x="594122" y="14465"/>
                </a:lnTo>
                <a:lnTo>
                  <a:pt x="548854" y="4680"/>
                </a:lnTo>
                <a:lnTo>
                  <a:pt x="502512" y="0"/>
                </a:lnTo>
                <a:close/>
              </a:path>
            </a:pathLst>
          </a:custGeom>
          <a:solidFill>
            <a:srgbClr val="DD2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1990231" y="2169686"/>
            <a:ext cx="4822190" cy="231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2400" spc="80" dirty="0">
                <a:solidFill>
                  <a:srgbClr val="101B1E"/>
                </a:solidFill>
                <a:latin typeface="Microsoft Sans Serif"/>
                <a:cs typeface="Microsoft Sans Serif"/>
              </a:rPr>
              <a:t>Поставить</a:t>
            </a:r>
            <a:r>
              <a:rPr sz="2400" spc="55" dirty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400" spc="100" dirty="0">
                <a:solidFill>
                  <a:srgbClr val="101B1E"/>
                </a:solidFill>
                <a:latin typeface="Microsoft Sans Serif"/>
                <a:cs typeface="Microsoft Sans Serif"/>
              </a:rPr>
              <a:t>в</a:t>
            </a:r>
            <a:r>
              <a:rPr sz="2400" spc="55" dirty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400" spc="55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и</a:t>
            </a:r>
            <a:r>
              <a:rPr lang="ru-RU" sz="2400" spc="55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з</a:t>
            </a:r>
            <a:r>
              <a:rPr sz="2400" spc="55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вестность</a:t>
            </a:r>
            <a:r>
              <a:rPr sz="2400" spc="55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400" spc="105" dirty="0" err="1">
                <a:solidFill>
                  <a:srgbClr val="101B1E"/>
                </a:solidFill>
                <a:latin typeface="Microsoft Sans Serif"/>
                <a:cs typeface="Microsoft Sans Serif"/>
              </a:rPr>
              <a:t>психологическую</a:t>
            </a:r>
            <a:r>
              <a:rPr sz="2400" spc="80" dirty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слу</a:t>
            </a:r>
            <a:r>
              <a:rPr lang="ru-RU" sz="2400" spc="-10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жб</a:t>
            </a:r>
            <a:r>
              <a:rPr sz="2400" spc="-10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у</a:t>
            </a:r>
            <a:r>
              <a:rPr sz="2400" spc="-10" dirty="0">
                <a:solidFill>
                  <a:srgbClr val="101B1E"/>
                </a:solidFill>
                <a:latin typeface="Tahoma"/>
                <a:cs typeface="Tahoma"/>
              </a:rPr>
              <a:t>, </a:t>
            </a:r>
            <a:r>
              <a:rPr sz="2400" spc="80" dirty="0" err="1">
                <a:solidFill>
                  <a:srgbClr val="101B1E"/>
                </a:solidFill>
                <a:latin typeface="Microsoft Sans Serif"/>
                <a:cs typeface="Microsoft Sans Serif"/>
              </a:rPr>
              <a:t>руководство</a:t>
            </a:r>
            <a:r>
              <a:rPr sz="2400" spc="65" dirty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400" spc="75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о</a:t>
            </a:r>
            <a:r>
              <a:rPr lang="ru-RU" sz="2400" spc="75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б</a:t>
            </a:r>
            <a:r>
              <a:rPr sz="2400" spc="75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ра</a:t>
            </a:r>
            <a:r>
              <a:rPr lang="ru-RU" sz="2400" spc="75" dirty="0">
                <a:solidFill>
                  <a:srgbClr val="101B1E"/>
                </a:solidFill>
                <a:latin typeface="Microsoft Sans Serif"/>
                <a:cs typeface="Microsoft Sans Serif"/>
              </a:rPr>
              <a:t>з</a:t>
            </a:r>
            <a:r>
              <a:rPr sz="2400" spc="75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овательной</a:t>
            </a:r>
            <a:r>
              <a:rPr sz="2400" spc="75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400" spc="90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органи</a:t>
            </a:r>
            <a:r>
              <a:rPr lang="ru-RU" sz="2400" spc="90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з</a:t>
            </a:r>
            <a:r>
              <a:rPr sz="2400" spc="90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ации</a:t>
            </a:r>
            <a:r>
              <a:rPr sz="2400" spc="90" dirty="0">
                <a:solidFill>
                  <a:srgbClr val="101B1E"/>
                </a:solidFill>
                <a:latin typeface="Tahoma"/>
                <a:cs typeface="Tahoma"/>
              </a:rPr>
              <a:t>,</a:t>
            </a:r>
            <a:r>
              <a:rPr sz="2400" spc="-60" dirty="0">
                <a:solidFill>
                  <a:srgbClr val="101B1E"/>
                </a:solidFill>
                <a:latin typeface="Tahoma"/>
                <a:cs typeface="Tahoma"/>
              </a:rPr>
              <a:t> </a:t>
            </a:r>
            <a:r>
              <a:rPr lang="ru-RU" sz="2400" spc="70" dirty="0">
                <a:solidFill>
                  <a:srgbClr val="101B1E"/>
                </a:solidFill>
                <a:latin typeface="Microsoft Sans Serif"/>
                <a:cs typeface="Microsoft Sans Serif"/>
              </a:rPr>
              <a:t>з</a:t>
            </a:r>
            <a:r>
              <a:rPr sz="2400" spc="70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аконных</a:t>
            </a:r>
            <a:r>
              <a:rPr sz="2400" spc="70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400" spc="75" dirty="0" err="1">
                <a:solidFill>
                  <a:srgbClr val="101B1E"/>
                </a:solidFill>
                <a:latin typeface="Microsoft Sans Serif"/>
                <a:cs typeface="Microsoft Sans Serif"/>
              </a:rPr>
              <a:t>представителей</a:t>
            </a:r>
            <a:r>
              <a:rPr sz="2400" spc="70" dirty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400" spc="95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о</a:t>
            </a:r>
            <a:r>
              <a:rPr lang="ru-RU" sz="2400" spc="95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б</a:t>
            </a:r>
            <a:r>
              <a:rPr sz="2400" spc="95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учающегося</a:t>
            </a:r>
            <a:endParaRPr sz="2400" dirty="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990247" y="5429805"/>
            <a:ext cx="488124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2400" spc="100" dirty="0">
                <a:solidFill>
                  <a:srgbClr val="101B1E"/>
                </a:solidFill>
                <a:latin typeface="Microsoft Sans Serif"/>
                <a:cs typeface="Microsoft Sans Serif"/>
              </a:rPr>
              <a:t>Контролировать</a:t>
            </a:r>
            <a:r>
              <a:rPr sz="2400" spc="85" dirty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400" spc="70" dirty="0" err="1">
                <a:solidFill>
                  <a:srgbClr val="101B1E"/>
                </a:solidFill>
                <a:latin typeface="Microsoft Sans Serif"/>
                <a:cs typeface="Microsoft Sans Serif"/>
              </a:rPr>
              <a:t>посещаемость</a:t>
            </a:r>
            <a:r>
              <a:rPr sz="2400" spc="70" dirty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400" spc="114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уче</a:t>
            </a:r>
            <a:r>
              <a:rPr lang="ru-RU" sz="2400" spc="114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б</a:t>
            </a:r>
            <a:r>
              <a:rPr sz="2400" spc="114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ных</a:t>
            </a:r>
            <a:r>
              <a:rPr sz="2400" spc="55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lang="ru-RU" sz="2400" spc="65" dirty="0">
                <a:solidFill>
                  <a:srgbClr val="101B1E"/>
                </a:solidFill>
                <a:latin typeface="Microsoft Sans Serif"/>
                <a:cs typeface="Microsoft Sans Serif"/>
              </a:rPr>
              <a:t>з</a:t>
            </a:r>
            <a:r>
              <a:rPr sz="2400" spc="65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анятий</a:t>
            </a:r>
            <a:endParaRPr sz="2400" dirty="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990251" y="7346299"/>
            <a:ext cx="5354320" cy="8892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2400" spc="60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Со</a:t>
            </a:r>
            <a:r>
              <a:rPr lang="ru-RU" sz="2400" spc="60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б</a:t>
            </a:r>
            <a:r>
              <a:rPr sz="2400" spc="60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рать</a:t>
            </a:r>
            <a:r>
              <a:rPr sz="2400" spc="55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400" spc="114" dirty="0" err="1">
                <a:solidFill>
                  <a:srgbClr val="101B1E"/>
                </a:solidFill>
                <a:latin typeface="Microsoft Sans Serif"/>
                <a:cs typeface="Microsoft Sans Serif"/>
              </a:rPr>
              <a:t>информацию</a:t>
            </a:r>
            <a:r>
              <a:rPr sz="2400" spc="50" dirty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400" spc="110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о</a:t>
            </a:r>
            <a:r>
              <a:rPr lang="ru-RU" sz="2400" spc="110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б</a:t>
            </a:r>
            <a:r>
              <a:rPr sz="2400" spc="55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400" spc="65" dirty="0" err="1">
                <a:solidFill>
                  <a:srgbClr val="101B1E"/>
                </a:solidFill>
                <a:latin typeface="Microsoft Sans Serif"/>
                <a:cs typeface="Microsoft Sans Serif"/>
              </a:rPr>
              <a:t>условиях</a:t>
            </a:r>
            <a:r>
              <a:rPr sz="2400" spc="65" dirty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lang="ru-RU" sz="2400" spc="60" dirty="0">
                <a:solidFill>
                  <a:srgbClr val="101B1E"/>
                </a:solidFill>
                <a:latin typeface="Microsoft Sans Serif"/>
                <a:cs typeface="Microsoft Sans Serif"/>
              </a:rPr>
              <a:t>ж</a:t>
            </a:r>
            <a:r>
              <a:rPr sz="2400" spc="60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и</a:t>
            </a:r>
            <a:r>
              <a:rPr lang="ru-RU" sz="2400" spc="60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з</a:t>
            </a:r>
            <a:r>
              <a:rPr sz="2400" spc="60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ни</a:t>
            </a:r>
            <a:r>
              <a:rPr sz="2400" spc="40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400" spc="95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о</a:t>
            </a:r>
            <a:r>
              <a:rPr lang="ru-RU" sz="2400" spc="95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б</a:t>
            </a:r>
            <a:r>
              <a:rPr sz="2400" spc="95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учающегося</a:t>
            </a:r>
            <a:endParaRPr sz="24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19155" y="0"/>
            <a:ext cx="7368844" cy="102869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656825" y="7265489"/>
            <a:ext cx="3934460" cy="57150"/>
          </a:xfrm>
          <a:custGeom>
            <a:avLst/>
            <a:gdLst/>
            <a:ahLst/>
            <a:cxnLst/>
            <a:rect l="l" t="t" r="r" b="b"/>
            <a:pathLst>
              <a:path w="3934460" h="57150">
                <a:moveTo>
                  <a:pt x="3933840" y="0"/>
                </a:moveTo>
                <a:lnTo>
                  <a:pt x="0" y="0"/>
                </a:lnTo>
                <a:lnTo>
                  <a:pt x="0" y="57149"/>
                </a:lnTo>
                <a:lnTo>
                  <a:pt x="3933840" y="57149"/>
                </a:lnTo>
                <a:lnTo>
                  <a:pt x="3933840" y="0"/>
                </a:lnTo>
                <a:close/>
              </a:path>
            </a:pathLst>
          </a:custGeom>
          <a:solidFill>
            <a:srgbClr val="F41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44133" y="2613793"/>
            <a:ext cx="8065134" cy="4274247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 marR="5080">
              <a:lnSpc>
                <a:spcPts val="6450"/>
              </a:lnSpc>
              <a:spcBef>
                <a:spcPts val="830"/>
              </a:spcBef>
            </a:pPr>
            <a:r>
              <a:rPr sz="5900" spc="-105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КЛЮ</a:t>
            </a:r>
            <a:r>
              <a:rPr lang="ru-RU" sz="5900" spc="-105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Ч</a:t>
            </a:r>
            <a:r>
              <a:rPr sz="5900" spc="-105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ЕВЫЕ </a:t>
            </a:r>
            <a:r>
              <a:rPr sz="5900" spc="-265" dirty="0">
                <a:solidFill>
                  <a:srgbClr val="101B1E"/>
                </a:solidFill>
                <a:latin typeface="Microsoft Sans Serif"/>
                <a:cs typeface="Microsoft Sans Serif"/>
              </a:rPr>
              <a:t>РЕКОМЕНДАЦИИ</a:t>
            </a:r>
            <a:r>
              <a:rPr sz="5900" spc="-40" dirty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5900" spc="-25" dirty="0">
                <a:solidFill>
                  <a:srgbClr val="101B1E"/>
                </a:solidFill>
                <a:latin typeface="Microsoft Sans Serif"/>
                <a:cs typeface="Microsoft Sans Serif"/>
              </a:rPr>
              <a:t>ПО </a:t>
            </a:r>
            <a:r>
              <a:rPr sz="5900" spc="-60" dirty="0">
                <a:solidFill>
                  <a:srgbClr val="101B1E"/>
                </a:solidFill>
                <a:latin typeface="Microsoft Sans Serif"/>
                <a:cs typeface="Microsoft Sans Serif"/>
              </a:rPr>
              <a:t>ОРГАНИЗАЦИИ </a:t>
            </a:r>
            <a:r>
              <a:rPr sz="5900" spc="-204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ПРОФИЛАКТИ</a:t>
            </a:r>
            <a:r>
              <a:rPr lang="ru-RU" sz="5900" spc="-204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Ч</a:t>
            </a:r>
            <a:r>
              <a:rPr sz="5900" spc="-204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ЕСКОЙ </a:t>
            </a:r>
            <a:r>
              <a:rPr sz="5900" spc="-335" dirty="0">
                <a:solidFill>
                  <a:srgbClr val="101B1E"/>
                </a:solidFill>
                <a:latin typeface="Microsoft Sans Serif"/>
                <a:cs typeface="Microsoft Sans Serif"/>
              </a:rPr>
              <a:t>РАБОТЫ</a:t>
            </a:r>
            <a:endParaRPr sz="59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44132" y="7721186"/>
            <a:ext cx="7330440" cy="9348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sz="2800" spc="145" dirty="0" err="1">
                <a:solidFill>
                  <a:srgbClr val="101B1E"/>
                </a:solidFill>
                <a:latin typeface="Microsoft Sans Serif"/>
                <a:cs typeface="Microsoft Sans Serif"/>
              </a:rPr>
              <a:t>по</a:t>
            </a:r>
            <a:r>
              <a:rPr sz="2800" spc="25" dirty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800" spc="80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про</a:t>
            </a:r>
            <a:r>
              <a:rPr lang="ru-RU" sz="2800" spc="80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б</a:t>
            </a:r>
            <a:r>
              <a:rPr sz="2800" spc="80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лемам</a:t>
            </a:r>
            <a:r>
              <a:rPr sz="2800" spc="30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800" spc="100" dirty="0">
                <a:solidFill>
                  <a:srgbClr val="101B1E"/>
                </a:solidFill>
                <a:latin typeface="Microsoft Sans Serif"/>
                <a:cs typeface="Microsoft Sans Serif"/>
              </a:rPr>
              <a:t>суицидального</a:t>
            </a:r>
            <a:r>
              <a:rPr sz="2800" spc="30" dirty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800" spc="85" dirty="0" err="1">
                <a:solidFill>
                  <a:srgbClr val="101B1E"/>
                </a:solidFill>
                <a:latin typeface="Microsoft Sans Serif"/>
                <a:cs typeface="Microsoft Sans Serif"/>
              </a:rPr>
              <a:t>поведения</a:t>
            </a:r>
            <a:r>
              <a:rPr sz="2800" spc="85" dirty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800" spc="95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о</a:t>
            </a:r>
            <a:r>
              <a:rPr lang="ru-RU" sz="2800" spc="95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б</a:t>
            </a:r>
            <a:r>
              <a:rPr sz="2800" spc="95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учающихся</a:t>
            </a:r>
            <a:endParaRPr sz="2800" dirty="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7235891"/>
            <a:ext cx="450850" cy="396875"/>
          </a:xfrm>
          <a:custGeom>
            <a:avLst/>
            <a:gdLst/>
            <a:ahLst/>
            <a:cxnLst/>
            <a:rect l="l" t="t" r="r" b="b"/>
            <a:pathLst>
              <a:path w="450850" h="396875">
                <a:moveTo>
                  <a:pt x="375391" y="0"/>
                </a:moveTo>
                <a:lnTo>
                  <a:pt x="131564" y="245080"/>
                </a:lnTo>
                <a:lnTo>
                  <a:pt x="0" y="112847"/>
                </a:lnTo>
                <a:lnTo>
                  <a:pt x="0" y="264122"/>
                </a:lnTo>
                <a:lnTo>
                  <a:pt x="131564" y="396349"/>
                </a:lnTo>
                <a:lnTo>
                  <a:pt x="450652" y="75654"/>
                </a:lnTo>
                <a:lnTo>
                  <a:pt x="375391" y="0"/>
                </a:lnTo>
                <a:close/>
              </a:path>
            </a:pathLst>
          </a:custGeom>
          <a:solidFill>
            <a:srgbClr val="F41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777655"/>
            <a:ext cx="450850" cy="396875"/>
          </a:xfrm>
          <a:custGeom>
            <a:avLst/>
            <a:gdLst/>
            <a:ahLst/>
            <a:cxnLst/>
            <a:rect l="l" t="t" r="r" b="b"/>
            <a:pathLst>
              <a:path w="450850" h="396875">
                <a:moveTo>
                  <a:pt x="375391" y="0"/>
                </a:moveTo>
                <a:lnTo>
                  <a:pt x="131564" y="245089"/>
                </a:lnTo>
                <a:lnTo>
                  <a:pt x="0" y="112851"/>
                </a:lnTo>
                <a:lnTo>
                  <a:pt x="0" y="264128"/>
                </a:lnTo>
                <a:lnTo>
                  <a:pt x="131564" y="396361"/>
                </a:lnTo>
                <a:lnTo>
                  <a:pt x="450652" y="75651"/>
                </a:lnTo>
                <a:lnTo>
                  <a:pt x="375391" y="0"/>
                </a:lnTo>
                <a:close/>
              </a:path>
            </a:pathLst>
          </a:custGeom>
          <a:solidFill>
            <a:srgbClr val="F41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319479"/>
            <a:ext cx="450850" cy="396875"/>
          </a:xfrm>
          <a:custGeom>
            <a:avLst/>
            <a:gdLst/>
            <a:ahLst/>
            <a:cxnLst/>
            <a:rect l="l" t="t" r="r" b="b"/>
            <a:pathLst>
              <a:path w="450850" h="396875">
                <a:moveTo>
                  <a:pt x="375391" y="0"/>
                </a:moveTo>
                <a:lnTo>
                  <a:pt x="131564" y="245028"/>
                </a:lnTo>
                <a:lnTo>
                  <a:pt x="0" y="112823"/>
                </a:lnTo>
                <a:lnTo>
                  <a:pt x="0" y="264080"/>
                </a:lnTo>
                <a:lnTo>
                  <a:pt x="131564" y="396300"/>
                </a:lnTo>
                <a:lnTo>
                  <a:pt x="450652" y="75620"/>
                </a:lnTo>
                <a:lnTo>
                  <a:pt x="375391" y="0"/>
                </a:lnTo>
                <a:close/>
              </a:path>
            </a:pathLst>
          </a:custGeom>
          <a:solidFill>
            <a:srgbClr val="F41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5861243"/>
            <a:ext cx="450850" cy="396875"/>
          </a:xfrm>
          <a:custGeom>
            <a:avLst/>
            <a:gdLst/>
            <a:ahLst/>
            <a:cxnLst/>
            <a:rect l="l" t="t" r="r" b="b"/>
            <a:pathLst>
              <a:path w="450850" h="396875">
                <a:moveTo>
                  <a:pt x="375391" y="0"/>
                </a:moveTo>
                <a:lnTo>
                  <a:pt x="131564" y="245028"/>
                </a:lnTo>
                <a:lnTo>
                  <a:pt x="0" y="112823"/>
                </a:lnTo>
                <a:lnTo>
                  <a:pt x="0" y="264080"/>
                </a:lnTo>
                <a:lnTo>
                  <a:pt x="131564" y="396300"/>
                </a:lnTo>
                <a:lnTo>
                  <a:pt x="450652" y="75620"/>
                </a:lnTo>
                <a:lnTo>
                  <a:pt x="375391" y="0"/>
                </a:lnTo>
                <a:close/>
              </a:path>
            </a:pathLst>
          </a:custGeom>
          <a:solidFill>
            <a:srgbClr val="F41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5403007"/>
            <a:ext cx="450850" cy="396875"/>
          </a:xfrm>
          <a:custGeom>
            <a:avLst/>
            <a:gdLst/>
            <a:ahLst/>
            <a:cxnLst/>
            <a:rect l="l" t="t" r="r" b="b"/>
            <a:pathLst>
              <a:path w="450850" h="396875">
                <a:moveTo>
                  <a:pt x="375391" y="0"/>
                </a:moveTo>
                <a:lnTo>
                  <a:pt x="131564" y="245089"/>
                </a:lnTo>
                <a:lnTo>
                  <a:pt x="0" y="112851"/>
                </a:lnTo>
                <a:lnTo>
                  <a:pt x="0" y="264128"/>
                </a:lnTo>
                <a:lnTo>
                  <a:pt x="131564" y="396361"/>
                </a:lnTo>
                <a:lnTo>
                  <a:pt x="450652" y="75651"/>
                </a:lnTo>
                <a:lnTo>
                  <a:pt x="375391" y="0"/>
                </a:lnTo>
                <a:close/>
              </a:path>
            </a:pathLst>
          </a:custGeom>
          <a:solidFill>
            <a:srgbClr val="F41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944831"/>
            <a:ext cx="450850" cy="396875"/>
          </a:xfrm>
          <a:custGeom>
            <a:avLst/>
            <a:gdLst/>
            <a:ahLst/>
            <a:cxnLst/>
            <a:rect l="l" t="t" r="r" b="b"/>
            <a:pathLst>
              <a:path w="450850" h="396875">
                <a:moveTo>
                  <a:pt x="375391" y="0"/>
                </a:moveTo>
                <a:lnTo>
                  <a:pt x="131564" y="245028"/>
                </a:lnTo>
                <a:lnTo>
                  <a:pt x="0" y="112823"/>
                </a:lnTo>
                <a:lnTo>
                  <a:pt x="0" y="264080"/>
                </a:lnTo>
                <a:lnTo>
                  <a:pt x="131564" y="396300"/>
                </a:lnTo>
                <a:lnTo>
                  <a:pt x="450652" y="75620"/>
                </a:lnTo>
                <a:lnTo>
                  <a:pt x="375391" y="0"/>
                </a:lnTo>
                <a:close/>
              </a:path>
            </a:pathLst>
          </a:custGeom>
          <a:solidFill>
            <a:srgbClr val="F41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4486595"/>
            <a:ext cx="450850" cy="396875"/>
          </a:xfrm>
          <a:custGeom>
            <a:avLst/>
            <a:gdLst/>
            <a:ahLst/>
            <a:cxnLst/>
            <a:rect l="l" t="t" r="r" b="b"/>
            <a:pathLst>
              <a:path w="450850" h="396875">
                <a:moveTo>
                  <a:pt x="375391" y="0"/>
                </a:moveTo>
                <a:lnTo>
                  <a:pt x="131564" y="245028"/>
                </a:lnTo>
                <a:lnTo>
                  <a:pt x="0" y="112823"/>
                </a:lnTo>
                <a:lnTo>
                  <a:pt x="0" y="264080"/>
                </a:lnTo>
                <a:lnTo>
                  <a:pt x="131564" y="396300"/>
                </a:lnTo>
                <a:lnTo>
                  <a:pt x="450652" y="75620"/>
                </a:lnTo>
                <a:lnTo>
                  <a:pt x="375391" y="0"/>
                </a:lnTo>
                <a:close/>
              </a:path>
            </a:pathLst>
          </a:custGeom>
          <a:solidFill>
            <a:srgbClr val="F41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4028359"/>
            <a:ext cx="450850" cy="396875"/>
          </a:xfrm>
          <a:custGeom>
            <a:avLst/>
            <a:gdLst/>
            <a:ahLst/>
            <a:cxnLst/>
            <a:rect l="l" t="t" r="r" b="b"/>
            <a:pathLst>
              <a:path w="450850" h="396875">
                <a:moveTo>
                  <a:pt x="375391" y="0"/>
                </a:moveTo>
                <a:lnTo>
                  <a:pt x="131564" y="245089"/>
                </a:lnTo>
                <a:lnTo>
                  <a:pt x="0" y="112851"/>
                </a:lnTo>
                <a:lnTo>
                  <a:pt x="0" y="264128"/>
                </a:lnTo>
                <a:lnTo>
                  <a:pt x="131564" y="396361"/>
                </a:lnTo>
                <a:lnTo>
                  <a:pt x="450652" y="75651"/>
                </a:lnTo>
                <a:lnTo>
                  <a:pt x="375391" y="0"/>
                </a:lnTo>
                <a:close/>
              </a:path>
            </a:pathLst>
          </a:custGeom>
          <a:solidFill>
            <a:srgbClr val="F41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3570184"/>
            <a:ext cx="450850" cy="396875"/>
          </a:xfrm>
          <a:custGeom>
            <a:avLst/>
            <a:gdLst/>
            <a:ahLst/>
            <a:cxnLst/>
            <a:rect l="l" t="t" r="r" b="b"/>
            <a:pathLst>
              <a:path w="450850" h="396875">
                <a:moveTo>
                  <a:pt x="375391" y="0"/>
                </a:moveTo>
                <a:lnTo>
                  <a:pt x="131564" y="245028"/>
                </a:lnTo>
                <a:lnTo>
                  <a:pt x="0" y="112823"/>
                </a:lnTo>
                <a:lnTo>
                  <a:pt x="0" y="264080"/>
                </a:lnTo>
                <a:lnTo>
                  <a:pt x="131564" y="396300"/>
                </a:lnTo>
                <a:lnTo>
                  <a:pt x="450652" y="75620"/>
                </a:lnTo>
                <a:lnTo>
                  <a:pt x="375391" y="0"/>
                </a:lnTo>
                <a:close/>
              </a:path>
            </a:pathLst>
          </a:custGeom>
          <a:solidFill>
            <a:srgbClr val="F41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3111947"/>
            <a:ext cx="450850" cy="396875"/>
          </a:xfrm>
          <a:custGeom>
            <a:avLst/>
            <a:gdLst/>
            <a:ahLst/>
            <a:cxnLst/>
            <a:rect l="l" t="t" r="r" b="b"/>
            <a:pathLst>
              <a:path w="450850" h="396875">
                <a:moveTo>
                  <a:pt x="375391" y="0"/>
                </a:moveTo>
                <a:lnTo>
                  <a:pt x="131564" y="245028"/>
                </a:lnTo>
                <a:lnTo>
                  <a:pt x="0" y="112823"/>
                </a:lnTo>
                <a:lnTo>
                  <a:pt x="0" y="264080"/>
                </a:lnTo>
                <a:lnTo>
                  <a:pt x="131564" y="396300"/>
                </a:lnTo>
                <a:lnTo>
                  <a:pt x="450652" y="75620"/>
                </a:lnTo>
                <a:lnTo>
                  <a:pt x="375391" y="0"/>
                </a:lnTo>
                <a:close/>
              </a:path>
            </a:pathLst>
          </a:custGeom>
          <a:solidFill>
            <a:srgbClr val="F41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2653711"/>
            <a:ext cx="450850" cy="396875"/>
          </a:xfrm>
          <a:custGeom>
            <a:avLst/>
            <a:gdLst/>
            <a:ahLst/>
            <a:cxnLst/>
            <a:rect l="l" t="t" r="r" b="b"/>
            <a:pathLst>
              <a:path w="450850" h="396875">
                <a:moveTo>
                  <a:pt x="375391" y="0"/>
                </a:moveTo>
                <a:lnTo>
                  <a:pt x="131564" y="245089"/>
                </a:lnTo>
                <a:lnTo>
                  <a:pt x="0" y="112851"/>
                </a:lnTo>
                <a:lnTo>
                  <a:pt x="0" y="264128"/>
                </a:lnTo>
                <a:lnTo>
                  <a:pt x="131564" y="396361"/>
                </a:lnTo>
                <a:lnTo>
                  <a:pt x="450652" y="75651"/>
                </a:lnTo>
                <a:lnTo>
                  <a:pt x="375391" y="0"/>
                </a:lnTo>
                <a:close/>
              </a:path>
            </a:pathLst>
          </a:custGeom>
          <a:solidFill>
            <a:srgbClr val="F41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796766" y="1282720"/>
            <a:ext cx="466090" cy="50800"/>
          </a:xfrm>
          <a:custGeom>
            <a:avLst/>
            <a:gdLst/>
            <a:ahLst/>
            <a:cxnLst/>
            <a:rect l="l" t="t" r="r" b="b"/>
            <a:pathLst>
              <a:path w="466090" h="50800">
                <a:moveTo>
                  <a:pt x="465734" y="0"/>
                </a:moveTo>
                <a:lnTo>
                  <a:pt x="0" y="0"/>
                </a:lnTo>
                <a:lnTo>
                  <a:pt x="0" y="50779"/>
                </a:lnTo>
                <a:lnTo>
                  <a:pt x="465734" y="50779"/>
                </a:lnTo>
                <a:lnTo>
                  <a:pt x="465734" y="0"/>
                </a:lnTo>
                <a:close/>
              </a:path>
            </a:pathLst>
          </a:custGeom>
          <a:solidFill>
            <a:srgbClr val="101B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796766" y="1155679"/>
            <a:ext cx="466090" cy="51435"/>
          </a:xfrm>
          <a:custGeom>
            <a:avLst/>
            <a:gdLst/>
            <a:ahLst/>
            <a:cxnLst/>
            <a:rect l="l" t="t" r="r" b="b"/>
            <a:pathLst>
              <a:path w="466090" h="51434">
                <a:moveTo>
                  <a:pt x="465734" y="0"/>
                </a:moveTo>
                <a:lnTo>
                  <a:pt x="0" y="0"/>
                </a:lnTo>
                <a:lnTo>
                  <a:pt x="0" y="50840"/>
                </a:lnTo>
                <a:lnTo>
                  <a:pt x="465734" y="50840"/>
                </a:lnTo>
                <a:lnTo>
                  <a:pt x="465734" y="0"/>
                </a:lnTo>
                <a:close/>
              </a:path>
            </a:pathLst>
          </a:custGeom>
          <a:solidFill>
            <a:srgbClr val="101B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796766" y="1028699"/>
            <a:ext cx="466090" cy="50800"/>
          </a:xfrm>
          <a:custGeom>
            <a:avLst/>
            <a:gdLst/>
            <a:ahLst/>
            <a:cxnLst/>
            <a:rect l="l" t="t" r="r" b="b"/>
            <a:pathLst>
              <a:path w="466090" h="50800">
                <a:moveTo>
                  <a:pt x="465734" y="0"/>
                </a:moveTo>
                <a:lnTo>
                  <a:pt x="0" y="0"/>
                </a:lnTo>
                <a:lnTo>
                  <a:pt x="0" y="50779"/>
                </a:lnTo>
                <a:lnTo>
                  <a:pt x="465734" y="50779"/>
                </a:lnTo>
                <a:lnTo>
                  <a:pt x="465734" y="0"/>
                </a:lnTo>
                <a:close/>
              </a:path>
            </a:pathLst>
          </a:custGeom>
          <a:solidFill>
            <a:srgbClr val="101B1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62393" y="2939561"/>
            <a:ext cx="5872480" cy="3933769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 marR="5080" indent="3194685" algn="r">
              <a:lnSpc>
                <a:spcPts val="4280"/>
              </a:lnSpc>
              <a:spcBef>
                <a:spcPts val="575"/>
              </a:spcBef>
            </a:pPr>
            <a:r>
              <a:rPr sz="3900" spc="-27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ДОВЕРИЕ</a:t>
            </a:r>
            <a:r>
              <a:rPr sz="39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9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К </a:t>
            </a:r>
            <a:r>
              <a:rPr sz="39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ЗНА</a:t>
            </a:r>
            <a:r>
              <a:rPr lang="ru-RU" sz="39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Ч</a:t>
            </a:r>
            <a:r>
              <a:rPr sz="39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ИМЫМ</a:t>
            </a:r>
            <a:r>
              <a:rPr sz="3900" spc="12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900" spc="-135" dirty="0">
                <a:solidFill>
                  <a:srgbClr val="FFFFFF"/>
                </a:solidFill>
                <a:latin typeface="Microsoft Sans Serif"/>
                <a:cs typeface="Microsoft Sans Serif"/>
              </a:rPr>
              <a:t>ВЗРОСЛЫМ </a:t>
            </a:r>
            <a:r>
              <a:rPr lang="ru-RU" sz="3900" b="1" spc="-525" dirty="0" smtClean="0">
                <a:solidFill>
                  <a:srgbClr val="FFFFFF"/>
                </a:solidFill>
                <a:latin typeface="Tahoma"/>
                <a:cs typeface="Tahoma"/>
              </a:rPr>
              <a:t>- </a:t>
            </a:r>
            <a:r>
              <a:rPr sz="3900" spc="-16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ЗАЛОГ</a:t>
            </a:r>
            <a:r>
              <a:rPr sz="3900" spc="-9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9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УСПЕШНОЙ </a:t>
            </a:r>
            <a:r>
              <a:rPr sz="39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ПРОФИЛАКТИКИ </a:t>
            </a:r>
            <a:r>
              <a:rPr sz="39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СУИЦИДАЛbНОГО </a:t>
            </a:r>
            <a:r>
              <a:rPr sz="3900" spc="-229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ПОВЕДЕНИЯ</a:t>
            </a:r>
            <a:r>
              <a:rPr sz="39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900" u="heavy" spc="-335" dirty="0">
                <a:solidFill>
                  <a:srgbClr val="FFFFFF"/>
                </a:solidFill>
                <a:uFill>
                  <a:solidFill>
                    <a:srgbClr val="101B1E"/>
                  </a:solidFill>
                </a:uFill>
                <a:latin typeface="Microsoft Sans Serif"/>
                <a:cs typeface="Microsoft Sans Serif"/>
              </a:rPr>
              <a:t>ДЕТЕЙ</a:t>
            </a:r>
            <a:endParaRPr sz="3900" dirty="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29144" y="1028699"/>
            <a:ext cx="16346169" cy="9258300"/>
          </a:xfrm>
          <a:custGeom>
            <a:avLst/>
            <a:gdLst/>
            <a:ahLst/>
            <a:cxnLst/>
            <a:rect l="l" t="t" r="r" b="b"/>
            <a:pathLst>
              <a:path w="16346169" h="9258300">
                <a:moveTo>
                  <a:pt x="465823" y="254025"/>
                </a:moveTo>
                <a:lnTo>
                  <a:pt x="0" y="254025"/>
                </a:lnTo>
                <a:lnTo>
                  <a:pt x="0" y="304800"/>
                </a:lnTo>
                <a:lnTo>
                  <a:pt x="465823" y="304800"/>
                </a:lnTo>
                <a:lnTo>
                  <a:pt x="465823" y="254025"/>
                </a:lnTo>
                <a:close/>
              </a:path>
              <a:path w="16346169" h="9258300">
                <a:moveTo>
                  <a:pt x="465823" y="126987"/>
                </a:moveTo>
                <a:lnTo>
                  <a:pt x="0" y="126987"/>
                </a:lnTo>
                <a:lnTo>
                  <a:pt x="0" y="177825"/>
                </a:lnTo>
                <a:lnTo>
                  <a:pt x="465823" y="177825"/>
                </a:lnTo>
                <a:lnTo>
                  <a:pt x="465823" y="126987"/>
                </a:lnTo>
                <a:close/>
              </a:path>
              <a:path w="16346169" h="9258300">
                <a:moveTo>
                  <a:pt x="465823" y="0"/>
                </a:moveTo>
                <a:lnTo>
                  <a:pt x="0" y="0"/>
                </a:lnTo>
                <a:lnTo>
                  <a:pt x="0" y="50787"/>
                </a:lnTo>
                <a:lnTo>
                  <a:pt x="465823" y="50787"/>
                </a:lnTo>
                <a:lnTo>
                  <a:pt x="465823" y="0"/>
                </a:lnTo>
                <a:close/>
              </a:path>
              <a:path w="16346169" h="9258300">
                <a:moveTo>
                  <a:pt x="10907738" y="9258300"/>
                </a:moveTo>
                <a:lnTo>
                  <a:pt x="10749788" y="9099537"/>
                </a:lnTo>
                <a:lnTo>
                  <a:pt x="10599306" y="8948280"/>
                </a:lnTo>
                <a:lnTo>
                  <a:pt x="10290835" y="9258300"/>
                </a:lnTo>
                <a:lnTo>
                  <a:pt x="10441330" y="9258300"/>
                </a:lnTo>
                <a:lnTo>
                  <a:pt x="10599306" y="9099537"/>
                </a:lnTo>
                <a:lnTo>
                  <a:pt x="10757281" y="9258300"/>
                </a:lnTo>
                <a:lnTo>
                  <a:pt x="10907738" y="9258300"/>
                </a:lnTo>
                <a:close/>
              </a:path>
              <a:path w="16346169" h="9258300">
                <a:moveTo>
                  <a:pt x="10918368" y="8810777"/>
                </a:moveTo>
                <a:lnTo>
                  <a:pt x="10599306" y="8490077"/>
                </a:lnTo>
                <a:lnTo>
                  <a:pt x="10280205" y="8810777"/>
                </a:lnTo>
                <a:lnTo>
                  <a:pt x="10355466" y="8886406"/>
                </a:lnTo>
                <a:lnTo>
                  <a:pt x="10599306" y="8641334"/>
                </a:lnTo>
                <a:lnTo>
                  <a:pt x="10843146" y="8886406"/>
                </a:lnTo>
                <a:lnTo>
                  <a:pt x="10918368" y="8810777"/>
                </a:lnTo>
                <a:close/>
              </a:path>
              <a:path w="16346169" h="9258300">
                <a:moveTo>
                  <a:pt x="10918368" y="8352574"/>
                </a:moveTo>
                <a:lnTo>
                  <a:pt x="10599306" y="8031874"/>
                </a:lnTo>
                <a:lnTo>
                  <a:pt x="10280205" y="8352574"/>
                </a:lnTo>
                <a:lnTo>
                  <a:pt x="10355466" y="8428203"/>
                </a:lnTo>
                <a:lnTo>
                  <a:pt x="10599306" y="8183131"/>
                </a:lnTo>
                <a:lnTo>
                  <a:pt x="10843146" y="8428203"/>
                </a:lnTo>
                <a:lnTo>
                  <a:pt x="10918368" y="8352574"/>
                </a:lnTo>
                <a:close/>
              </a:path>
              <a:path w="16346169" h="9258300">
                <a:moveTo>
                  <a:pt x="10918368" y="7894333"/>
                </a:moveTo>
                <a:lnTo>
                  <a:pt x="10599306" y="7573632"/>
                </a:lnTo>
                <a:lnTo>
                  <a:pt x="10280205" y="7894333"/>
                </a:lnTo>
                <a:lnTo>
                  <a:pt x="10355466" y="7969961"/>
                </a:lnTo>
                <a:lnTo>
                  <a:pt x="10599306" y="7724889"/>
                </a:lnTo>
                <a:lnTo>
                  <a:pt x="10843146" y="7969961"/>
                </a:lnTo>
                <a:lnTo>
                  <a:pt x="10918368" y="7894333"/>
                </a:lnTo>
                <a:close/>
              </a:path>
              <a:path w="16346169" h="9258300">
                <a:moveTo>
                  <a:pt x="10918368" y="7436129"/>
                </a:moveTo>
                <a:lnTo>
                  <a:pt x="10599306" y="7115416"/>
                </a:lnTo>
                <a:lnTo>
                  <a:pt x="10280205" y="7436129"/>
                </a:lnTo>
                <a:lnTo>
                  <a:pt x="10355466" y="7511758"/>
                </a:lnTo>
                <a:lnTo>
                  <a:pt x="10599306" y="7266673"/>
                </a:lnTo>
                <a:lnTo>
                  <a:pt x="10843146" y="7511758"/>
                </a:lnTo>
                <a:lnTo>
                  <a:pt x="10918368" y="7436129"/>
                </a:lnTo>
                <a:close/>
              </a:path>
              <a:path w="16346169" h="9258300">
                <a:moveTo>
                  <a:pt x="16346132" y="8227809"/>
                </a:moveTo>
                <a:lnTo>
                  <a:pt x="16194494" y="8073237"/>
                </a:lnTo>
                <a:lnTo>
                  <a:pt x="16186569" y="8073237"/>
                </a:lnTo>
                <a:lnTo>
                  <a:pt x="16181845" y="8078394"/>
                </a:lnTo>
                <a:lnTo>
                  <a:pt x="16179407" y="8080984"/>
                </a:lnTo>
                <a:lnTo>
                  <a:pt x="16178035" y="8084210"/>
                </a:lnTo>
                <a:lnTo>
                  <a:pt x="16178035" y="8090662"/>
                </a:lnTo>
                <a:lnTo>
                  <a:pt x="16179407" y="8093888"/>
                </a:lnTo>
                <a:lnTo>
                  <a:pt x="16181845" y="8096466"/>
                </a:lnTo>
                <a:lnTo>
                  <a:pt x="16301479" y="8218779"/>
                </a:lnTo>
                <a:lnTo>
                  <a:pt x="15661704" y="8218779"/>
                </a:lnTo>
                <a:lnTo>
                  <a:pt x="15656065" y="8224583"/>
                </a:lnTo>
                <a:lnTo>
                  <a:pt x="15656065" y="8238782"/>
                </a:lnTo>
                <a:lnTo>
                  <a:pt x="15661704" y="8244599"/>
                </a:lnTo>
                <a:lnTo>
                  <a:pt x="16301479" y="8244599"/>
                </a:lnTo>
                <a:lnTo>
                  <a:pt x="16176511" y="8372068"/>
                </a:lnTo>
                <a:lnTo>
                  <a:pt x="16176511" y="8380133"/>
                </a:lnTo>
                <a:lnTo>
                  <a:pt x="16186569" y="8390471"/>
                </a:lnTo>
                <a:lnTo>
                  <a:pt x="16194494" y="8390471"/>
                </a:lnTo>
                <a:lnTo>
                  <a:pt x="16199523" y="8385289"/>
                </a:lnTo>
                <a:lnTo>
                  <a:pt x="16346132" y="8235886"/>
                </a:lnTo>
                <a:lnTo>
                  <a:pt x="16346132" y="82278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47518" y="2888037"/>
            <a:ext cx="95408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10740" algn="l"/>
                <a:tab pos="3100705" algn="l"/>
                <a:tab pos="4492625" algn="l"/>
                <a:tab pos="6746240" algn="l"/>
                <a:tab pos="7452359" algn="l"/>
                <a:tab pos="9332595" algn="l"/>
              </a:tabLst>
            </a:pPr>
            <a:r>
              <a:rPr sz="3200" b="0" spc="135" dirty="0">
                <a:solidFill>
                  <a:srgbClr val="FFFFFF"/>
                </a:solidFill>
                <a:latin typeface="Microsoft Sans Serif"/>
                <a:cs typeface="Microsoft Sans Serif"/>
              </a:rPr>
              <a:t>Именно</a:t>
            </a:r>
            <a:r>
              <a:rPr sz="3200" b="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b="0" spc="15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</a:t>
            </a:r>
            <a:r>
              <a:rPr sz="3200" b="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b="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этой</a:t>
            </a:r>
            <a:r>
              <a:rPr sz="3200" b="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b="0" spc="19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причине</a:t>
            </a:r>
            <a:r>
              <a:rPr sz="3200" b="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b="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3200" b="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b="0" spc="7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ра</a:t>
            </a:r>
            <a:r>
              <a:rPr lang="ru-RU" sz="3200" b="0" spc="7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b="0" spc="7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оте</a:t>
            </a:r>
            <a:r>
              <a:rPr sz="3200" b="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b="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endParaRPr sz="32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4400" y="3375642"/>
            <a:ext cx="9873340" cy="47552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7400"/>
              </a:lnSpc>
              <a:spcBef>
                <a:spcPts val="100"/>
              </a:spcBef>
              <a:tabLst>
                <a:tab pos="3783329" algn="l"/>
              </a:tabLst>
            </a:pPr>
            <a:r>
              <a:rPr sz="3200" spc="1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lang="ru-RU" sz="3200" spc="1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spc="10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учающимся</a:t>
            </a:r>
            <a:r>
              <a:rPr sz="3200" b="1" spc="10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3200" b="1" spc="2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находящимся</a:t>
            </a:r>
            <a:r>
              <a:rPr sz="3200" spc="3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13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3200" spc="3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ru-RU" sz="3200" b="1" dirty="0">
                <a:solidFill>
                  <a:srgbClr val="FFFFFF"/>
                </a:solidFill>
                <a:latin typeface="Tahoma"/>
                <a:cs typeface="Tahoma"/>
              </a:rPr>
              <a:t>"</a:t>
            </a:r>
            <a:r>
              <a:rPr sz="320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группе</a:t>
            </a:r>
            <a:r>
              <a:rPr sz="3200" spc="35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-6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риска</a:t>
            </a:r>
            <a:r>
              <a:rPr lang="ru-RU" sz="3200" b="1" spc="-65" dirty="0">
                <a:solidFill>
                  <a:srgbClr val="FFFFFF"/>
                </a:solidFill>
                <a:latin typeface="Tahoma"/>
                <a:cs typeface="Tahoma"/>
              </a:rPr>
              <a:t>"</a:t>
            </a:r>
            <a:r>
              <a:rPr sz="3200" b="1" spc="-6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 err="1" smtClean="0">
                <a:solidFill>
                  <a:srgbClr val="FFFFFF"/>
                </a:solidFill>
                <a:latin typeface="Arial Black"/>
                <a:cs typeface="Arial Black"/>
              </a:rPr>
              <a:t>нео</a:t>
            </a:r>
            <a:r>
              <a:rPr lang="ru-RU" sz="3200" dirty="0" smtClean="0">
                <a:solidFill>
                  <a:srgbClr val="FFFFFF"/>
                </a:solidFill>
                <a:latin typeface="Arial Black"/>
                <a:cs typeface="Arial Black"/>
              </a:rPr>
              <a:t>б</a:t>
            </a:r>
            <a:r>
              <a:rPr sz="3200" dirty="0" err="1" smtClean="0">
                <a:solidFill>
                  <a:srgbClr val="FFFFFF"/>
                </a:solidFill>
                <a:latin typeface="Arial Black"/>
                <a:cs typeface="Arial Black"/>
              </a:rPr>
              <a:t>ход</a:t>
            </a:r>
            <a:r>
              <a:rPr lang="ru-RU" sz="3200" dirty="0" smtClean="0">
                <a:solidFill>
                  <a:srgbClr val="FFFFFF"/>
                </a:solidFill>
                <a:latin typeface="Arial Black"/>
                <a:cs typeface="Arial Black"/>
              </a:rPr>
              <a:t>и</a:t>
            </a:r>
            <a:r>
              <a:rPr sz="3200" dirty="0" err="1" smtClean="0">
                <a:solidFill>
                  <a:srgbClr val="FFFFFF"/>
                </a:solidFill>
                <a:latin typeface="Arial Black"/>
                <a:cs typeface="Arial Black"/>
              </a:rPr>
              <a:t>мо</a:t>
            </a:r>
            <a:r>
              <a:rPr sz="3200" spc="680" dirty="0" smtClean="0">
                <a:solidFill>
                  <a:srgbClr val="FFFFFF"/>
                </a:solidFill>
                <a:latin typeface="Arial Black"/>
                <a:cs typeface="Arial Black"/>
              </a:rPr>
              <a:t>   </a:t>
            </a:r>
            <a:r>
              <a:rPr sz="3200" dirty="0" err="1" smtClean="0">
                <a:solidFill>
                  <a:srgbClr val="FFFFFF"/>
                </a:solidFill>
                <a:latin typeface="Arial Black"/>
                <a:cs typeface="Arial Black"/>
              </a:rPr>
              <a:t>пр</a:t>
            </a:r>
            <a:r>
              <a:rPr lang="ru-RU" sz="3200" dirty="0" smtClean="0">
                <a:solidFill>
                  <a:srgbClr val="FFFFFF"/>
                </a:solidFill>
                <a:latin typeface="Arial Black"/>
                <a:cs typeface="Arial Black"/>
              </a:rPr>
              <a:t>и</a:t>
            </a:r>
            <a:r>
              <a:rPr sz="3200" dirty="0" err="1" smtClean="0">
                <a:solidFill>
                  <a:srgbClr val="FFFFFF"/>
                </a:solidFill>
                <a:latin typeface="Arial Black"/>
                <a:cs typeface="Arial Black"/>
              </a:rPr>
              <a:t>влечь</a:t>
            </a:r>
            <a:r>
              <a:rPr sz="3200" spc="680" dirty="0" smtClean="0">
                <a:solidFill>
                  <a:srgbClr val="FFFFFF"/>
                </a:solidFill>
                <a:latin typeface="Arial Black"/>
                <a:cs typeface="Arial Black"/>
              </a:rPr>
              <a:t>   </a:t>
            </a:r>
            <a:r>
              <a:rPr sz="3200" spc="-105" dirty="0" err="1">
                <a:solidFill>
                  <a:srgbClr val="FFFFFF"/>
                </a:solidFill>
                <a:latin typeface="Arial Black"/>
                <a:cs typeface="Arial Black"/>
              </a:rPr>
              <a:t>макскмальное</a:t>
            </a:r>
            <a:r>
              <a:rPr sz="3200" spc="-1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200" dirty="0" err="1" smtClean="0">
                <a:solidFill>
                  <a:srgbClr val="FFFFFF"/>
                </a:solidFill>
                <a:latin typeface="Arial Black"/>
                <a:cs typeface="Arial Black"/>
              </a:rPr>
              <a:t>кол</a:t>
            </a:r>
            <a:r>
              <a:rPr lang="ru-RU" sz="3200" dirty="0" smtClean="0">
                <a:solidFill>
                  <a:srgbClr val="FFFFFF"/>
                </a:solidFill>
                <a:latin typeface="Arial Black"/>
                <a:cs typeface="Arial Black"/>
              </a:rPr>
              <a:t>и</a:t>
            </a:r>
            <a:r>
              <a:rPr sz="3200" dirty="0" err="1" smtClean="0">
                <a:solidFill>
                  <a:srgbClr val="FFFFFF"/>
                </a:solidFill>
                <a:latin typeface="Arial Black"/>
                <a:cs typeface="Arial Black"/>
              </a:rPr>
              <a:t>чество</a:t>
            </a:r>
            <a:r>
              <a:rPr sz="3200" spc="270" dirty="0" smtClean="0">
                <a:solidFill>
                  <a:srgbClr val="FFFFFF"/>
                </a:solidFill>
                <a:latin typeface="Arial Black"/>
                <a:cs typeface="Arial Black"/>
              </a:rPr>
              <a:t>   </a:t>
            </a:r>
            <a:r>
              <a:rPr sz="3200" dirty="0" smtClean="0">
                <a:solidFill>
                  <a:srgbClr val="FFFFFF"/>
                </a:solidFill>
                <a:latin typeface="Arial Black"/>
                <a:cs typeface="Arial Black"/>
              </a:rPr>
              <a:t>в</a:t>
            </a:r>
            <a:r>
              <a:rPr lang="ru-RU" sz="3200" dirty="0" smtClean="0">
                <a:solidFill>
                  <a:srgbClr val="FFFFFF"/>
                </a:solidFill>
                <a:latin typeface="Arial Black"/>
                <a:cs typeface="Arial Black"/>
              </a:rPr>
              <a:t>з</a:t>
            </a:r>
            <a:r>
              <a:rPr sz="3200" dirty="0" err="1" smtClean="0">
                <a:solidFill>
                  <a:srgbClr val="FFFFFF"/>
                </a:solidFill>
                <a:latin typeface="Arial Black"/>
                <a:cs typeface="Arial Black"/>
              </a:rPr>
              <a:t>рослых</a:t>
            </a: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3200" b="1" spc="395" dirty="0">
                <a:solidFill>
                  <a:srgbClr val="FFFFFF"/>
                </a:solidFill>
                <a:latin typeface="Tahoma"/>
                <a:cs typeface="Tahoma"/>
              </a:rPr>
              <a:t>   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3200" spc="484" dirty="0">
                <a:solidFill>
                  <a:srgbClr val="FFFFFF"/>
                </a:solidFill>
                <a:latin typeface="Microsoft Sans Serif"/>
                <a:cs typeface="Microsoft Sans Serif"/>
              </a:rPr>
              <a:t>   </a:t>
            </a:r>
            <a:r>
              <a:rPr sz="3200" spc="14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которыми</a:t>
            </a:r>
            <a:r>
              <a:rPr sz="3200" spc="484" dirty="0">
                <a:solidFill>
                  <a:srgbClr val="FFFFFF"/>
                </a:solidFill>
                <a:latin typeface="Microsoft Sans Serif"/>
                <a:cs typeface="Microsoft Sans Serif"/>
              </a:rPr>
              <a:t>   </a:t>
            </a:r>
            <a:r>
              <a:rPr sz="3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у </a:t>
            </a:r>
            <a:r>
              <a:rPr sz="32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подростка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dirty="0" err="1" smtClean="0">
                <a:solidFill>
                  <a:srgbClr val="FFFFFF"/>
                </a:solidFill>
                <a:latin typeface="Arial Black"/>
                <a:cs typeface="Arial Black"/>
              </a:rPr>
              <a:t>сформ</a:t>
            </a:r>
            <a:r>
              <a:rPr lang="ru-RU" sz="3200" dirty="0" smtClean="0">
                <a:solidFill>
                  <a:srgbClr val="FFFFFF"/>
                </a:solidFill>
                <a:latin typeface="Arial Black"/>
                <a:cs typeface="Arial Black"/>
              </a:rPr>
              <a:t>и</a:t>
            </a:r>
            <a:r>
              <a:rPr sz="3200" dirty="0" err="1" smtClean="0">
                <a:solidFill>
                  <a:srgbClr val="FFFFFF"/>
                </a:solidFill>
                <a:latin typeface="Arial Black"/>
                <a:cs typeface="Arial Black"/>
              </a:rPr>
              <a:t>рованы</a:t>
            </a:r>
            <a:r>
              <a:rPr sz="3200" spc="450" dirty="0" smtClean="0">
                <a:solidFill>
                  <a:srgbClr val="FFFFFF"/>
                </a:solidFill>
                <a:latin typeface="Arial Black"/>
                <a:cs typeface="Arial Black"/>
              </a:rPr>
              <a:t>   </a:t>
            </a:r>
            <a:r>
              <a:rPr sz="3200" spc="-105" dirty="0" err="1">
                <a:solidFill>
                  <a:srgbClr val="FFFFFF"/>
                </a:solidFill>
                <a:latin typeface="Arial Black"/>
                <a:cs typeface="Arial Black"/>
              </a:rPr>
              <a:t>теплые</a:t>
            </a:r>
            <a:r>
              <a:rPr sz="3200" spc="-1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200" dirty="0" err="1" smtClean="0">
                <a:solidFill>
                  <a:srgbClr val="FFFFFF"/>
                </a:solidFill>
                <a:latin typeface="Arial Black"/>
                <a:cs typeface="Arial Black"/>
              </a:rPr>
              <a:t>довер</a:t>
            </a:r>
            <a:r>
              <a:rPr lang="ru-RU" sz="3200" dirty="0" smtClean="0">
                <a:solidFill>
                  <a:srgbClr val="FFFFFF"/>
                </a:solidFill>
                <a:latin typeface="Arial Black"/>
                <a:cs typeface="Arial Black"/>
              </a:rPr>
              <a:t>и</a:t>
            </a:r>
            <a:r>
              <a:rPr sz="3200" dirty="0" err="1" smtClean="0">
                <a:solidFill>
                  <a:srgbClr val="FFFFFF"/>
                </a:solidFill>
                <a:latin typeface="Arial Black"/>
                <a:cs typeface="Arial Black"/>
              </a:rPr>
              <a:t>тельные</a:t>
            </a:r>
            <a:r>
              <a:rPr sz="3200" spc="360" dirty="0" smtClean="0">
                <a:solidFill>
                  <a:srgbClr val="FFFFFF"/>
                </a:solidFill>
                <a:latin typeface="Arial Black"/>
                <a:cs typeface="Arial Black"/>
              </a:rPr>
              <a:t>  </a:t>
            </a:r>
            <a:r>
              <a:rPr sz="3200" dirty="0" err="1" smtClean="0">
                <a:solidFill>
                  <a:srgbClr val="FFFFFF"/>
                </a:solidFill>
                <a:latin typeface="Arial Black"/>
                <a:cs typeface="Arial Black"/>
              </a:rPr>
              <a:t>отношен</a:t>
            </a:r>
            <a:r>
              <a:rPr lang="ru-RU" sz="3200" dirty="0" smtClean="0">
                <a:solidFill>
                  <a:srgbClr val="FFFFFF"/>
                </a:solidFill>
                <a:latin typeface="Arial Black"/>
                <a:cs typeface="Arial Black"/>
              </a:rPr>
              <a:t>и</a:t>
            </a:r>
            <a:r>
              <a:rPr sz="3200" dirty="0" smtClean="0">
                <a:solidFill>
                  <a:srgbClr val="FFFFFF"/>
                </a:solidFill>
                <a:latin typeface="Arial Black"/>
                <a:cs typeface="Arial Black"/>
              </a:rPr>
              <a:t>я</a:t>
            </a: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:</a:t>
            </a:r>
            <a:r>
              <a:rPr sz="3200" b="1" spc="500" dirty="0">
                <a:solidFill>
                  <a:srgbClr val="FFFFFF"/>
                </a:solidFill>
                <a:latin typeface="Tahoma"/>
                <a:cs typeface="Tahoma"/>
              </a:rPr>
              <a:t>  </a:t>
            </a:r>
            <a:r>
              <a:rPr sz="32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родители</a:t>
            </a:r>
            <a:r>
              <a:rPr sz="3200" spc="585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spc="215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32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родственники</a:t>
            </a:r>
            <a:r>
              <a:rPr sz="3200" b="1" spc="10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3200" b="1" spc="4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45" dirty="0">
                <a:solidFill>
                  <a:srgbClr val="FFFFFF"/>
                </a:solidFill>
                <a:latin typeface="Microsoft Sans Serif"/>
                <a:cs typeface="Microsoft Sans Serif"/>
              </a:rPr>
              <a:t>школьные</a:t>
            </a:r>
            <a:r>
              <a:rPr sz="3200" spc="50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учителя</a:t>
            </a:r>
            <a:r>
              <a:rPr sz="3200" b="1" spc="5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3200" b="1" spc="4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психолог</a:t>
            </a:r>
            <a:r>
              <a:rPr sz="3200" spc="50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215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др</a:t>
            </a: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r>
              <a:rPr sz="3200" b="1" spc="4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Ва</a:t>
            </a:r>
            <a:r>
              <a:rPr lang="ru-RU" sz="32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ж</a:t>
            </a:r>
            <a:r>
              <a:rPr sz="320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но</a:t>
            </a:r>
            <a:r>
              <a:rPr sz="3200" spc="56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наладить</a:t>
            </a:r>
            <a:r>
              <a:rPr sz="3200" spc="5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130" dirty="0">
                <a:solidFill>
                  <a:srgbClr val="FFFFFF"/>
                </a:solidFill>
                <a:latin typeface="Microsoft Sans Serif"/>
                <a:cs typeface="Microsoft Sans Serif"/>
              </a:rPr>
              <a:t>психологический</a:t>
            </a:r>
            <a:r>
              <a:rPr sz="3200" spc="5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контакт 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3200" spc="550" dirty="0">
                <a:solidFill>
                  <a:srgbClr val="FFFFFF"/>
                </a:solidFill>
                <a:latin typeface="Microsoft Sans Serif"/>
                <a:cs typeface="Microsoft Sans Serif"/>
              </a:rPr>
              <a:t>   </a:t>
            </a:r>
            <a:r>
              <a:rPr sz="3200" spc="12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lang="ru-RU" sz="3200" spc="12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spc="12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учающимся</a:t>
            </a:r>
            <a:r>
              <a:rPr sz="3200" spc="55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 </a:t>
            </a:r>
            <a:r>
              <a:rPr sz="3200" spc="26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3200" spc="550" dirty="0">
                <a:solidFill>
                  <a:srgbClr val="FFFFFF"/>
                </a:solidFill>
                <a:latin typeface="Microsoft Sans Serif"/>
                <a:cs typeface="Microsoft Sans Serif"/>
              </a:rPr>
              <a:t>   </a:t>
            </a:r>
            <a:r>
              <a:rPr sz="3200" spc="9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располо</a:t>
            </a:r>
            <a:r>
              <a:rPr lang="ru-RU" sz="3200" spc="9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ж</a:t>
            </a:r>
            <a:r>
              <a:rPr sz="3200" spc="9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ить</a:t>
            </a:r>
            <a:r>
              <a:rPr sz="3200" spc="55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 </a:t>
            </a:r>
            <a:r>
              <a:rPr sz="32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его</a:t>
            </a:r>
            <a:r>
              <a:rPr sz="3200" spc="550" dirty="0">
                <a:solidFill>
                  <a:srgbClr val="FFFFFF"/>
                </a:solidFill>
                <a:latin typeface="Microsoft Sans Serif"/>
                <a:cs typeface="Microsoft Sans Serif"/>
              </a:rPr>
              <a:t>   </a:t>
            </a:r>
            <a:r>
              <a:rPr sz="32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к </a:t>
            </a:r>
            <a:r>
              <a:rPr sz="3200" spc="13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lang="ru-RU" sz="3200" spc="13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spc="13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щению</a:t>
            </a:r>
            <a:r>
              <a:rPr sz="3200" b="1" spc="130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endParaRPr sz="3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963400" y="3508877"/>
            <a:ext cx="6171698" cy="2836674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 marR="5080" indent="3716020" algn="r">
              <a:lnSpc>
                <a:spcPts val="3600"/>
              </a:lnSpc>
              <a:spcBef>
                <a:spcPts val="520"/>
              </a:spcBef>
            </a:pPr>
            <a:r>
              <a:rPr sz="33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</a:t>
            </a:r>
            <a:r>
              <a:rPr sz="3300" spc="-1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300" spc="-215" dirty="0">
                <a:solidFill>
                  <a:srgbClr val="FFFFFF"/>
                </a:solidFill>
                <a:latin typeface="Microsoft Sans Serif"/>
                <a:cs typeface="Microsoft Sans Serif"/>
              </a:rPr>
              <a:t>УГРОЗЕ </a:t>
            </a:r>
            <a:r>
              <a:rPr sz="33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СУИЦИДАЛbНОГО </a:t>
            </a:r>
            <a:r>
              <a:rPr sz="3300" spc="-20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ПОВЕДЕНИЯ</a:t>
            </a:r>
            <a:r>
              <a:rPr sz="33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3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ДОЛЖНЫ</a:t>
            </a:r>
            <a:r>
              <a:rPr sz="33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ЗНАТb </a:t>
            </a:r>
            <a:r>
              <a:rPr sz="33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РОДИТЕЛИ</a:t>
            </a:r>
            <a:r>
              <a:rPr sz="33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300" dirty="0">
                <a:solidFill>
                  <a:srgbClr val="FFFFFF"/>
                </a:solidFill>
                <a:latin typeface="Microsoft Sans Serif"/>
                <a:cs typeface="Microsoft Sans Serif"/>
              </a:rPr>
              <a:t>ИЛИ</a:t>
            </a:r>
            <a:r>
              <a:rPr sz="33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3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ЗАКОННЫЕ</a:t>
            </a:r>
            <a:endParaRPr sz="3300" dirty="0">
              <a:latin typeface="Microsoft Sans Serif"/>
              <a:cs typeface="Microsoft Sans Serif"/>
            </a:endParaRPr>
          </a:p>
          <a:p>
            <a:pPr marL="2405380" marR="5080" indent="77470" algn="r">
              <a:lnSpc>
                <a:spcPts val="3600"/>
              </a:lnSpc>
            </a:pPr>
            <a:r>
              <a:rPr sz="3300" spc="-20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ПРЕДСТАВИТЕЛИ </a:t>
            </a:r>
            <a:r>
              <a:rPr sz="3300" spc="-9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ОБУ</a:t>
            </a:r>
            <a:r>
              <a:rPr lang="ru-RU" sz="3300" spc="-9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Ч</a:t>
            </a:r>
            <a:r>
              <a:rPr sz="3300" spc="-9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АЮ</a:t>
            </a:r>
            <a:r>
              <a:rPr sz="3300" u="heavy" spc="-95" dirty="0" smtClean="0">
                <a:solidFill>
                  <a:srgbClr val="FFFFFF"/>
                </a:solidFill>
                <a:uFill>
                  <a:solidFill>
                    <a:srgbClr val="101B1E"/>
                  </a:solidFill>
                </a:uFill>
                <a:latin typeface="Microsoft Sans Serif"/>
                <a:cs typeface="Microsoft Sans Serif"/>
              </a:rPr>
              <a:t>ЩЕГОСЯ</a:t>
            </a:r>
            <a:endParaRPr sz="3300" dirty="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29144" y="1028699"/>
            <a:ext cx="16346169" cy="9258300"/>
          </a:xfrm>
          <a:custGeom>
            <a:avLst/>
            <a:gdLst/>
            <a:ahLst/>
            <a:cxnLst/>
            <a:rect l="l" t="t" r="r" b="b"/>
            <a:pathLst>
              <a:path w="16346169" h="9258300">
                <a:moveTo>
                  <a:pt x="465823" y="254025"/>
                </a:moveTo>
                <a:lnTo>
                  <a:pt x="0" y="254025"/>
                </a:lnTo>
                <a:lnTo>
                  <a:pt x="0" y="304800"/>
                </a:lnTo>
                <a:lnTo>
                  <a:pt x="465823" y="304800"/>
                </a:lnTo>
                <a:lnTo>
                  <a:pt x="465823" y="254025"/>
                </a:lnTo>
                <a:close/>
              </a:path>
              <a:path w="16346169" h="9258300">
                <a:moveTo>
                  <a:pt x="465823" y="126987"/>
                </a:moveTo>
                <a:lnTo>
                  <a:pt x="0" y="126987"/>
                </a:lnTo>
                <a:lnTo>
                  <a:pt x="0" y="177825"/>
                </a:lnTo>
                <a:lnTo>
                  <a:pt x="465823" y="177825"/>
                </a:lnTo>
                <a:lnTo>
                  <a:pt x="465823" y="126987"/>
                </a:lnTo>
                <a:close/>
              </a:path>
              <a:path w="16346169" h="9258300">
                <a:moveTo>
                  <a:pt x="465823" y="0"/>
                </a:moveTo>
                <a:lnTo>
                  <a:pt x="0" y="0"/>
                </a:lnTo>
                <a:lnTo>
                  <a:pt x="0" y="50787"/>
                </a:lnTo>
                <a:lnTo>
                  <a:pt x="465823" y="50787"/>
                </a:lnTo>
                <a:lnTo>
                  <a:pt x="465823" y="0"/>
                </a:lnTo>
                <a:close/>
              </a:path>
              <a:path w="16346169" h="9258300">
                <a:moveTo>
                  <a:pt x="10907738" y="9258300"/>
                </a:moveTo>
                <a:lnTo>
                  <a:pt x="10749788" y="9099537"/>
                </a:lnTo>
                <a:lnTo>
                  <a:pt x="10599306" y="8948280"/>
                </a:lnTo>
                <a:lnTo>
                  <a:pt x="10290835" y="9258300"/>
                </a:lnTo>
                <a:lnTo>
                  <a:pt x="10441330" y="9258300"/>
                </a:lnTo>
                <a:lnTo>
                  <a:pt x="10599306" y="9099537"/>
                </a:lnTo>
                <a:lnTo>
                  <a:pt x="10757281" y="9258300"/>
                </a:lnTo>
                <a:lnTo>
                  <a:pt x="10907738" y="9258300"/>
                </a:lnTo>
                <a:close/>
              </a:path>
              <a:path w="16346169" h="9258300">
                <a:moveTo>
                  <a:pt x="10918368" y="8810777"/>
                </a:moveTo>
                <a:lnTo>
                  <a:pt x="10599306" y="8490077"/>
                </a:lnTo>
                <a:lnTo>
                  <a:pt x="10280205" y="8810777"/>
                </a:lnTo>
                <a:lnTo>
                  <a:pt x="10355466" y="8886406"/>
                </a:lnTo>
                <a:lnTo>
                  <a:pt x="10599306" y="8641334"/>
                </a:lnTo>
                <a:lnTo>
                  <a:pt x="10843146" y="8886406"/>
                </a:lnTo>
                <a:lnTo>
                  <a:pt x="10918368" y="8810777"/>
                </a:lnTo>
                <a:close/>
              </a:path>
              <a:path w="16346169" h="9258300">
                <a:moveTo>
                  <a:pt x="10918368" y="8352574"/>
                </a:moveTo>
                <a:lnTo>
                  <a:pt x="10599306" y="8031874"/>
                </a:lnTo>
                <a:lnTo>
                  <a:pt x="10280205" y="8352574"/>
                </a:lnTo>
                <a:lnTo>
                  <a:pt x="10355466" y="8428203"/>
                </a:lnTo>
                <a:lnTo>
                  <a:pt x="10599306" y="8183131"/>
                </a:lnTo>
                <a:lnTo>
                  <a:pt x="10843146" y="8428203"/>
                </a:lnTo>
                <a:lnTo>
                  <a:pt x="10918368" y="8352574"/>
                </a:lnTo>
                <a:close/>
              </a:path>
              <a:path w="16346169" h="9258300">
                <a:moveTo>
                  <a:pt x="10918368" y="7894333"/>
                </a:moveTo>
                <a:lnTo>
                  <a:pt x="10599306" y="7573632"/>
                </a:lnTo>
                <a:lnTo>
                  <a:pt x="10280205" y="7894333"/>
                </a:lnTo>
                <a:lnTo>
                  <a:pt x="10355466" y="7969961"/>
                </a:lnTo>
                <a:lnTo>
                  <a:pt x="10599306" y="7724889"/>
                </a:lnTo>
                <a:lnTo>
                  <a:pt x="10843146" y="7969961"/>
                </a:lnTo>
                <a:lnTo>
                  <a:pt x="10918368" y="7894333"/>
                </a:lnTo>
                <a:close/>
              </a:path>
              <a:path w="16346169" h="9258300">
                <a:moveTo>
                  <a:pt x="10918368" y="7436129"/>
                </a:moveTo>
                <a:lnTo>
                  <a:pt x="10599306" y="7115416"/>
                </a:lnTo>
                <a:lnTo>
                  <a:pt x="10280205" y="7436129"/>
                </a:lnTo>
                <a:lnTo>
                  <a:pt x="10355466" y="7511758"/>
                </a:lnTo>
                <a:lnTo>
                  <a:pt x="10599306" y="7266673"/>
                </a:lnTo>
                <a:lnTo>
                  <a:pt x="10843146" y="7511758"/>
                </a:lnTo>
                <a:lnTo>
                  <a:pt x="10918368" y="7436129"/>
                </a:lnTo>
                <a:close/>
              </a:path>
              <a:path w="16346169" h="9258300">
                <a:moveTo>
                  <a:pt x="16346132" y="8227809"/>
                </a:moveTo>
                <a:lnTo>
                  <a:pt x="16194494" y="8073237"/>
                </a:lnTo>
                <a:lnTo>
                  <a:pt x="16186569" y="8073237"/>
                </a:lnTo>
                <a:lnTo>
                  <a:pt x="16181845" y="8078394"/>
                </a:lnTo>
                <a:lnTo>
                  <a:pt x="16179407" y="8080984"/>
                </a:lnTo>
                <a:lnTo>
                  <a:pt x="16178035" y="8084210"/>
                </a:lnTo>
                <a:lnTo>
                  <a:pt x="16178035" y="8090662"/>
                </a:lnTo>
                <a:lnTo>
                  <a:pt x="16179407" y="8093888"/>
                </a:lnTo>
                <a:lnTo>
                  <a:pt x="16181845" y="8096466"/>
                </a:lnTo>
                <a:lnTo>
                  <a:pt x="16301479" y="8218779"/>
                </a:lnTo>
                <a:lnTo>
                  <a:pt x="15661704" y="8218779"/>
                </a:lnTo>
                <a:lnTo>
                  <a:pt x="15656065" y="8224583"/>
                </a:lnTo>
                <a:lnTo>
                  <a:pt x="15656065" y="8238782"/>
                </a:lnTo>
                <a:lnTo>
                  <a:pt x="15661704" y="8244599"/>
                </a:lnTo>
                <a:lnTo>
                  <a:pt x="16301479" y="8244599"/>
                </a:lnTo>
                <a:lnTo>
                  <a:pt x="16176511" y="8372068"/>
                </a:lnTo>
                <a:lnTo>
                  <a:pt x="16176511" y="8380133"/>
                </a:lnTo>
                <a:lnTo>
                  <a:pt x="16186569" y="8390471"/>
                </a:lnTo>
                <a:lnTo>
                  <a:pt x="16194494" y="8390471"/>
                </a:lnTo>
                <a:lnTo>
                  <a:pt x="16199523" y="8385289"/>
                </a:lnTo>
                <a:lnTo>
                  <a:pt x="16346132" y="8235886"/>
                </a:lnTo>
                <a:lnTo>
                  <a:pt x="16346132" y="82278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47518" y="2361584"/>
            <a:ext cx="95389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79780" algn="l"/>
                <a:tab pos="2292985" algn="l"/>
                <a:tab pos="5547995" algn="l"/>
                <a:tab pos="7929245" algn="l"/>
              </a:tabLst>
            </a:pPr>
            <a:r>
              <a:rPr sz="3200" b="0" spc="3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lang="ru-RU" sz="3200" b="0" spc="3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b="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b="0" spc="-1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угро</a:t>
            </a:r>
            <a:r>
              <a:rPr lang="ru-RU" sz="3200" b="0" spc="-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3200" b="0" spc="-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3200" b="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b="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суицидального</a:t>
            </a:r>
            <a:r>
              <a:rPr sz="3200" b="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b="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поведения</a:t>
            </a:r>
            <a:r>
              <a:rPr sz="3200" b="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b="0" spc="5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дол</a:t>
            </a:r>
            <a:r>
              <a:rPr lang="ru-RU" sz="3200" b="0" spc="5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ж</a:t>
            </a:r>
            <a:r>
              <a:rPr sz="3200" b="0" spc="5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ны</a:t>
            </a:r>
            <a:endParaRPr sz="32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47513" y="2849187"/>
            <a:ext cx="9538335" cy="10667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400"/>
              </a:lnSpc>
              <a:spcBef>
                <a:spcPts val="100"/>
              </a:spcBef>
              <a:tabLst>
                <a:tab pos="1325245" algn="l"/>
                <a:tab pos="3429000" algn="l"/>
                <a:tab pos="4117975" algn="l"/>
                <a:tab pos="4378960" algn="l"/>
                <a:tab pos="6521450" algn="l"/>
                <a:tab pos="7669530" algn="l"/>
              </a:tabLst>
            </a:pPr>
            <a:r>
              <a:rPr lang="ru-RU" sz="3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3200" spc="-1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нать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родители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155" dirty="0">
                <a:solidFill>
                  <a:srgbClr val="FFFFFF"/>
                </a:solidFill>
                <a:latin typeface="Microsoft Sans Serif"/>
                <a:cs typeface="Microsoft Sans Serif"/>
              </a:rPr>
              <a:t>или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lang="ru-RU" sz="32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3200" spc="6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аконные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75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представители</a:t>
            </a:r>
            <a:r>
              <a:rPr sz="32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8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lang="ru-RU" sz="3200" spc="8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spc="8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учающегося</a:t>
            </a:r>
            <a:r>
              <a:rPr sz="3200" b="1" spc="8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		</a:t>
            </a:r>
            <a:r>
              <a:rPr sz="32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руководство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12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уче</a:t>
            </a:r>
            <a:r>
              <a:rPr lang="ru-RU" sz="3200" spc="12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spc="12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ного</a:t>
            </a:r>
            <a:endParaRPr sz="3200" dirty="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47511" y="3896939"/>
            <a:ext cx="9540875" cy="10667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>
              <a:lnSpc>
                <a:spcPct val="107400"/>
              </a:lnSpc>
              <a:spcBef>
                <a:spcPts val="100"/>
              </a:spcBef>
              <a:tabLst>
                <a:tab pos="1908810" algn="l"/>
                <a:tab pos="2418715" algn="l"/>
                <a:tab pos="2523490" algn="l"/>
                <a:tab pos="4245610" algn="l"/>
                <a:tab pos="4447540" algn="l"/>
                <a:tab pos="4910455" algn="l"/>
                <a:tab pos="6251575" algn="l"/>
                <a:tab pos="6978650" algn="l"/>
                <a:tab pos="7660005" algn="l"/>
              </a:tabLst>
            </a:pPr>
            <a:r>
              <a:rPr lang="ru-RU" sz="3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3200" spc="-1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аведения</a:t>
            </a:r>
            <a:r>
              <a:rPr sz="3200" b="1" spc="-1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32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психолог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21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отдел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110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воспитательной</a:t>
            </a:r>
            <a:r>
              <a:rPr sz="32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10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ра</a:t>
            </a:r>
            <a:r>
              <a:rPr lang="ru-RU" sz="3200" spc="10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spc="10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оты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	</a:t>
            </a:r>
            <a:r>
              <a:rPr sz="320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целью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6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ра</a:t>
            </a:r>
            <a:r>
              <a:rPr lang="ru-RU" sz="3200" spc="6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3200" spc="6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ра</a:t>
            </a:r>
            <a:r>
              <a:rPr lang="ru-RU" sz="3200" spc="6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spc="6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отки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21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4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ока</a:t>
            </a:r>
            <a:r>
              <a:rPr lang="ru-RU" sz="3200" spc="4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3200" spc="4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ания</a:t>
            </a:r>
            <a:endParaRPr sz="3200" dirty="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47528" y="4980961"/>
            <a:ext cx="95396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50540" algn="l"/>
                <a:tab pos="5109845" algn="l"/>
                <a:tab pos="7225030" algn="l"/>
              </a:tabLst>
            </a:pPr>
            <a:r>
              <a:rPr sz="32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комплексной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17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помощи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4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ре</a:t>
            </a:r>
            <a:r>
              <a:rPr lang="ru-RU" sz="3200" spc="4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spc="4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енку</a:t>
            </a:r>
            <a:r>
              <a:rPr sz="3200" b="1" spc="45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32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Запрещено</a:t>
            </a:r>
            <a:endParaRPr sz="3200" dirty="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47513" y="5468565"/>
            <a:ext cx="9541510" cy="10667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400"/>
              </a:lnSpc>
              <a:spcBef>
                <a:spcPts val="100"/>
              </a:spcBef>
              <a:tabLst>
                <a:tab pos="2305050" algn="l"/>
                <a:tab pos="3176905" algn="l"/>
                <a:tab pos="4027804" algn="l"/>
                <a:tab pos="4420235" algn="l"/>
                <a:tab pos="6106795" algn="l"/>
                <a:tab pos="7061834" algn="l"/>
                <a:tab pos="9039860" algn="l"/>
                <a:tab pos="9260840" algn="l"/>
              </a:tabLst>
            </a:pPr>
            <a:r>
              <a:rPr sz="32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предавать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огласке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125" dirty="0">
                <a:solidFill>
                  <a:srgbClr val="FFFFFF"/>
                </a:solidFill>
                <a:latin typeface="Microsoft Sans Serif"/>
                <a:cs typeface="Microsoft Sans Serif"/>
              </a:rPr>
              <a:t>личность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1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lang="ru-RU" sz="3200" spc="1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spc="10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учающегося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	</a:t>
            </a:r>
            <a:r>
              <a:rPr sz="3200" spc="215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3200" spc="10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осо</a:t>
            </a:r>
            <a:r>
              <a:rPr lang="ru-RU" sz="3200" spc="10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spc="10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енности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его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	</a:t>
            </a:r>
            <a:r>
              <a:rPr sz="32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состояния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лицам</a:t>
            </a:r>
            <a:r>
              <a:rPr sz="3200" b="1" spc="45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32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</a:t>
            </a:r>
            <a:endParaRPr sz="3200" dirty="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47510" y="6516327"/>
            <a:ext cx="9539605" cy="1597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7400"/>
              </a:lnSpc>
              <a:spcBef>
                <a:spcPts val="100"/>
              </a:spcBef>
              <a:tabLst>
                <a:tab pos="2031364" algn="l"/>
                <a:tab pos="4477385" algn="l"/>
                <a:tab pos="7186930" algn="l"/>
              </a:tabLst>
            </a:pPr>
            <a:r>
              <a:rPr sz="3200" spc="130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вовлеченным</a:t>
            </a:r>
            <a:r>
              <a:rPr sz="3200" spc="7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13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3200" spc="7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80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процесс</a:t>
            </a:r>
            <a:r>
              <a:rPr sz="3200" spc="7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5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ока</a:t>
            </a:r>
            <a:r>
              <a:rPr lang="ru-RU" sz="3200" spc="5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3200" spc="5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ания</a:t>
            </a:r>
            <a:r>
              <a:rPr sz="3200" spc="72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13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помощи</a:t>
            </a:r>
            <a:r>
              <a:rPr sz="3200" b="1" spc="13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3200" b="1" spc="6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32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том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числе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другим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80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участникам</a:t>
            </a:r>
            <a:r>
              <a:rPr sz="32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8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lang="ru-RU" sz="3200" spc="8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spc="8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ра</a:t>
            </a:r>
            <a:r>
              <a:rPr lang="ru-RU" sz="32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3200" spc="8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овательного</a:t>
            </a:r>
            <a:r>
              <a:rPr sz="3200" spc="1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процесса</a:t>
            </a:r>
            <a:r>
              <a:rPr sz="3200" b="1" spc="-10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endParaRPr sz="3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19618" y="4532815"/>
            <a:ext cx="5215255" cy="12131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ВЫ</a:t>
            </a:r>
            <a:r>
              <a:rPr sz="3900" spc="-1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9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ГОТОВЫ</a:t>
            </a:r>
            <a:r>
              <a:rPr sz="39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900" spc="9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ПОМО</a:t>
            </a:r>
            <a:r>
              <a:rPr lang="ru-RU" sz="3900" spc="9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Ч</a:t>
            </a:r>
            <a:r>
              <a:rPr sz="3900" spc="9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b</a:t>
            </a:r>
            <a:endParaRPr sz="3900" dirty="0">
              <a:latin typeface="Microsoft Sans Serif"/>
              <a:cs typeface="Microsoft Sans Serif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29151" y="1028699"/>
            <a:ext cx="17089755" cy="9258300"/>
            <a:chOff x="1029151" y="1028699"/>
            <a:chExt cx="17089755" cy="9258300"/>
          </a:xfrm>
        </p:grpSpPr>
        <p:sp>
          <p:nvSpPr>
            <p:cNvPr id="4" name="object 4"/>
            <p:cNvSpPr/>
            <p:nvPr/>
          </p:nvSpPr>
          <p:spPr>
            <a:xfrm>
              <a:off x="16632477" y="5277672"/>
              <a:ext cx="1485900" cy="57150"/>
            </a:xfrm>
            <a:custGeom>
              <a:avLst/>
              <a:gdLst/>
              <a:ahLst/>
              <a:cxnLst/>
              <a:rect l="l" t="t" r="r" b="b"/>
              <a:pathLst>
                <a:path w="1485900" h="57150">
                  <a:moveTo>
                    <a:pt x="1485887" y="0"/>
                  </a:moveTo>
                  <a:lnTo>
                    <a:pt x="0" y="0"/>
                  </a:lnTo>
                  <a:lnTo>
                    <a:pt x="0" y="57149"/>
                  </a:lnTo>
                  <a:lnTo>
                    <a:pt x="1485887" y="57149"/>
                  </a:lnTo>
                  <a:lnTo>
                    <a:pt x="1485887" y="0"/>
                  </a:lnTo>
                  <a:close/>
                </a:path>
              </a:pathLst>
            </a:custGeom>
            <a:solidFill>
              <a:srgbClr val="101B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29144" y="1028699"/>
              <a:ext cx="16346169" cy="9258300"/>
            </a:xfrm>
            <a:custGeom>
              <a:avLst/>
              <a:gdLst/>
              <a:ahLst/>
              <a:cxnLst/>
              <a:rect l="l" t="t" r="r" b="b"/>
              <a:pathLst>
                <a:path w="16346169" h="9258300">
                  <a:moveTo>
                    <a:pt x="465823" y="254025"/>
                  </a:moveTo>
                  <a:lnTo>
                    <a:pt x="0" y="254025"/>
                  </a:lnTo>
                  <a:lnTo>
                    <a:pt x="0" y="304800"/>
                  </a:lnTo>
                  <a:lnTo>
                    <a:pt x="465823" y="304800"/>
                  </a:lnTo>
                  <a:lnTo>
                    <a:pt x="465823" y="254025"/>
                  </a:lnTo>
                  <a:close/>
                </a:path>
                <a:path w="16346169" h="9258300">
                  <a:moveTo>
                    <a:pt x="465823" y="127012"/>
                  </a:moveTo>
                  <a:lnTo>
                    <a:pt x="0" y="127012"/>
                  </a:lnTo>
                  <a:lnTo>
                    <a:pt x="0" y="177825"/>
                  </a:lnTo>
                  <a:lnTo>
                    <a:pt x="465823" y="177825"/>
                  </a:lnTo>
                  <a:lnTo>
                    <a:pt x="465823" y="127012"/>
                  </a:lnTo>
                  <a:close/>
                </a:path>
                <a:path w="16346169" h="9258300">
                  <a:moveTo>
                    <a:pt x="465823" y="0"/>
                  </a:moveTo>
                  <a:lnTo>
                    <a:pt x="0" y="0"/>
                  </a:lnTo>
                  <a:lnTo>
                    <a:pt x="0" y="50812"/>
                  </a:lnTo>
                  <a:lnTo>
                    <a:pt x="465823" y="50812"/>
                  </a:lnTo>
                  <a:lnTo>
                    <a:pt x="465823" y="0"/>
                  </a:lnTo>
                  <a:close/>
                </a:path>
                <a:path w="16346169" h="9258300">
                  <a:moveTo>
                    <a:pt x="10907725" y="9258300"/>
                  </a:moveTo>
                  <a:lnTo>
                    <a:pt x="10749801" y="9099588"/>
                  </a:lnTo>
                  <a:lnTo>
                    <a:pt x="10599306" y="8948318"/>
                  </a:lnTo>
                  <a:lnTo>
                    <a:pt x="10290861" y="9258300"/>
                  </a:lnTo>
                  <a:lnTo>
                    <a:pt x="10441368" y="9258300"/>
                  </a:lnTo>
                  <a:lnTo>
                    <a:pt x="10599306" y="9099588"/>
                  </a:lnTo>
                  <a:lnTo>
                    <a:pt x="10757243" y="9258300"/>
                  </a:lnTo>
                  <a:lnTo>
                    <a:pt x="10907725" y="9258300"/>
                  </a:lnTo>
                  <a:close/>
                </a:path>
                <a:path w="16346169" h="9258300">
                  <a:moveTo>
                    <a:pt x="10918368" y="8810777"/>
                  </a:moveTo>
                  <a:lnTo>
                    <a:pt x="10599306" y="8490077"/>
                  </a:lnTo>
                  <a:lnTo>
                    <a:pt x="10280205" y="8810777"/>
                  </a:lnTo>
                  <a:lnTo>
                    <a:pt x="10355466" y="8886406"/>
                  </a:lnTo>
                  <a:lnTo>
                    <a:pt x="10599306" y="8641334"/>
                  </a:lnTo>
                  <a:lnTo>
                    <a:pt x="10843146" y="8886406"/>
                  </a:lnTo>
                  <a:lnTo>
                    <a:pt x="10918368" y="8810777"/>
                  </a:lnTo>
                  <a:close/>
                </a:path>
                <a:path w="16346169" h="9258300">
                  <a:moveTo>
                    <a:pt x="10918368" y="8352574"/>
                  </a:moveTo>
                  <a:lnTo>
                    <a:pt x="10599306" y="8031874"/>
                  </a:lnTo>
                  <a:lnTo>
                    <a:pt x="10280205" y="8352574"/>
                  </a:lnTo>
                  <a:lnTo>
                    <a:pt x="10355466" y="8428203"/>
                  </a:lnTo>
                  <a:lnTo>
                    <a:pt x="10599306" y="8183131"/>
                  </a:lnTo>
                  <a:lnTo>
                    <a:pt x="10843146" y="8428203"/>
                  </a:lnTo>
                  <a:lnTo>
                    <a:pt x="10918368" y="8352574"/>
                  </a:lnTo>
                  <a:close/>
                </a:path>
                <a:path w="16346169" h="9258300">
                  <a:moveTo>
                    <a:pt x="10918368" y="7894358"/>
                  </a:moveTo>
                  <a:lnTo>
                    <a:pt x="10599306" y="7573670"/>
                  </a:lnTo>
                  <a:lnTo>
                    <a:pt x="10280205" y="7894358"/>
                  </a:lnTo>
                  <a:lnTo>
                    <a:pt x="10355466" y="7969986"/>
                  </a:lnTo>
                  <a:lnTo>
                    <a:pt x="10599306" y="7724940"/>
                  </a:lnTo>
                  <a:lnTo>
                    <a:pt x="10843146" y="7969986"/>
                  </a:lnTo>
                  <a:lnTo>
                    <a:pt x="10918368" y="7894358"/>
                  </a:lnTo>
                  <a:close/>
                </a:path>
                <a:path w="16346169" h="9258300">
                  <a:moveTo>
                    <a:pt x="10918368" y="7436129"/>
                  </a:moveTo>
                  <a:lnTo>
                    <a:pt x="10599306" y="7115416"/>
                  </a:lnTo>
                  <a:lnTo>
                    <a:pt x="10280205" y="7436129"/>
                  </a:lnTo>
                  <a:lnTo>
                    <a:pt x="10355466" y="7511758"/>
                  </a:lnTo>
                  <a:lnTo>
                    <a:pt x="10599306" y="7266673"/>
                  </a:lnTo>
                  <a:lnTo>
                    <a:pt x="10843146" y="7511758"/>
                  </a:lnTo>
                  <a:lnTo>
                    <a:pt x="10918368" y="7436129"/>
                  </a:lnTo>
                  <a:close/>
                </a:path>
                <a:path w="16346169" h="9258300">
                  <a:moveTo>
                    <a:pt x="16346132" y="8227809"/>
                  </a:moveTo>
                  <a:lnTo>
                    <a:pt x="16194494" y="8073237"/>
                  </a:lnTo>
                  <a:lnTo>
                    <a:pt x="16186569" y="8073237"/>
                  </a:lnTo>
                  <a:lnTo>
                    <a:pt x="16181845" y="8078394"/>
                  </a:lnTo>
                  <a:lnTo>
                    <a:pt x="16179407" y="8080984"/>
                  </a:lnTo>
                  <a:lnTo>
                    <a:pt x="16178035" y="8084210"/>
                  </a:lnTo>
                  <a:lnTo>
                    <a:pt x="16178035" y="8090662"/>
                  </a:lnTo>
                  <a:lnTo>
                    <a:pt x="16179407" y="8093888"/>
                  </a:lnTo>
                  <a:lnTo>
                    <a:pt x="16181845" y="8096466"/>
                  </a:lnTo>
                  <a:lnTo>
                    <a:pt x="16301479" y="8218779"/>
                  </a:lnTo>
                  <a:lnTo>
                    <a:pt x="15661704" y="8218779"/>
                  </a:lnTo>
                  <a:lnTo>
                    <a:pt x="15656065" y="8224583"/>
                  </a:lnTo>
                  <a:lnTo>
                    <a:pt x="15656065" y="8238782"/>
                  </a:lnTo>
                  <a:lnTo>
                    <a:pt x="15661704" y="8244599"/>
                  </a:lnTo>
                  <a:lnTo>
                    <a:pt x="16301479" y="8244599"/>
                  </a:lnTo>
                  <a:lnTo>
                    <a:pt x="16176511" y="8372068"/>
                  </a:lnTo>
                  <a:lnTo>
                    <a:pt x="16176511" y="8380133"/>
                  </a:lnTo>
                  <a:lnTo>
                    <a:pt x="16186569" y="8390471"/>
                  </a:lnTo>
                  <a:lnTo>
                    <a:pt x="16194494" y="8390471"/>
                  </a:lnTo>
                  <a:lnTo>
                    <a:pt x="16199523" y="8385289"/>
                  </a:lnTo>
                  <a:lnTo>
                    <a:pt x="16346132" y="8235886"/>
                  </a:lnTo>
                  <a:lnTo>
                    <a:pt x="16346132" y="82278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47518" y="3478867"/>
            <a:ext cx="953833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26110" algn="l"/>
                <a:tab pos="4401185" algn="l"/>
                <a:tab pos="6112510" algn="l"/>
                <a:tab pos="6657340" algn="l"/>
              </a:tabLst>
            </a:pPr>
            <a:r>
              <a:rPr sz="3200" b="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3200" b="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b="0" spc="135" dirty="0">
                <a:solidFill>
                  <a:srgbClr val="FFFFFF"/>
                </a:solidFill>
                <a:latin typeface="Microsoft Sans Serif"/>
                <a:cs typeface="Microsoft Sans Serif"/>
              </a:rPr>
              <a:t>индивидуальной</a:t>
            </a:r>
            <a:r>
              <a:rPr sz="3200" b="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lang="ru-RU" sz="3200" b="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b="0" spc="-1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еседе</a:t>
            </a:r>
            <a:r>
              <a:rPr sz="3200" b="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b="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3200" b="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b="0" spc="114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lang="ru-RU" sz="3200" b="0" spc="114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b="0" spc="114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учающимся</a:t>
            </a:r>
            <a:endParaRPr sz="3200" dirty="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47535" y="4002742"/>
            <a:ext cx="95351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10815" algn="l"/>
                <a:tab pos="4425315" algn="l"/>
                <a:tab pos="4885690" algn="l"/>
                <a:tab pos="5944235" algn="l"/>
                <a:tab pos="6847205" algn="l"/>
                <a:tab pos="7611745" algn="l"/>
              </a:tabLst>
            </a:pPr>
            <a:r>
              <a:rPr sz="3200" spc="11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нео</a:t>
            </a:r>
            <a:r>
              <a:rPr lang="ru-RU" sz="3200" spc="1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spc="11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ходимо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-1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ска</a:t>
            </a:r>
            <a:r>
              <a:rPr lang="ru-RU" sz="3200" spc="-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3200" spc="-1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ать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том</a:t>
            </a:r>
            <a:r>
              <a:rPr sz="3200" b="1" spc="-2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320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что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130" dirty="0">
                <a:solidFill>
                  <a:srgbClr val="FFFFFF"/>
                </a:solidFill>
                <a:latin typeface="Microsoft Sans Serif"/>
                <a:cs typeface="Microsoft Sans Serif"/>
              </a:rPr>
              <a:t>вы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lang="ru-RU" sz="32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3200" spc="3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аметили</a:t>
            </a:r>
            <a:endParaRPr sz="3200" dirty="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47542" y="4490347"/>
            <a:ext cx="9538970" cy="1597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7400"/>
              </a:lnSpc>
              <a:spcBef>
                <a:spcPts val="100"/>
              </a:spcBef>
            </a:pPr>
            <a:r>
              <a:rPr sz="3200" spc="9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lang="ru-RU" sz="3200" spc="9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3200" spc="9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менения</a:t>
            </a:r>
            <a:r>
              <a:rPr sz="3200" spc="7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spc="13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32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его</a:t>
            </a:r>
            <a:r>
              <a:rPr sz="32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spc="135" dirty="0">
                <a:solidFill>
                  <a:srgbClr val="FFFFFF"/>
                </a:solidFill>
                <a:latin typeface="Microsoft Sans Serif"/>
                <a:cs typeface="Microsoft Sans Serif"/>
              </a:rPr>
              <a:t>эмоциональном</a:t>
            </a:r>
            <a:r>
              <a:rPr sz="32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 состоянии</a:t>
            </a:r>
            <a:r>
              <a:rPr sz="3200" b="1" spc="70" dirty="0">
                <a:solidFill>
                  <a:srgbClr val="FFFFFF"/>
                </a:solidFill>
                <a:latin typeface="Tahoma"/>
                <a:cs typeface="Tahoma"/>
              </a:rPr>
              <a:t>, </a:t>
            </a:r>
            <a:r>
              <a:rPr sz="32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lang="ru-RU" sz="32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ра</a:t>
            </a:r>
            <a:r>
              <a:rPr lang="ru-RU"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32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3200" spc="18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lang="ru-RU" sz="32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ж</a:t>
            </a:r>
            <a:r>
              <a:rPr sz="3200" spc="5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lang="ru-RU" sz="3200" spc="5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3200" spc="5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ни</a:t>
            </a:r>
            <a:r>
              <a:rPr sz="3200" spc="18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spc="26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3200" spc="185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spc="14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поведении</a:t>
            </a:r>
            <a:r>
              <a:rPr sz="3200" spc="180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spc="26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3200" spc="185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spc="215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при</a:t>
            </a:r>
            <a:r>
              <a:rPr sz="3200" spc="185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lang="ru-RU" sz="32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ж</a:t>
            </a:r>
            <a:r>
              <a:rPr sz="3200" spc="7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елании</a:t>
            </a:r>
            <a:r>
              <a:rPr sz="3200" spc="7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самого</a:t>
            </a:r>
            <a:r>
              <a:rPr sz="3200" spc="250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подростка</a:t>
            </a:r>
            <a:r>
              <a:rPr sz="3200" spc="254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spc="135" dirty="0">
                <a:solidFill>
                  <a:srgbClr val="FFFFFF"/>
                </a:solidFill>
                <a:latin typeface="Microsoft Sans Serif"/>
                <a:cs typeface="Microsoft Sans Serif"/>
              </a:rPr>
              <a:t>готовы</a:t>
            </a:r>
            <a:r>
              <a:rPr sz="3200" spc="254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помочь</a:t>
            </a:r>
            <a:r>
              <a:rPr sz="3200" b="1" spc="120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r>
              <a:rPr sz="3200" b="1" spc="165" dirty="0">
                <a:solidFill>
                  <a:srgbClr val="FFFFFF"/>
                </a:solidFill>
                <a:latin typeface="Tahoma"/>
                <a:cs typeface="Tahoma"/>
              </a:rPr>
              <a:t>  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</a:t>
            </a:r>
            <a:r>
              <a:rPr sz="3200" spc="254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стоит</a:t>
            </a:r>
            <a:endParaRPr sz="3200" dirty="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47549" y="6061973"/>
            <a:ext cx="9538335" cy="10667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400"/>
              </a:lnSpc>
              <a:spcBef>
                <a:spcPts val="100"/>
              </a:spcBef>
              <a:tabLst>
                <a:tab pos="3469640" algn="l"/>
                <a:tab pos="7706359" algn="l"/>
              </a:tabLst>
            </a:pPr>
            <a:r>
              <a:rPr lang="ru-RU" sz="3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3200" spc="-1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аставлять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1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lang="ru-RU" sz="3200" spc="1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spc="10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учающегося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50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делиться</a:t>
            </a:r>
            <a:r>
              <a:rPr sz="32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114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пере</a:t>
            </a:r>
            <a:r>
              <a:rPr lang="ru-RU" sz="3200" spc="114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ж</a:t>
            </a:r>
            <a:r>
              <a:rPr sz="3200" spc="114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иваниями</a:t>
            </a:r>
            <a:r>
              <a:rPr sz="3200" spc="4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16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против</a:t>
            </a:r>
            <a:r>
              <a:rPr sz="32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его</a:t>
            </a:r>
            <a:r>
              <a:rPr sz="32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воли</a:t>
            </a:r>
            <a:r>
              <a:rPr sz="3200" b="1" spc="60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endParaRPr sz="3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810760" cy="10287000"/>
          </a:xfrm>
          <a:custGeom>
            <a:avLst/>
            <a:gdLst/>
            <a:ahLst/>
            <a:cxnLst/>
            <a:rect l="l" t="t" r="r" b="b"/>
            <a:pathLst>
              <a:path w="4810760" h="10287000">
                <a:moveTo>
                  <a:pt x="4810140" y="0"/>
                </a:moveTo>
                <a:lnTo>
                  <a:pt x="0" y="0"/>
                </a:lnTo>
                <a:lnTo>
                  <a:pt x="0" y="10286999"/>
                </a:lnTo>
                <a:lnTo>
                  <a:pt x="4810140" y="10286999"/>
                </a:lnTo>
                <a:lnTo>
                  <a:pt x="4810140" y="0"/>
                </a:lnTo>
                <a:close/>
              </a:path>
            </a:pathLst>
          </a:custGeom>
          <a:solidFill>
            <a:srgbClr val="101B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357" y="2476500"/>
            <a:ext cx="2962349" cy="6794736"/>
          </a:xfrm>
          <a:prstGeom prst="rect">
            <a:avLst/>
          </a:prstGeom>
        </p:spPr>
        <p:txBody>
          <a:bodyPr vert="vert270" wrap="square" lIns="0" tIns="109220" rIns="0" bIns="0" rtlCol="0">
            <a:spAutoFit/>
          </a:bodyPr>
          <a:lstStyle/>
          <a:p>
            <a:pPr marL="12700" marR="5080">
              <a:lnSpc>
                <a:spcPts val="7730"/>
              </a:lnSpc>
              <a:spcBef>
                <a:spcPts val="860"/>
              </a:spcBef>
            </a:pPr>
            <a:r>
              <a:rPr sz="6500" spc="-10" dirty="0" err="1" smtClean="0">
                <a:solidFill>
                  <a:srgbClr val="FFFFFF"/>
                </a:solidFill>
                <a:latin typeface="Arial Black"/>
                <a:cs typeface="Arial Black"/>
              </a:rPr>
              <a:t>Мотквац</a:t>
            </a:r>
            <a:r>
              <a:rPr lang="ru-RU" sz="6500" spc="-10" dirty="0" smtClean="0">
                <a:solidFill>
                  <a:srgbClr val="FFFFFF"/>
                </a:solidFill>
                <a:latin typeface="Arial Black"/>
                <a:cs typeface="Arial Black"/>
              </a:rPr>
              <a:t>и</a:t>
            </a:r>
            <a:r>
              <a:rPr sz="6500" spc="-10" dirty="0" smtClean="0">
                <a:solidFill>
                  <a:srgbClr val="FFFFFF"/>
                </a:solidFill>
                <a:latin typeface="Arial Black"/>
                <a:cs typeface="Arial Black"/>
              </a:rPr>
              <a:t>я </a:t>
            </a:r>
            <a:r>
              <a:rPr sz="6500" spc="-275" dirty="0" err="1" smtClean="0">
                <a:solidFill>
                  <a:srgbClr val="FFFFFF"/>
                </a:solidFill>
                <a:latin typeface="Arial Black"/>
                <a:cs typeface="Arial Black"/>
              </a:rPr>
              <a:t>су</a:t>
            </a:r>
            <a:r>
              <a:rPr lang="ru-RU" sz="6500" spc="-275" dirty="0" smtClean="0">
                <a:solidFill>
                  <a:srgbClr val="FFFFFF"/>
                </a:solidFill>
                <a:latin typeface="Arial Black"/>
                <a:cs typeface="Arial Black"/>
              </a:rPr>
              <a:t>и</a:t>
            </a:r>
            <a:r>
              <a:rPr sz="6500" spc="-275" dirty="0" smtClean="0">
                <a:solidFill>
                  <a:srgbClr val="FFFFFF"/>
                </a:solidFill>
                <a:latin typeface="Arial Black"/>
                <a:cs typeface="Arial Black"/>
              </a:rPr>
              <a:t>ц</a:t>
            </a:r>
            <a:r>
              <a:rPr lang="ru-RU" sz="6500" spc="-275" dirty="0" smtClean="0">
                <a:solidFill>
                  <a:srgbClr val="FFFFFF"/>
                </a:solidFill>
                <a:latin typeface="Arial Black"/>
                <a:cs typeface="Arial Black"/>
              </a:rPr>
              <a:t>и</a:t>
            </a:r>
            <a:r>
              <a:rPr sz="6500" spc="-275" dirty="0" err="1" smtClean="0">
                <a:solidFill>
                  <a:srgbClr val="FFFFFF"/>
                </a:solidFill>
                <a:latin typeface="Arial Black"/>
                <a:cs typeface="Arial Black"/>
              </a:rPr>
              <a:t>дального</a:t>
            </a:r>
            <a:r>
              <a:rPr sz="6500" spc="-275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6500" spc="-110" dirty="0" err="1" smtClean="0">
                <a:solidFill>
                  <a:srgbClr val="FFFFFF"/>
                </a:solidFill>
                <a:latin typeface="Arial Black"/>
                <a:cs typeface="Arial Black"/>
              </a:rPr>
              <a:t>поведен</a:t>
            </a:r>
            <a:r>
              <a:rPr lang="ru-RU" sz="6500" spc="-110" dirty="0" smtClean="0">
                <a:solidFill>
                  <a:srgbClr val="FFFFFF"/>
                </a:solidFill>
                <a:latin typeface="Arial Black"/>
                <a:cs typeface="Arial Black"/>
              </a:rPr>
              <a:t>и</a:t>
            </a:r>
            <a:r>
              <a:rPr sz="6500" spc="-110" dirty="0" smtClean="0">
                <a:solidFill>
                  <a:srgbClr val="FFFFFF"/>
                </a:solidFill>
                <a:latin typeface="Arial Black"/>
                <a:cs typeface="Arial Black"/>
              </a:rPr>
              <a:t>я</a:t>
            </a:r>
            <a:endParaRPr sz="6500" dirty="0">
              <a:latin typeface="Arial Black"/>
              <a:cs typeface="Arial Blac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70156" y="4222028"/>
            <a:ext cx="1485900" cy="57150"/>
          </a:xfrm>
          <a:custGeom>
            <a:avLst/>
            <a:gdLst/>
            <a:ahLst/>
            <a:cxnLst/>
            <a:rect l="l" t="t" r="r" b="b"/>
            <a:pathLst>
              <a:path w="1485900" h="57150">
                <a:moveTo>
                  <a:pt x="1485899" y="0"/>
                </a:moveTo>
                <a:lnTo>
                  <a:pt x="0" y="0"/>
                </a:lnTo>
                <a:lnTo>
                  <a:pt x="0" y="57149"/>
                </a:lnTo>
                <a:lnTo>
                  <a:pt x="1485899" y="57149"/>
                </a:lnTo>
                <a:lnTo>
                  <a:pt x="1485899" y="0"/>
                </a:lnTo>
                <a:close/>
              </a:path>
            </a:pathLst>
          </a:custGeom>
          <a:solidFill>
            <a:srgbClr val="DD2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757444" y="1569102"/>
            <a:ext cx="3950335" cy="236855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2400" spc="-10" dirty="0">
                <a:solidFill>
                  <a:srgbClr val="101B1E"/>
                </a:solidFill>
                <a:latin typeface="Microsoft Sans Serif"/>
                <a:cs typeface="Microsoft Sans Serif"/>
              </a:rPr>
              <a:t>СAMOУБИЙСTBO</a:t>
            </a:r>
            <a:endParaRPr sz="2400" dirty="0">
              <a:latin typeface="Microsoft Sans Serif"/>
              <a:cs typeface="Microsoft Sans Serif"/>
            </a:endParaRPr>
          </a:p>
          <a:p>
            <a:pPr marL="12700" marR="5080">
              <a:lnSpc>
                <a:spcPct val="106800"/>
              </a:lnSpc>
            </a:pPr>
            <a:r>
              <a:rPr sz="2400" b="1" spc="-325" dirty="0">
                <a:solidFill>
                  <a:srgbClr val="101B1E"/>
                </a:solidFill>
                <a:latin typeface="Tahoma"/>
                <a:cs typeface="Tahoma"/>
              </a:rPr>
              <a:t>–</a:t>
            </a:r>
            <a:r>
              <a:rPr sz="2400" b="1" spc="100" dirty="0">
                <a:solidFill>
                  <a:srgbClr val="101B1E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101B1E"/>
                </a:solidFill>
                <a:latin typeface="Microsoft Sans Serif"/>
                <a:cs typeface="Microsoft Sans Serif"/>
              </a:rPr>
              <a:t>ДOСTУПHЫЙ</a:t>
            </a:r>
            <a:r>
              <a:rPr sz="2400" spc="165" dirty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01B1E"/>
                </a:solidFill>
                <a:latin typeface="Microsoft Sans Serif"/>
                <a:cs typeface="Microsoft Sans Serif"/>
              </a:rPr>
              <a:t>СПOСOБ </a:t>
            </a:r>
            <a:r>
              <a:rPr sz="2400" dirty="0">
                <a:solidFill>
                  <a:srgbClr val="101B1E"/>
                </a:solidFill>
                <a:latin typeface="Microsoft Sans Serif"/>
                <a:cs typeface="Microsoft Sans Serif"/>
              </a:rPr>
              <a:t>И3БEЖATb</a:t>
            </a:r>
            <a:r>
              <a:rPr sz="2400" spc="295" dirty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01B1E"/>
                </a:solidFill>
                <a:latin typeface="Microsoft Sans Serif"/>
                <a:cs typeface="Microsoft Sans Serif"/>
              </a:rPr>
              <a:t>PEШEHИЯ ПPOБЛEMЫ</a:t>
            </a:r>
            <a:r>
              <a:rPr sz="2400" b="1" spc="-10" dirty="0">
                <a:solidFill>
                  <a:srgbClr val="101B1E"/>
                </a:solidFill>
                <a:latin typeface="Tahoma"/>
                <a:cs typeface="Tahoma"/>
              </a:rPr>
              <a:t>, </a:t>
            </a:r>
            <a:r>
              <a:rPr sz="2400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OБEСПE</a:t>
            </a:r>
            <a:r>
              <a:rPr lang="ru-RU" sz="2400" dirty="0">
                <a:solidFill>
                  <a:srgbClr val="101B1E"/>
                </a:solidFill>
                <a:latin typeface="Microsoft Sans Serif"/>
                <a:cs typeface="Microsoft Sans Serif"/>
              </a:rPr>
              <a:t>Ч</a:t>
            </a:r>
            <a:r>
              <a:rPr sz="2400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ИBAET</a:t>
            </a:r>
            <a:r>
              <a:rPr sz="2400" spc="-105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01B1E"/>
                </a:solidFill>
                <a:latin typeface="Microsoft Sans Serif"/>
                <a:cs typeface="Microsoft Sans Serif"/>
              </a:rPr>
              <a:t>УXOД</a:t>
            </a:r>
            <a:r>
              <a:rPr sz="2400" spc="-100" dirty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101B1E"/>
                </a:solidFill>
                <a:latin typeface="Microsoft Sans Serif"/>
                <a:cs typeface="Microsoft Sans Serif"/>
              </a:rPr>
              <a:t>OT </a:t>
            </a:r>
            <a:r>
              <a:rPr sz="2400" spc="-10" dirty="0">
                <a:solidFill>
                  <a:srgbClr val="101B1E"/>
                </a:solidFill>
                <a:latin typeface="Microsoft Sans Serif"/>
                <a:cs typeface="Microsoft Sans Serif"/>
              </a:rPr>
              <a:t>OTBETСTBEHHOСTИ</a:t>
            </a:r>
            <a:r>
              <a:rPr sz="2400" b="1" spc="-10" dirty="0">
                <a:solidFill>
                  <a:srgbClr val="101B1E"/>
                </a:solidFill>
                <a:latin typeface="Tahoma"/>
                <a:cs typeface="Tahoma"/>
              </a:rPr>
              <a:t>.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757459" y="574844"/>
            <a:ext cx="77470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spc="-220" dirty="0">
                <a:solidFill>
                  <a:srgbClr val="F41722"/>
                </a:solidFill>
              </a:rPr>
              <a:t>01</a:t>
            </a:r>
            <a:endParaRPr sz="5000"/>
          </a:p>
        </p:txBody>
      </p:sp>
      <p:sp>
        <p:nvSpPr>
          <p:cNvPr id="7" name="object 7"/>
          <p:cNvSpPr/>
          <p:nvPr/>
        </p:nvSpPr>
        <p:spPr>
          <a:xfrm>
            <a:off x="6770156" y="9430786"/>
            <a:ext cx="1485900" cy="57150"/>
          </a:xfrm>
          <a:custGeom>
            <a:avLst/>
            <a:gdLst/>
            <a:ahLst/>
            <a:cxnLst/>
            <a:rect l="l" t="t" r="r" b="b"/>
            <a:pathLst>
              <a:path w="1485900" h="57150">
                <a:moveTo>
                  <a:pt x="1485899" y="0"/>
                </a:moveTo>
                <a:lnTo>
                  <a:pt x="0" y="0"/>
                </a:lnTo>
                <a:lnTo>
                  <a:pt x="0" y="57149"/>
                </a:lnTo>
                <a:lnTo>
                  <a:pt x="1485899" y="57149"/>
                </a:lnTo>
                <a:lnTo>
                  <a:pt x="1485899" y="0"/>
                </a:lnTo>
                <a:close/>
              </a:path>
            </a:pathLst>
          </a:custGeom>
          <a:solidFill>
            <a:srgbClr val="DD2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757459" y="4646290"/>
            <a:ext cx="3443604" cy="453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b="1" spc="-25" dirty="0">
                <a:solidFill>
                  <a:srgbClr val="F41722"/>
                </a:solidFill>
                <a:latin typeface="Tahoma"/>
                <a:cs typeface="Tahoma"/>
              </a:rPr>
              <a:t>03</a:t>
            </a:r>
            <a:endParaRPr sz="50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020"/>
              </a:spcBef>
            </a:pPr>
            <a:r>
              <a:rPr sz="2400" spc="-10" dirty="0">
                <a:solidFill>
                  <a:srgbClr val="101B1E"/>
                </a:solidFill>
                <a:latin typeface="Microsoft Sans Serif"/>
                <a:cs typeface="Microsoft Sans Serif"/>
              </a:rPr>
              <a:t>СAMOУБИЙСTBO</a:t>
            </a:r>
            <a:endParaRPr sz="2400" dirty="0">
              <a:latin typeface="Microsoft Sans Serif"/>
              <a:cs typeface="Microsoft Sans Serif"/>
            </a:endParaRPr>
          </a:p>
          <a:p>
            <a:pPr marL="12700" marR="5080">
              <a:lnSpc>
                <a:spcPct val="106800"/>
              </a:lnSpc>
            </a:pPr>
            <a:r>
              <a:rPr sz="2400" b="1" spc="-325" dirty="0">
                <a:solidFill>
                  <a:srgbClr val="101B1E"/>
                </a:solidFill>
                <a:latin typeface="Tahoma"/>
                <a:cs typeface="Tahoma"/>
              </a:rPr>
              <a:t>–</a:t>
            </a:r>
            <a:r>
              <a:rPr sz="2400" b="1" spc="95" dirty="0">
                <a:solidFill>
                  <a:srgbClr val="101B1E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101B1E"/>
                </a:solidFill>
                <a:latin typeface="Microsoft Sans Serif"/>
                <a:cs typeface="Microsoft Sans Serif"/>
              </a:rPr>
              <a:t>СПOСOБ</a:t>
            </a:r>
            <a:r>
              <a:rPr sz="2400" spc="-50" dirty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400" spc="100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ПOЛУ</a:t>
            </a:r>
            <a:r>
              <a:rPr lang="ru-RU" sz="2400" spc="100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Ч</a:t>
            </a:r>
            <a:r>
              <a:rPr sz="2400" spc="100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ИTb</a:t>
            </a:r>
            <a:r>
              <a:rPr sz="2400" spc="100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 3HA</a:t>
            </a:r>
            <a:r>
              <a:rPr lang="ru-RU" sz="2400" spc="100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Ч</a:t>
            </a:r>
            <a:r>
              <a:rPr sz="2400" spc="100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ИMOСTb</a:t>
            </a:r>
            <a:r>
              <a:rPr sz="2400" spc="175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400" spc="50" dirty="0">
                <a:solidFill>
                  <a:srgbClr val="101B1E"/>
                </a:solidFill>
                <a:latin typeface="Microsoft Sans Serif"/>
                <a:cs typeface="Microsoft Sans Serif"/>
              </a:rPr>
              <a:t>И </a:t>
            </a:r>
            <a:r>
              <a:rPr sz="2400" dirty="0">
                <a:solidFill>
                  <a:srgbClr val="101B1E"/>
                </a:solidFill>
                <a:latin typeface="Microsoft Sans Serif"/>
                <a:cs typeface="Microsoft Sans Serif"/>
              </a:rPr>
              <a:t>ПPИ3HAHИE</a:t>
            </a:r>
            <a:r>
              <a:rPr sz="2400" b="1" dirty="0">
                <a:solidFill>
                  <a:srgbClr val="101B1E"/>
                </a:solidFill>
                <a:latin typeface="Tahoma"/>
                <a:cs typeface="Tahoma"/>
              </a:rPr>
              <a:t>,</a:t>
            </a:r>
            <a:r>
              <a:rPr sz="2400" b="1" spc="405" dirty="0">
                <a:solidFill>
                  <a:srgbClr val="101B1E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101B1E"/>
                </a:solidFill>
                <a:latin typeface="Microsoft Sans Serif"/>
                <a:cs typeface="Microsoft Sans Serif"/>
              </a:rPr>
              <a:t>OСTPAЯ </a:t>
            </a:r>
            <a:r>
              <a:rPr sz="2400" dirty="0">
                <a:solidFill>
                  <a:srgbClr val="101B1E"/>
                </a:solidFill>
                <a:latin typeface="Microsoft Sans Serif"/>
                <a:cs typeface="Microsoft Sans Serif"/>
              </a:rPr>
              <a:t>HEOБXOДИMOСTb</a:t>
            </a:r>
            <a:r>
              <a:rPr sz="2400" spc="345" dirty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400" spc="-50" dirty="0">
                <a:solidFill>
                  <a:srgbClr val="101B1E"/>
                </a:solidFill>
                <a:latin typeface="Microsoft Sans Serif"/>
                <a:cs typeface="Microsoft Sans Serif"/>
              </a:rPr>
              <a:t>B </a:t>
            </a:r>
            <a:r>
              <a:rPr sz="2400" spc="-10" dirty="0">
                <a:solidFill>
                  <a:srgbClr val="101B1E"/>
                </a:solidFill>
                <a:latin typeface="Microsoft Sans Serif"/>
                <a:cs typeface="Microsoft Sans Serif"/>
              </a:rPr>
              <a:t>KOTOPЫX OБУСЛOBЛEHA OСOБEHHOСTЯMИ СAMOOЦEHKИ</a:t>
            </a:r>
            <a:r>
              <a:rPr sz="2400" b="1" spc="-10" dirty="0">
                <a:solidFill>
                  <a:srgbClr val="101B1E"/>
                </a:solidFill>
                <a:latin typeface="Tahoma"/>
                <a:cs typeface="Tahoma"/>
              </a:rPr>
              <a:t>.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946715" y="4269638"/>
            <a:ext cx="1485900" cy="57150"/>
          </a:xfrm>
          <a:custGeom>
            <a:avLst/>
            <a:gdLst/>
            <a:ahLst/>
            <a:cxnLst/>
            <a:rect l="l" t="t" r="r" b="b"/>
            <a:pathLst>
              <a:path w="1485900" h="57150">
                <a:moveTo>
                  <a:pt x="1485899" y="0"/>
                </a:moveTo>
                <a:lnTo>
                  <a:pt x="0" y="0"/>
                </a:lnTo>
                <a:lnTo>
                  <a:pt x="0" y="57149"/>
                </a:lnTo>
                <a:lnTo>
                  <a:pt x="1485899" y="57149"/>
                </a:lnTo>
                <a:lnTo>
                  <a:pt x="1485899" y="0"/>
                </a:lnTo>
                <a:close/>
              </a:path>
            </a:pathLst>
          </a:custGeom>
          <a:solidFill>
            <a:srgbClr val="DD2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934068" y="574844"/>
            <a:ext cx="4319270" cy="3500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b="1" spc="-25" dirty="0">
                <a:solidFill>
                  <a:srgbClr val="F41722"/>
                </a:solidFill>
                <a:latin typeface="Tahoma"/>
                <a:cs typeface="Tahoma"/>
              </a:rPr>
              <a:t>02</a:t>
            </a:r>
            <a:endParaRPr sz="50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2400" spc="-10" dirty="0">
                <a:solidFill>
                  <a:srgbClr val="101B1E"/>
                </a:solidFill>
                <a:latin typeface="Microsoft Sans Serif"/>
                <a:cs typeface="Microsoft Sans Serif"/>
              </a:rPr>
              <a:t>СAMOУБИЙСTBO</a:t>
            </a:r>
            <a:endParaRPr sz="2400" dirty="0">
              <a:latin typeface="Microsoft Sans Serif"/>
              <a:cs typeface="Microsoft Sans Serif"/>
            </a:endParaRPr>
          </a:p>
          <a:p>
            <a:pPr marL="12700" marR="5080">
              <a:lnSpc>
                <a:spcPct val="106800"/>
              </a:lnSpc>
            </a:pPr>
            <a:r>
              <a:rPr sz="2400" b="1" spc="-325" dirty="0">
                <a:solidFill>
                  <a:srgbClr val="101B1E"/>
                </a:solidFill>
                <a:latin typeface="Tahoma"/>
                <a:cs typeface="Tahoma"/>
              </a:rPr>
              <a:t>–</a:t>
            </a:r>
            <a:r>
              <a:rPr sz="2400" b="1" spc="110" dirty="0">
                <a:solidFill>
                  <a:srgbClr val="101B1E"/>
                </a:solidFill>
                <a:latin typeface="Tahoma"/>
                <a:cs typeface="Tahoma"/>
              </a:rPr>
              <a:t> </a:t>
            </a:r>
            <a:r>
              <a:rPr sz="2400" spc="45" dirty="0">
                <a:solidFill>
                  <a:srgbClr val="101B1E"/>
                </a:solidFill>
                <a:latin typeface="Microsoft Sans Serif"/>
                <a:cs typeface="Microsoft Sans Serif"/>
              </a:rPr>
              <a:t>MГHOBEHHЫЙ</a:t>
            </a:r>
            <a:r>
              <a:rPr sz="2400" spc="180" dirty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01B1E"/>
                </a:solidFill>
                <a:latin typeface="Microsoft Sans Serif"/>
                <a:cs typeface="Microsoft Sans Serif"/>
              </a:rPr>
              <a:t>СПOСOБ </a:t>
            </a:r>
            <a:r>
              <a:rPr sz="2400" dirty="0">
                <a:solidFill>
                  <a:srgbClr val="101B1E"/>
                </a:solidFill>
                <a:latin typeface="Microsoft Sans Serif"/>
                <a:cs typeface="Microsoft Sans Serif"/>
              </a:rPr>
              <a:t>ПPEKPAЩEHИЯ</a:t>
            </a:r>
            <a:r>
              <a:rPr sz="2400" spc="75" dirty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01B1E"/>
                </a:solidFill>
                <a:latin typeface="Microsoft Sans Serif"/>
                <a:cs typeface="Microsoft Sans Serif"/>
              </a:rPr>
              <a:t>ДУШEBHЫX </a:t>
            </a:r>
            <a:r>
              <a:rPr sz="2400" dirty="0">
                <a:solidFill>
                  <a:srgbClr val="101B1E"/>
                </a:solidFill>
                <a:latin typeface="Microsoft Sans Serif"/>
                <a:cs typeface="Microsoft Sans Serif"/>
              </a:rPr>
              <a:t>СTPAДAHИЙ</a:t>
            </a:r>
            <a:r>
              <a:rPr sz="2400" spc="80" dirty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101B1E"/>
                </a:solidFill>
                <a:latin typeface="Microsoft Sans Serif"/>
                <a:cs typeface="Microsoft Sans Serif"/>
              </a:rPr>
              <a:t>ПPИ</a:t>
            </a:r>
            <a:r>
              <a:rPr sz="2400" spc="600" dirty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400" spc="-50" dirty="0">
                <a:solidFill>
                  <a:srgbClr val="101B1E"/>
                </a:solidFill>
                <a:latin typeface="Microsoft Sans Serif"/>
                <a:cs typeface="Microsoft Sans Serif"/>
              </a:rPr>
              <a:t>HEXBATKE</a:t>
            </a:r>
            <a:r>
              <a:rPr sz="2400" spc="-55" dirty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01B1E"/>
                </a:solidFill>
                <a:latin typeface="Microsoft Sans Serif"/>
                <a:cs typeface="Microsoft Sans Serif"/>
              </a:rPr>
              <a:t>BHУTPEHHИX </a:t>
            </a:r>
            <a:r>
              <a:rPr sz="2400" spc="-55" dirty="0">
                <a:solidFill>
                  <a:srgbClr val="101B1E"/>
                </a:solidFill>
                <a:latin typeface="Microsoft Sans Serif"/>
                <a:cs typeface="Microsoft Sans Serif"/>
              </a:rPr>
              <a:t>PEСУPСOB</a:t>
            </a:r>
            <a:r>
              <a:rPr sz="2400" spc="-50" dirty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01B1E"/>
                </a:solidFill>
                <a:latin typeface="Microsoft Sans Serif"/>
                <a:cs typeface="Microsoft Sans Serif"/>
              </a:rPr>
              <a:t>ПEPEЖИTb </a:t>
            </a:r>
            <a:r>
              <a:rPr sz="2400" spc="50" dirty="0">
                <a:solidFill>
                  <a:srgbClr val="101B1E"/>
                </a:solidFill>
                <a:latin typeface="Microsoft Sans Serif"/>
                <a:cs typeface="Microsoft Sans Serif"/>
              </a:rPr>
              <a:t>ДУШEBHУЮ</a:t>
            </a:r>
            <a:r>
              <a:rPr sz="2400" spc="175" dirty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101B1E"/>
                </a:solidFill>
                <a:latin typeface="Microsoft Sans Serif"/>
                <a:cs typeface="Microsoft Sans Serif"/>
              </a:rPr>
              <a:t>БOЛb</a:t>
            </a:r>
            <a:r>
              <a:rPr sz="2400" b="1" spc="-20" dirty="0">
                <a:solidFill>
                  <a:srgbClr val="101B1E"/>
                </a:solidFill>
                <a:latin typeface="Tahoma"/>
                <a:cs typeface="Tahoma"/>
              </a:rPr>
              <a:t>.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2946715" y="8649736"/>
            <a:ext cx="1485900" cy="57150"/>
          </a:xfrm>
          <a:custGeom>
            <a:avLst/>
            <a:gdLst/>
            <a:ahLst/>
            <a:cxnLst/>
            <a:rect l="l" t="t" r="r" b="b"/>
            <a:pathLst>
              <a:path w="1485900" h="57150">
                <a:moveTo>
                  <a:pt x="1485899" y="0"/>
                </a:moveTo>
                <a:lnTo>
                  <a:pt x="0" y="0"/>
                </a:lnTo>
                <a:lnTo>
                  <a:pt x="0" y="57149"/>
                </a:lnTo>
                <a:lnTo>
                  <a:pt x="1485899" y="57149"/>
                </a:lnTo>
                <a:lnTo>
                  <a:pt x="1485899" y="0"/>
                </a:lnTo>
                <a:close/>
              </a:path>
            </a:pathLst>
          </a:custGeom>
          <a:solidFill>
            <a:srgbClr val="DD2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2934070" y="4646290"/>
            <a:ext cx="4284980" cy="3362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b="1" spc="-25" dirty="0">
                <a:solidFill>
                  <a:srgbClr val="F41722"/>
                </a:solidFill>
                <a:latin typeface="Tahoma"/>
                <a:cs typeface="Tahoma"/>
              </a:rPr>
              <a:t>04</a:t>
            </a:r>
            <a:endParaRPr sz="50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020"/>
              </a:spcBef>
            </a:pPr>
            <a:r>
              <a:rPr sz="2400" spc="-10" dirty="0">
                <a:solidFill>
                  <a:srgbClr val="101B1E"/>
                </a:solidFill>
                <a:latin typeface="Microsoft Sans Serif"/>
                <a:cs typeface="Microsoft Sans Serif"/>
              </a:rPr>
              <a:t>СAMOУБИЙСTBO</a:t>
            </a:r>
            <a:endParaRPr sz="2400" dirty="0">
              <a:latin typeface="Microsoft Sans Serif"/>
              <a:cs typeface="Microsoft Sans Serif"/>
            </a:endParaRPr>
          </a:p>
          <a:p>
            <a:pPr marL="12700" marR="5080">
              <a:lnSpc>
                <a:spcPct val="106800"/>
              </a:lnSpc>
            </a:pPr>
            <a:r>
              <a:rPr sz="2400" b="1" spc="-325" dirty="0">
                <a:solidFill>
                  <a:srgbClr val="101B1E"/>
                </a:solidFill>
                <a:latin typeface="Tahoma"/>
                <a:cs typeface="Tahoma"/>
              </a:rPr>
              <a:t>–</a:t>
            </a:r>
            <a:r>
              <a:rPr sz="2400" b="1" spc="95" dirty="0">
                <a:solidFill>
                  <a:srgbClr val="101B1E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101B1E"/>
                </a:solidFill>
                <a:latin typeface="Microsoft Sans Serif"/>
                <a:cs typeface="Microsoft Sans Serif"/>
              </a:rPr>
              <a:t>СПOСOБ</a:t>
            </a:r>
            <a:r>
              <a:rPr sz="2400" spc="-50" dirty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400" spc="35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ПOЛУ</a:t>
            </a:r>
            <a:r>
              <a:rPr lang="ru-RU" sz="2400" spc="35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Ч</a:t>
            </a:r>
            <a:r>
              <a:rPr sz="2400" spc="35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EHИЯ </a:t>
            </a:r>
            <a:r>
              <a:rPr sz="2400" dirty="0">
                <a:solidFill>
                  <a:srgbClr val="101B1E"/>
                </a:solidFill>
                <a:latin typeface="Microsoft Sans Serif"/>
                <a:cs typeface="Microsoft Sans Serif"/>
              </a:rPr>
              <a:t>KOHTPOЛЯ</a:t>
            </a:r>
            <a:r>
              <a:rPr sz="2400" spc="135" dirty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01B1E"/>
                </a:solidFill>
                <a:latin typeface="Microsoft Sans Serif"/>
                <a:cs typeface="Microsoft Sans Serif"/>
              </a:rPr>
              <a:t>3A</a:t>
            </a:r>
            <a:r>
              <a:rPr sz="2400" spc="135" dirty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01B1E"/>
                </a:solidFill>
                <a:latin typeface="Microsoft Sans Serif"/>
                <a:cs typeface="Microsoft Sans Serif"/>
              </a:rPr>
              <a:t>СBOEЙ </a:t>
            </a:r>
            <a:r>
              <a:rPr sz="2400" spc="120" dirty="0">
                <a:solidFill>
                  <a:srgbClr val="101B1E"/>
                </a:solidFill>
                <a:latin typeface="Microsoft Sans Serif"/>
                <a:cs typeface="Microsoft Sans Serif"/>
              </a:rPr>
              <a:t>ЖИ3HbЮ</a:t>
            </a:r>
            <a:r>
              <a:rPr sz="2400" spc="135" dirty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01B1E"/>
                </a:solidFill>
                <a:latin typeface="Microsoft Sans Serif"/>
                <a:cs typeface="Microsoft Sans Serif"/>
              </a:rPr>
              <a:t>B</a:t>
            </a:r>
            <a:r>
              <a:rPr sz="2400" spc="140" dirty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01B1E"/>
                </a:solidFill>
                <a:latin typeface="Microsoft Sans Serif"/>
                <a:cs typeface="Microsoft Sans Serif"/>
              </a:rPr>
              <a:t>СИTУAЦИИ </a:t>
            </a:r>
            <a:r>
              <a:rPr sz="2400" spc="50" dirty="0">
                <a:solidFill>
                  <a:srgbClr val="101B1E"/>
                </a:solidFill>
                <a:latin typeface="Microsoft Sans Serif"/>
                <a:cs typeface="Microsoft Sans Serif"/>
              </a:rPr>
              <a:t>СOЦИAЛbHOГO</a:t>
            </a:r>
            <a:r>
              <a:rPr sz="2400" spc="195" dirty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01B1E"/>
                </a:solidFill>
                <a:latin typeface="Microsoft Sans Serif"/>
                <a:cs typeface="Microsoft Sans Serif"/>
              </a:rPr>
              <a:t>ДABЛEHИЯ </a:t>
            </a:r>
            <a:r>
              <a:rPr sz="2400" spc="100" dirty="0">
                <a:solidFill>
                  <a:srgbClr val="101B1E"/>
                </a:solidFill>
                <a:latin typeface="Microsoft Sans Serif"/>
                <a:cs typeface="Microsoft Sans Serif"/>
              </a:rPr>
              <a:t>И</a:t>
            </a:r>
            <a:r>
              <a:rPr sz="2400" spc="160" dirty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01B1E"/>
                </a:solidFill>
                <a:latin typeface="Microsoft Sans Serif"/>
                <a:cs typeface="Microsoft Sans Serif"/>
              </a:rPr>
              <a:t>ГИПEPOПEKИ</a:t>
            </a:r>
            <a:r>
              <a:rPr sz="2400" b="1" spc="-10" dirty="0">
                <a:solidFill>
                  <a:srgbClr val="101B1E"/>
                </a:solidFill>
                <a:latin typeface="Tahoma"/>
                <a:cs typeface="Tahoma"/>
              </a:rPr>
              <a:t>.</a:t>
            </a:r>
            <a:endParaRPr sz="2400" dirty="0">
              <a:latin typeface="Tahoma"/>
              <a:cs typeface="Tahom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951689" y="1028699"/>
            <a:ext cx="4175760" cy="9258300"/>
            <a:chOff x="951689" y="1028699"/>
            <a:chExt cx="4175760" cy="9258300"/>
          </a:xfrm>
        </p:grpSpPr>
        <p:sp>
          <p:nvSpPr>
            <p:cNvPr id="14" name="object 14"/>
            <p:cNvSpPr/>
            <p:nvPr/>
          </p:nvSpPr>
          <p:spPr>
            <a:xfrm>
              <a:off x="4489145" y="8144116"/>
              <a:ext cx="638810" cy="2143125"/>
            </a:xfrm>
            <a:custGeom>
              <a:avLst/>
              <a:gdLst/>
              <a:ahLst/>
              <a:cxnLst/>
              <a:rect l="l" t="t" r="r" b="b"/>
              <a:pathLst>
                <a:path w="638810" h="2143125">
                  <a:moveTo>
                    <a:pt x="627545" y="2142883"/>
                  </a:moveTo>
                  <a:lnTo>
                    <a:pt x="469595" y="1984171"/>
                  </a:lnTo>
                  <a:lnTo>
                    <a:pt x="319062" y="1832902"/>
                  </a:lnTo>
                  <a:lnTo>
                    <a:pt x="10655" y="2142883"/>
                  </a:lnTo>
                  <a:lnTo>
                    <a:pt x="161137" y="2142883"/>
                  </a:lnTo>
                  <a:lnTo>
                    <a:pt x="319062" y="1984171"/>
                  </a:lnTo>
                  <a:lnTo>
                    <a:pt x="476999" y="2142883"/>
                  </a:lnTo>
                  <a:lnTo>
                    <a:pt x="627545" y="2142883"/>
                  </a:lnTo>
                  <a:close/>
                </a:path>
                <a:path w="638810" h="2143125">
                  <a:moveTo>
                    <a:pt x="638200" y="1695361"/>
                  </a:moveTo>
                  <a:lnTo>
                    <a:pt x="319074" y="1374660"/>
                  </a:lnTo>
                  <a:lnTo>
                    <a:pt x="0" y="1695361"/>
                  </a:lnTo>
                  <a:lnTo>
                    <a:pt x="75234" y="1770989"/>
                  </a:lnTo>
                  <a:lnTo>
                    <a:pt x="319074" y="1525917"/>
                  </a:lnTo>
                  <a:lnTo>
                    <a:pt x="562914" y="1770989"/>
                  </a:lnTo>
                  <a:lnTo>
                    <a:pt x="638200" y="1695361"/>
                  </a:lnTo>
                  <a:close/>
                </a:path>
                <a:path w="638810" h="2143125">
                  <a:moveTo>
                    <a:pt x="638200" y="1237157"/>
                  </a:moveTo>
                  <a:lnTo>
                    <a:pt x="319074" y="916457"/>
                  </a:lnTo>
                  <a:lnTo>
                    <a:pt x="0" y="1237157"/>
                  </a:lnTo>
                  <a:lnTo>
                    <a:pt x="75234" y="1312786"/>
                  </a:lnTo>
                  <a:lnTo>
                    <a:pt x="319074" y="1067714"/>
                  </a:lnTo>
                  <a:lnTo>
                    <a:pt x="562914" y="1312786"/>
                  </a:lnTo>
                  <a:lnTo>
                    <a:pt x="638200" y="1237157"/>
                  </a:lnTo>
                  <a:close/>
                </a:path>
                <a:path w="638810" h="2143125">
                  <a:moveTo>
                    <a:pt x="638200" y="778941"/>
                  </a:moveTo>
                  <a:lnTo>
                    <a:pt x="319074" y="458254"/>
                  </a:lnTo>
                  <a:lnTo>
                    <a:pt x="0" y="778941"/>
                  </a:lnTo>
                  <a:lnTo>
                    <a:pt x="75234" y="854570"/>
                  </a:lnTo>
                  <a:lnTo>
                    <a:pt x="319074" y="609523"/>
                  </a:lnTo>
                  <a:lnTo>
                    <a:pt x="562914" y="854570"/>
                  </a:lnTo>
                  <a:lnTo>
                    <a:pt x="638200" y="778941"/>
                  </a:lnTo>
                  <a:close/>
                </a:path>
                <a:path w="638810" h="2143125">
                  <a:moveTo>
                    <a:pt x="638200" y="320713"/>
                  </a:moveTo>
                  <a:lnTo>
                    <a:pt x="319074" y="0"/>
                  </a:lnTo>
                  <a:lnTo>
                    <a:pt x="0" y="320713"/>
                  </a:lnTo>
                  <a:lnTo>
                    <a:pt x="75234" y="396341"/>
                  </a:lnTo>
                  <a:lnTo>
                    <a:pt x="319074" y="151257"/>
                  </a:lnTo>
                  <a:lnTo>
                    <a:pt x="562914" y="396341"/>
                  </a:lnTo>
                  <a:lnTo>
                    <a:pt x="638200" y="320713"/>
                  </a:lnTo>
                  <a:close/>
                </a:path>
              </a:pathLst>
            </a:custGeom>
            <a:solidFill>
              <a:srgbClr val="DD20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1687" y="1028699"/>
              <a:ext cx="466090" cy="304800"/>
            </a:xfrm>
            <a:custGeom>
              <a:avLst/>
              <a:gdLst/>
              <a:ahLst/>
              <a:cxnLst/>
              <a:rect l="l" t="t" r="r" b="b"/>
              <a:pathLst>
                <a:path w="466090" h="304800">
                  <a:moveTo>
                    <a:pt x="465823" y="254025"/>
                  </a:moveTo>
                  <a:lnTo>
                    <a:pt x="0" y="254025"/>
                  </a:lnTo>
                  <a:lnTo>
                    <a:pt x="0" y="304800"/>
                  </a:lnTo>
                  <a:lnTo>
                    <a:pt x="465823" y="304800"/>
                  </a:lnTo>
                  <a:lnTo>
                    <a:pt x="465823" y="254025"/>
                  </a:lnTo>
                  <a:close/>
                </a:path>
                <a:path w="466090" h="304800">
                  <a:moveTo>
                    <a:pt x="465823" y="126987"/>
                  </a:moveTo>
                  <a:lnTo>
                    <a:pt x="0" y="126987"/>
                  </a:lnTo>
                  <a:lnTo>
                    <a:pt x="0" y="177825"/>
                  </a:lnTo>
                  <a:lnTo>
                    <a:pt x="465823" y="177825"/>
                  </a:lnTo>
                  <a:lnTo>
                    <a:pt x="465823" y="126987"/>
                  </a:lnTo>
                  <a:close/>
                </a:path>
                <a:path w="466090" h="304800">
                  <a:moveTo>
                    <a:pt x="465823" y="0"/>
                  </a:moveTo>
                  <a:lnTo>
                    <a:pt x="0" y="0"/>
                  </a:lnTo>
                  <a:lnTo>
                    <a:pt x="0" y="50787"/>
                  </a:lnTo>
                  <a:lnTo>
                    <a:pt x="465823" y="50787"/>
                  </a:lnTo>
                  <a:lnTo>
                    <a:pt x="4658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139717" y="3060148"/>
            <a:ext cx="4798060" cy="3924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4475"/>
              </a:lnSpc>
              <a:spcBef>
                <a:spcPts val="100"/>
              </a:spcBef>
            </a:pPr>
            <a:r>
              <a:rPr sz="39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ВАЖНО </a:t>
            </a:r>
            <a:r>
              <a:rPr sz="3900" spc="9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ПОМО</a:t>
            </a:r>
            <a:r>
              <a:rPr lang="ru-RU" sz="3900" spc="9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Ч</a:t>
            </a:r>
            <a:r>
              <a:rPr sz="3900" spc="9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b</a:t>
            </a:r>
            <a:endParaRPr sz="3900" dirty="0">
              <a:latin typeface="Microsoft Sans Serif"/>
              <a:cs typeface="Microsoft Sans Serif"/>
            </a:endParaRPr>
          </a:p>
          <a:p>
            <a:pPr marL="12700" marR="5080" indent="2759075" algn="r">
              <a:lnSpc>
                <a:spcPts val="4280"/>
              </a:lnSpc>
              <a:spcBef>
                <a:spcPts val="270"/>
              </a:spcBef>
            </a:pPr>
            <a:r>
              <a:rPr sz="39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РЕШИТb </a:t>
            </a:r>
            <a:r>
              <a:rPr sz="39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ОБНАРУЖЕННЫЕ </a:t>
            </a:r>
            <a:r>
              <a:rPr sz="3900" spc="-15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ПРОБЛЕМЫ</a:t>
            </a:r>
            <a:r>
              <a:rPr sz="39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9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3900" spc="-130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СТАБИЛИЗИРОВАТb</a:t>
            </a:r>
            <a:r>
              <a:rPr sz="390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ru-RU" sz="39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Э</a:t>
            </a:r>
            <a:r>
              <a:rPr sz="3900" spc="-1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МОЦИОНАЛbНОЕ</a:t>
            </a:r>
            <a:endParaRPr sz="3900" dirty="0">
              <a:latin typeface="Microsoft Sans Serif"/>
              <a:cs typeface="Microsoft Sans Serif"/>
            </a:endParaRPr>
          </a:p>
          <a:p>
            <a:pPr marR="5080" algn="r">
              <a:lnSpc>
                <a:spcPts val="4180"/>
              </a:lnSpc>
            </a:pPr>
            <a:r>
              <a:rPr sz="3900" spc="-28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3900" spc="-26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3900" spc="-28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3900" spc="-275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3900" spc="-168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3900" u="heavy" spc="310" dirty="0">
                <a:solidFill>
                  <a:srgbClr val="FFFFFF"/>
                </a:solidFill>
                <a:uFill>
                  <a:solidFill>
                    <a:srgbClr val="101B1E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3900" u="heavy" spc="-20" dirty="0">
                <a:solidFill>
                  <a:srgbClr val="FFFFFF"/>
                </a:solidFill>
                <a:uFill>
                  <a:solidFill>
                    <a:srgbClr val="101B1E"/>
                  </a:solidFill>
                </a:uFill>
                <a:latin typeface="Microsoft Sans Serif"/>
                <a:cs typeface="Microsoft Sans Serif"/>
              </a:rPr>
              <a:t>ЯНИЕ</a:t>
            </a:r>
            <a:endParaRPr sz="3900" dirty="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29144" y="1028699"/>
            <a:ext cx="16346169" cy="9258300"/>
          </a:xfrm>
          <a:custGeom>
            <a:avLst/>
            <a:gdLst/>
            <a:ahLst/>
            <a:cxnLst/>
            <a:rect l="l" t="t" r="r" b="b"/>
            <a:pathLst>
              <a:path w="16346169" h="9258300">
                <a:moveTo>
                  <a:pt x="465823" y="254025"/>
                </a:moveTo>
                <a:lnTo>
                  <a:pt x="0" y="254025"/>
                </a:lnTo>
                <a:lnTo>
                  <a:pt x="0" y="304800"/>
                </a:lnTo>
                <a:lnTo>
                  <a:pt x="465823" y="304800"/>
                </a:lnTo>
                <a:lnTo>
                  <a:pt x="465823" y="254025"/>
                </a:lnTo>
                <a:close/>
              </a:path>
              <a:path w="16346169" h="9258300">
                <a:moveTo>
                  <a:pt x="465823" y="127012"/>
                </a:moveTo>
                <a:lnTo>
                  <a:pt x="0" y="127012"/>
                </a:lnTo>
                <a:lnTo>
                  <a:pt x="0" y="177825"/>
                </a:lnTo>
                <a:lnTo>
                  <a:pt x="465823" y="177825"/>
                </a:lnTo>
                <a:lnTo>
                  <a:pt x="465823" y="127012"/>
                </a:lnTo>
                <a:close/>
              </a:path>
              <a:path w="16346169" h="9258300">
                <a:moveTo>
                  <a:pt x="465823" y="0"/>
                </a:moveTo>
                <a:lnTo>
                  <a:pt x="0" y="0"/>
                </a:lnTo>
                <a:lnTo>
                  <a:pt x="0" y="50812"/>
                </a:lnTo>
                <a:lnTo>
                  <a:pt x="465823" y="50812"/>
                </a:lnTo>
                <a:lnTo>
                  <a:pt x="465823" y="0"/>
                </a:lnTo>
                <a:close/>
              </a:path>
              <a:path w="16346169" h="9258300">
                <a:moveTo>
                  <a:pt x="10907725" y="9258300"/>
                </a:moveTo>
                <a:lnTo>
                  <a:pt x="10749801" y="9099588"/>
                </a:lnTo>
                <a:lnTo>
                  <a:pt x="10599306" y="8948318"/>
                </a:lnTo>
                <a:lnTo>
                  <a:pt x="10290861" y="9258300"/>
                </a:lnTo>
                <a:lnTo>
                  <a:pt x="10441368" y="9258300"/>
                </a:lnTo>
                <a:lnTo>
                  <a:pt x="10599306" y="9099588"/>
                </a:lnTo>
                <a:lnTo>
                  <a:pt x="10757243" y="9258300"/>
                </a:lnTo>
                <a:lnTo>
                  <a:pt x="10907725" y="9258300"/>
                </a:lnTo>
                <a:close/>
              </a:path>
              <a:path w="16346169" h="9258300">
                <a:moveTo>
                  <a:pt x="10918368" y="8810803"/>
                </a:moveTo>
                <a:lnTo>
                  <a:pt x="10599306" y="8490115"/>
                </a:lnTo>
                <a:lnTo>
                  <a:pt x="10280205" y="8810803"/>
                </a:lnTo>
                <a:lnTo>
                  <a:pt x="10355466" y="8886431"/>
                </a:lnTo>
                <a:lnTo>
                  <a:pt x="10599306" y="8641372"/>
                </a:lnTo>
                <a:lnTo>
                  <a:pt x="10843146" y="8886431"/>
                </a:lnTo>
                <a:lnTo>
                  <a:pt x="10918368" y="8810803"/>
                </a:lnTo>
                <a:close/>
              </a:path>
              <a:path w="16346169" h="9258300">
                <a:moveTo>
                  <a:pt x="10918368" y="8352574"/>
                </a:moveTo>
                <a:lnTo>
                  <a:pt x="10599306" y="8031874"/>
                </a:lnTo>
                <a:lnTo>
                  <a:pt x="10280205" y="8352574"/>
                </a:lnTo>
                <a:lnTo>
                  <a:pt x="10355466" y="8428203"/>
                </a:lnTo>
                <a:lnTo>
                  <a:pt x="10599306" y="8183131"/>
                </a:lnTo>
                <a:lnTo>
                  <a:pt x="10843146" y="8428203"/>
                </a:lnTo>
                <a:lnTo>
                  <a:pt x="10918368" y="8352574"/>
                </a:lnTo>
                <a:close/>
              </a:path>
              <a:path w="16346169" h="9258300">
                <a:moveTo>
                  <a:pt x="10918368" y="7894333"/>
                </a:moveTo>
                <a:lnTo>
                  <a:pt x="10599306" y="7573632"/>
                </a:lnTo>
                <a:lnTo>
                  <a:pt x="10280205" y="7894333"/>
                </a:lnTo>
                <a:lnTo>
                  <a:pt x="10355466" y="7969961"/>
                </a:lnTo>
                <a:lnTo>
                  <a:pt x="10599306" y="7724889"/>
                </a:lnTo>
                <a:lnTo>
                  <a:pt x="10843146" y="7969961"/>
                </a:lnTo>
                <a:lnTo>
                  <a:pt x="10918368" y="7894333"/>
                </a:lnTo>
                <a:close/>
              </a:path>
              <a:path w="16346169" h="9258300">
                <a:moveTo>
                  <a:pt x="10918368" y="7436129"/>
                </a:moveTo>
                <a:lnTo>
                  <a:pt x="10599306" y="7115416"/>
                </a:lnTo>
                <a:lnTo>
                  <a:pt x="10280205" y="7436129"/>
                </a:lnTo>
                <a:lnTo>
                  <a:pt x="10355466" y="7511758"/>
                </a:lnTo>
                <a:lnTo>
                  <a:pt x="10599306" y="7266673"/>
                </a:lnTo>
                <a:lnTo>
                  <a:pt x="10843146" y="7511758"/>
                </a:lnTo>
                <a:lnTo>
                  <a:pt x="10918368" y="7436129"/>
                </a:lnTo>
                <a:close/>
              </a:path>
              <a:path w="16346169" h="9258300">
                <a:moveTo>
                  <a:pt x="16346132" y="8227809"/>
                </a:moveTo>
                <a:lnTo>
                  <a:pt x="16194494" y="8073237"/>
                </a:lnTo>
                <a:lnTo>
                  <a:pt x="16186569" y="8073237"/>
                </a:lnTo>
                <a:lnTo>
                  <a:pt x="16181845" y="8078394"/>
                </a:lnTo>
                <a:lnTo>
                  <a:pt x="16179407" y="8080984"/>
                </a:lnTo>
                <a:lnTo>
                  <a:pt x="16178035" y="8084210"/>
                </a:lnTo>
                <a:lnTo>
                  <a:pt x="16178035" y="8090662"/>
                </a:lnTo>
                <a:lnTo>
                  <a:pt x="16179407" y="8093888"/>
                </a:lnTo>
                <a:lnTo>
                  <a:pt x="16181845" y="8096466"/>
                </a:lnTo>
                <a:lnTo>
                  <a:pt x="16301479" y="8218779"/>
                </a:lnTo>
                <a:lnTo>
                  <a:pt x="15661704" y="8218779"/>
                </a:lnTo>
                <a:lnTo>
                  <a:pt x="15656065" y="8224583"/>
                </a:lnTo>
                <a:lnTo>
                  <a:pt x="15656065" y="8238782"/>
                </a:lnTo>
                <a:lnTo>
                  <a:pt x="15661704" y="8244599"/>
                </a:lnTo>
                <a:lnTo>
                  <a:pt x="16301479" y="8244599"/>
                </a:lnTo>
                <a:lnTo>
                  <a:pt x="16176511" y="8372068"/>
                </a:lnTo>
                <a:lnTo>
                  <a:pt x="16176511" y="8380133"/>
                </a:lnTo>
                <a:lnTo>
                  <a:pt x="16186569" y="8390471"/>
                </a:lnTo>
                <a:lnTo>
                  <a:pt x="16194494" y="8390471"/>
                </a:lnTo>
                <a:lnTo>
                  <a:pt x="16199523" y="8385289"/>
                </a:lnTo>
                <a:lnTo>
                  <a:pt x="16346132" y="8235886"/>
                </a:lnTo>
                <a:lnTo>
                  <a:pt x="16346132" y="82278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47513" y="2233681"/>
            <a:ext cx="9543415" cy="1597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7400"/>
              </a:lnSpc>
              <a:spcBef>
                <a:spcPts val="100"/>
              </a:spcBef>
            </a:pPr>
            <a:r>
              <a:rPr sz="3200" b="0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Если</a:t>
            </a:r>
            <a:r>
              <a:rPr sz="3200" b="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b="0" spc="14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lang="ru-RU" sz="3200" b="0" spc="14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b="0" spc="14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учающийся</a:t>
            </a:r>
            <a:r>
              <a:rPr sz="3200" b="0" spc="3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b="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расска</a:t>
            </a:r>
            <a:r>
              <a:rPr lang="ru-RU" sz="3200" b="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3200" b="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ал</a:t>
            </a:r>
            <a:r>
              <a:rPr sz="3200" b="0" spc="3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b="0" spc="15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3200" b="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b="0" dirty="0">
                <a:solidFill>
                  <a:srgbClr val="FFFFFF"/>
                </a:solidFill>
                <a:latin typeface="Microsoft Sans Serif"/>
                <a:cs typeface="Microsoft Sans Serif"/>
              </a:rPr>
              <a:t>том</a:t>
            </a:r>
            <a:r>
              <a:rPr sz="3200" dirty="0">
                <a:solidFill>
                  <a:srgbClr val="FFFFFF"/>
                </a:solidFill>
              </a:rPr>
              <a:t>,</a:t>
            </a:r>
            <a:r>
              <a:rPr sz="3200" spc="-55" dirty="0">
                <a:solidFill>
                  <a:srgbClr val="FFFFFF"/>
                </a:solidFill>
              </a:rPr>
              <a:t>  </a:t>
            </a:r>
            <a:r>
              <a:rPr sz="3200" b="0" spc="145" dirty="0">
                <a:solidFill>
                  <a:srgbClr val="FFFFFF"/>
                </a:solidFill>
                <a:latin typeface="Microsoft Sans Serif"/>
                <a:cs typeface="Microsoft Sans Serif"/>
              </a:rPr>
              <a:t>что</a:t>
            </a:r>
            <a:r>
              <a:rPr sz="3200" b="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b="0" spc="80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его</a:t>
            </a:r>
            <a:r>
              <a:rPr sz="3200" b="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b="0" spc="8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трево</a:t>
            </a:r>
            <a:r>
              <a:rPr lang="ru-RU" sz="3200" b="0" spc="8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ж</a:t>
            </a:r>
            <a:r>
              <a:rPr sz="3200" b="0" spc="8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ит</a:t>
            </a:r>
            <a:r>
              <a:rPr sz="3200" b="0" spc="3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b="0" spc="26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3200" b="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b="0" spc="15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ранит</a:t>
            </a:r>
            <a:r>
              <a:rPr sz="3200" b="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b="0" spc="180" dirty="0">
                <a:solidFill>
                  <a:srgbClr val="FFFFFF"/>
                </a:solidFill>
                <a:latin typeface="Microsoft Sans Serif"/>
                <a:cs typeface="Microsoft Sans Serif"/>
              </a:rPr>
              <a:t>или</a:t>
            </a:r>
            <a:r>
              <a:rPr sz="3200" b="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b="0" spc="110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просто</a:t>
            </a:r>
            <a:r>
              <a:rPr sz="3200" b="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b="0" spc="6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выра</a:t>
            </a:r>
            <a:r>
              <a:rPr lang="ru-RU" sz="3200" b="0" spc="6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3200" b="0" spc="6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ил</a:t>
            </a:r>
            <a:r>
              <a:rPr sz="3200" b="0" spc="4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b="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свои </a:t>
            </a:r>
            <a:r>
              <a:rPr sz="3200" b="0" dirty="0">
                <a:solidFill>
                  <a:srgbClr val="FFFFFF"/>
                </a:solidFill>
                <a:latin typeface="Microsoft Sans Serif"/>
                <a:cs typeface="Microsoft Sans Serif"/>
              </a:rPr>
              <a:t>чувства</a:t>
            </a:r>
            <a:r>
              <a:rPr sz="3200" dirty="0">
                <a:solidFill>
                  <a:srgbClr val="FFFFFF"/>
                </a:solidFill>
              </a:rPr>
              <a:t>,</a:t>
            </a:r>
            <a:r>
              <a:rPr sz="3200" spc="455" dirty="0">
                <a:solidFill>
                  <a:srgbClr val="FFFFFF"/>
                </a:solidFill>
              </a:rPr>
              <a:t>    </a:t>
            </a:r>
            <a:r>
              <a:rPr sz="3200" b="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вашно</a:t>
            </a:r>
            <a:r>
              <a:rPr sz="3200" b="0" spc="550" dirty="0">
                <a:solidFill>
                  <a:srgbClr val="FFFFFF"/>
                </a:solidFill>
                <a:latin typeface="Microsoft Sans Serif"/>
                <a:cs typeface="Microsoft Sans Serif"/>
              </a:rPr>
              <a:t>    </a:t>
            </a:r>
            <a:r>
              <a:rPr sz="3200" b="0" dirty="0">
                <a:solidFill>
                  <a:srgbClr val="FFFFFF"/>
                </a:solidFill>
                <a:latin typeface="Microsoft Sans Serif"/>
                <a:cs typeface="Microsoft Sans Serif"/>
              </a:rPr>
              <a:t>ему</a:t>
            </a:r>
            <a:r>
              <a:rPr sz="3200" b="0" spc="545" dirty="0">
                <a:solidFill>
                  <a:srgbClr val="FFFFFF"/>
                </a:solidFill>
                <a:latin typeface="Microsoft Sans Serif"/>
                <a:cs typeface="Microsoft Sans Serif"/>
              </a:rPr>
              <a:t>    </a:t>
            </a:r>
            <a:r>
              <a:rPr sz="3200" b="0" spc="17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помочь</a:t>
            </a:r>
            <a:r>
              <a:rPr sz="3200" b="0" spc="545" dirty="0">
                <a:solidFill>
                  <a:srgbClr val="FFFFFF"/>
                </a:solidFill>
                <a:latin typeface="Microsoft Sans Serif"/>
                <a:cs typeface="Microsoft Sans Serif"/>
              </a:rPr>
              <a:t>    </a:t>
            </a:r>
            <a:r>
              <a:rPr sz="3200" b="0" spc="16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решить</a:t>
            </a:r>
            <a:endParaRPr sz="32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47520" y="3841579"/>
            <a:ext cx="95389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67710" algn="l"/>
                <a:tab pos="5568950" algn="l"/>
                <a:tab pos="6055995" algn="l"/>
              </a:tabLst>
            </a:pPr>
            <a:r>
              <a:rPr sz="3200" spc="9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lang="ru-RU" sz="3200" spc="9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spc="9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нару</a:t>
            </a:r>
            <a:r>
              <a:rPr lang="ru-RU" sz="3200" spc="9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ж</a:t>
            </a:r>
            <a:r>
              <a:rPr sz="3200" spc="9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енные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10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про</a:t>
            </a:r>
            <a:r>
              <a:rPr lang="ru-RU" sz="3200" spc="10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spc="10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лемы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21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7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ста</a:t>
            </a:r>
            <a:r>
              <a:rPr lang="ru-RU" sz="3200" spc="7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spc="7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или</a:t>
            </a:r>
            <a:r>
              <a:rPr lang="ru-RU" sz="32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3200" spc="7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ировать</a:t>
            </a:r>
            <a:endParaRPr sz="3200" dirty="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47525" y="4329184"/>
            <a:ext cx="9542145" cy="10667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400"/>
              </a:lnSpc>
              <a:spcBef>
                <a:spcPts val="100"/>
              </a:spcBef>
              <a:tabLst>
                <a:tab pos="3898900" algn="l"/>
                <a:tab pos="4185920" algn="l"/>
                <a:tab pos="6729095" algn="l"/>
                <a:tab pos="7486650" algn="l"/>
                <a:tab pos="8213725" algn="l"/>
              </a:tabLst>
            </a:pPr>
            <a:r>
              <a:rPr sz="320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эмоциональное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состояние</a:t>
            </a:r>
            <a:r>
              <a:rPr sz="3200" b="1" spc="45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3200" spc="12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-1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угро</a:t>
            </a:r>
            <a:r>
              <a:rPr lang="ru-RU" sz="3200" spc="-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3200" spc="-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е </a:t>
            </a:r>
            <a:r>
              <a:rPr sz="32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суицидального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	</a:t>
            </a:r>
            <a:r>
              <a:rPr sz="32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поведения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	</a:t>
            </a:r>
            <a:r>
              <a:rPr sz="32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подростку</a:t>
            </a:r>
            <a:endParaRPr sz="3200" dirty="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47520" y="5376934"/>
            <a:ext cx="9537700" cy="10667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400"/>
              </a:lnSpc>
              <a:spcBef>
                <a:spcPts val="100"/>
              </a:spcBef>
              <a:tabLst>
                <a:tab pos="2258695" algn="l"/>
                <a:tab pos="3404235" algn="l"/>
                <a:tab pos="5169535" algn="l"/>
                <a:tab pos="6000750" algn="l"/>
                <a:tab pos="7761605" algn="l"/>
              </a:tabLst>
            </a:pPr>
            <a:r>
              <a:rPr sz="3200" spc="10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нео</a:t>
            </a:r>
            <a:r>
              <a:rPr lang="ru-RU" sz="3200" spc="1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spc="10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ходима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психологическая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помощь</a:t>
            </a:r>
            <a:r>
              <a:rPr sz="3200" b="1" spc="110" dirty="0">
                <a:solidFill>
                  <a:srgbClr val="FFFFFF"/>
                </a:solidFill>
                <a:latin typeface="Tahoma"/>
                <a:cs typeface="Tahoma"/>
              </a:rPr>
              <a:t>, </a:t>
            </a:r>
            <a:r>
              <a:rPr sz="32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поэтому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12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lang="ru-RU" sz="3200" spc="12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spc="12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ращение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психологическую</a:t>
            </a:r>
            <a:endParaRPr sz="3200" dirty="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47524" y="6460956"/>
            <a:ext cx="95402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слу</a:t>
            </a:r>
            <a:r>
              <a:rPr lang="ru-RU" sz="320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жб</a:t>
            </a:r>
            <a:r>
              <a:rPr sz="32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3200" spc="5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6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дол</a:t>
            </a:r>
            <a:r>
              <a:rPr lang="ru-RU" sz="3200" spc="6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ж</a:t>
            </a:r>
            <a:r>
              <a:rPr sz="3200" spc="6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но</a:t>
            </a:r>
            <a:r>
              <a:rPr sz="3200" spc="5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ru-RU" sz="3200" spc="140" dirty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spc="14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ыть</a:t>
            </a:r>
            <a:r>
              <a:rPr sz="3200" spc="5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ru-RU" sz="32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spc="4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lang="ru-RU" sz="3200" spc="4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3200" spc="4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отлагательным</a:t>
            </a:r>
            <a:r>
              <a:rPr sz="3200" b="1" spc="45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r>
              <a:rPr sz="32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Если</a:t>
            </a:r>
            <a:r>
              <a:rPr sz="32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endParaRPr sz="3200" dirty="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47524" y="6948561"/>
            <a:ext cx="9541510" cy="212090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385"/>
              </a:spcBef>
            </a:pPr>
            <a:r>
              <a:rPr sz="3200" spc="8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lang="ru-RU" sz="3200" spc="8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spc="8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ра</a:t>
            </a:r>
            <a:r>
              <a:rPr lang="ru-RU" sz="32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3200" spc="8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овательном</a:t>
            </a:r>
            <a:r>
              <a:rPr sz="3200" spc="76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10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учре</a:t>
            </a:r>
            <a:r>
              <a:rPr lang="ru-RU" sz="3200" spc="1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ж</a:t>
            </a:r>
            <a:r>
              <a:rPr sz="3200" spc="10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дении</a:t>
            </a:r>
            <a:r>
              <a:rPr sz="3200" spc="77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нет</a:t>
            </a:r>
            <a:r>
              <a:rPr sz="3200" spc="7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психолога</a:t>
            </a:r>
            <a:r>
              <a:rPr sz="3200" b="1" spc="65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endParaRPr sz="3200" dirty="0">
              <a:latin typeface="Tahoma"/>
              <a:cs typeface="Tahoma"/>
            </a:endParaRPr>
          </a:p>
          <a:p>
            <a:pPr marL="12700" marR="5080" algn="just">
              <a:lnSpc>
                <a:spcPct val="107400"/>
              </a:lnSpc>
            </a:pPr>
            <a:r>
              <a:rPr lang="ru-RU"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32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3200" spc="54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spc="190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помощью</a:t>
            </a:r>
            <a:r>
              <a:rPr sz="3200" spc="545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spc="9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мо</a:t>
            </a:r>
            <a:r>
              <a:rPr lang="ru-RU" sz="3200" spc="9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ж</a:t>
            </a:r>
            <a:r>
              <a:rPr sz="3200" spc="9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но</a:t>
            </a:r>
            <a:r>
              <a:rPr sz="3200" spc="54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spc="1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lang="ru-RU" sz="3200" spc="1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spc="10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ратиться</a:t>
            </a:r>
            <a:r>
              <a:rPr sz="3200" spc="54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spc="13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3200" spc="545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spc="95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другую</a:t>
            </a:r>
            <a:r>
              <a:rPr sz="32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10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органи</a:t>
            </a:r>
            <a:r>
              <a:rPr lang="ru-RU" sz="3200" spc="1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3200" spc="10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ацию</a:t>
            </a:r>
            <a:r>
              <a:rPr sz="3200" b="1" spc="10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3200" b="1" spc="715" dirty="0">
                <a:solidFill>
                  <a:srgbClr val="FFFFFF"/>
                </a:solidFill>
                <a:latin typeface="Tahoma"/>
                <a:cs typeface="Tahoma"/>
              </a:rPr>
              <a:t>   </a:t>
            </a:r>
            <a:r>
              <a:rPr sz="32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например</a:t>
            </a:r>
            <a:r>
              <a:rPr sz="3200" b="1" spc="105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3200" b="1" spc="715" dirty="0">
                <a:solidFill>
                  <a:srgbClr val="FFFFFF"/>
                </a:solidFill>
                <a:latin typeface="Tahoma"/>
                <a:cs typeface="Tahoma"/>
              </a:rPr>
              <a:t>   </a:t>
            </a:r>
            <a:r>
              <a:rPr sz="3200" spc="13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3200" spc="395" dirty="0">
                <a:solidFill>
                  <a:srgbClr val="FFFFFF"/>
                </a:solidFill>
                <a:latin typeface="Microsoft Sans Serif"/>
                <a:cs typeface="Microsoft Sans Serif"/>
              </a:rPr>
              <a:t>    </a:t>
            </a:r>
            <a:r>
              <a:rPr sz="3200" spc="6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учре</a:t>
            </a:r>
            <a:r>
              <a:rPr lang="ru-RU" sz="3200" spc="6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ж</a:t>
            </a:r>
            <a:r>
              <a:rPr sz="3200" spc="6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дения</a:t>
            </a:r>
            <a:r>
              <a:rPr sz="3200" spc="6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140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социальной</a:t>
            </a:r>
            <a:r>
              <a:rPr sz="32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ru-RU" sz="32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3200" spc="7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ащиты</a:t>
            </a:r>
            <a:r>
              <a:rPr sz="3200" spc="5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населения</a:t>
            </a:r>
            <a:r>
              <a:rPr sz="3200" b="1" spc="45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endParaRPr sz="3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774128" y="2823546"/>
            <a:ext cx="5120640" cy="4472378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565150" marR="5080" indent="1061720" algn="r">
              <a:lnSpc>
                <a:spcPts val="4280"/>
              </a:lnSpc>
              <a:spcBef>
                <a:spcPts val="575"/>
              </a:spcBef>
            </a:pPr>
            <a:r>
              <a:rPr sz="39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НЕОБХОДИМО </a:t>
            </a:r>
            <a:r>
              <a:rPr sz="39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НАЛАДИТb </a:t>
            </a:r>
            <a:r>
              <a:rPr sz="3900" spc="-18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НАБЛЮДЕНИЕ</a:t>
            </a:r>
            <a:r>
              <a:rPr sz="39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9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3А </a:t>
            </a:r>
            <a:r>
              <a:rPr sz="3900" spc="6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ОБУ</a:t>
            </a:r>
            <a:r>
              <a:rPr lang="ru-RU" sz="3900" spc="6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Ч</a:t>
            </a:r>
            <a:r>
              <a:rPr sz="3900" spc="6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АЮЩИМСЯ</a:t>
            </a:r>
            <a:r>
              <a:rPr sz="3900" b="1" spc="60" dirty="0">
                <a:solidFill>
                  <a:srgbClr val="FFFFFF"/>
                </a:solidFill>
                <a:latin typeface="Tahoma"/>
                <a:cs typeface="Tahoma"/>
              </a:rPr>
              <a:t>: </a:t>
            </a:r>
            <a:r>
              <a:rPr sz="390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КОНТРОЛИРОВАТb</a:t>
            </a:r>
            <a:endParaRPr sz="3900" dirty="0">
              <a:latin typeface="Microsoft Sans Serif"/>
              <a:cs typeface="Microsoft Sans Serif"/>
            </a:endParaRPr>
          </a:p>
          <a:p>
            <a:pPr marR="5080" algn="r">
              <a:lnSpc>
                <a:spcPts val="3975"/>
              </a:lnSpc>
            </a:pPr>
            <a:r>
              <a:rPr sz="39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ПОСЕЩЕНИЕ</a:t>
            </a:r>
            <a:endParaRPr sz="3900" dirty="0">
              <a:latin typeface="Microsoft Sans Serif"/>
              <a:cs typeface="Microsoft Sans Serif"/>
            </a:endParaRPr>
          </a:p>
          <a:p>
            <a:pPr marR="5080" algn="r">
              <a:lnSpc>
                <a:spcPts val="4275"/>
              </a:lnSpc>
            </a:pPr>
            <a:r>
              <a:rPr sz="3900" spc="-13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ОБРА3ОВАТЕЛbНОГО</a:t>
            </a:r>
            <a:endParaRPr sz="3900" dirty="0">
              <a:latin typeface="Microsoft Sans Serif"/>
              <a:cs typeface="Microsoft Sans Serif"/>
            </a:endParaRPr>
          </a:p>
          <a:p>
            <a:pPr marR="5080" algn="r">
              <a:lnSpc>
                <a:spcPts val="4480"/>
              </a:lnSpc>
            </a:pPr>
            <a:r>
              <a:rPr sz="3900" spc="-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lang="ru-RU" sz="3900" spc="-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Ч</a:t>
            </a:r>
            <a:r>
              <a:rPr sz="3900" spc="-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РЕЖ</a:t>
            </a:r>
            <a:r>
              <a:rPr sz="3900" u="heavy" spc="-10" dirty="0" smtClean="0">
                <a:solidFill>
                  <a:srgbClr val="FFFFFF"/>
                </a:solidFill>
                <a:uFill>
                  <a:solidFill>
                    <a:srgbClr val="101B1E"/>
                  </a:solidFill>
                </a:uFill>
                <a:latin typeface="Microsoft Sans Serif"/>
                <a:cs typeface="Microsoft Sans Serif"/>
              </a:rPr>
              <a:t>ДЕНИЯ</a:t>
            </a:r>
            <a:endParaRPr sz="3900" dirty="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29144" y="1028699"/>
            <a:ext cx="16346169" cy="9258300"/>
          </a:xfrm>
          <a:custGeom>
            <a:avLst/>
            <a:gdLst/>
            <a:ahLst/>
            <a:cxnLst/>
            <a:rect l="l" t="t" r="r" b="b"/>
            <a:pathLst>
              <a:path w="16346169" h="9258300">
                <a:moveTo>
                  <a:pt x="465823" y="254025"/>
                </a:moveTo>
                <a:lnTo>
                  <a:pt x="0" y="254025"/>
                </a:lnTo>
                <a:lnTo>
                  <a:pt x="0" y="304800"/>
                </a:lnTo>
                <a:lnTo>
                  <a:pt x="465823" y="304800"/>
                </a:lnTo>
                <a:lnTo>
                  <a:pt x="465823" y="254025"/>
                </a:lnTo>
                <a:close/>
              </a:path>
              <a:path w="16346169" h="9258300">
                <a:moveTo>
                  <a:pt x="465823" y="126987"/>
                </a:moveTo>
                <a:lnTo>
                  <a:pt x="0" y="126987"/>
                </a:lnTo>
                <a:lnTo>
                  <a:pt x="0" y="177825"/>
                </a:lnTo>
                <a:lnTo>
                  <a:pt x="465823" y="177825"/>
                </a:lnTo>
                <a:lnTo>
                  <a:pt x="465823" y="126987"/>
                </a:lnTo>
                <a:close/>
              </a:path>
              <a:path w="16346169" h="9258300">
                <a:moveTo>
                  <a:pt x="465823" y="0"/>
                </a:moveTo>
                <a:lnTo>
                  <a:pt x="0" y="0"/>
                </a:lnTo>
                <a:lnTo>
                  <a:pt x="0" y="50787"/>
                </a:lnTo>
                <a:lnTo>
                  <a:pt x="465823" y="50787"/>
                </a:lnTo>
                <a:lnTo>
                  <a:pt x="465823" y="0"/>
                </a:lnTo>
                <a:close/>
              </a:path>
              <a:path w="16346169" h="9258300">
                <a:moveTo>
                  <a:pt x="10907738" y="9258300"/>
                </a:moveTo>
                <a:lnTo>
                  <a:pt x="10749788" y="9099537"/>
                </a:lnTo>
                <a:lnTo>
                  <a:pt x="10599306" y="8948280"/>
                </a:lnTo>
                <a:lnTo>
                  <a:pt x="10290835" y="9258300"/>
                </a:lnTo>
                <a:lnTo>
                  <a:pt x="10441330" y="9258300"/>
                </a:lnTo>
                <a:lnTo>
                  <a:pt x="10599306" y="9099537"/>
                </a:lnTo>
                <a:lnTo>
                  <a:pt x="10757281" y="9258300"/>
                </a:lnTo>
                <a:lnTo>
                  <a:pt x="10907738" y="9258300"/>
                </a:lnTo>
                <a:close/>
              </a:path>
              <a:path w="16346169" h="9258300">
                <a:moveTo>
                  <a:pt x="10918368" y="8810777"/>
                </a:moveTo>
                <a:lnTo>
                  <a:pt x="10599306" y="8490077"/>
                </a:lnTo>
                <a:lnTo>
                  <a:pt x="10280205" y="8810777"/>
                </a:lnTo>
                <a:lnTo>
                  <a:pt x="10355466" y="8886406"/>
                </a:lnTo>
                <a:lnTo>
                  <a:pt x="10599306" y="8641334"/>
                </a:lnTo>
                <a:lnTo>
                  <a:pt x="10843146" y="8886406"/>
                </a:lnTo>
                <a:lnTo>
                  <a:pt x="10918368" y="8810777"/>
                </a:lnTo>
                <a:close/>
              </a:path>
              <a:path w="16346169" h="9258300">
                <a:moveTo>
                  <a:pt x="10918368" y="8352574"/>
                </a:moveTo>
                <a:lnTo>
                  <a:pt x="10599306" y="8031874"/>
                </a:lnTo>
                <a:lnTo>
                  <a:pt x="10280205" y="8352574"/>
                </a:lnTo>
                <a:lnTo>
                  <a:pt x="10355466" y="8428203"/>
                </a:lnTo>
                <a:lnTo>
                  <a:pt x="10599306" y="8183131"/>
                </a:lnTo>
                <a:lnTo>
                  <a:pt x="10843146" y="8428203"/>
                </a:lnTo>
                <a:lnTo>
                  <a:pt x="10918368" y="8352574"/>
                </a:lnTo>
                <a:close/>
              </a:path>
              <a:path w="16346169" h="9258300">
                <a:moveTo>
                  <a:pt x="10918368" y="7894333"/>
                </a:moveTo>
                <a:lnTo>
                  <a:pt x="10599306" y="7573632"/>
                </a:lnTo>
                <a:lnTo>
                  <a:pt x="10280205" y="7894333"/>
                </a:lnTo>
                <a:lnTo>
                  <a:pt x="10355466" y="7969961"/>
                </a:lnTo>
                <a:lnTo>
                  <a:pt x="10599306" y="7724889"/>
                </a:lnTo>
                <a:lnTo>
                  <a:pt x="10843146" y="7969961"/>
                </a:lnTo>
                <a:lnTo>
                  <a:pt x="10918368" y="7894333"/>
                </a:lnTo>
                <a:close/>
              </a:path>
              <a:path w="16346169" h="9258300">
                <a:moveTo>
                  <a:pt x="10918368" y="7436129"/>
                </a:moveTo>
                <a:lnTo>
                  <a:pt x="10599306" y="7115416"/>
                </a:lnTo>
                <a:lnTo>
                  <a:pt x="10280205" y="7436129"/>
                </a:lnTo>
                <a:lnTo>
                  <a:pt x="10355466" y="7511758"/>
                </a:lnTo>
                <a:lnTo>
                  <a:pt x="10599306" y="7266673"/>
                </a:lnTo>
                <a:lnTo>
                  <a:pt x="10843146" y="7511758"/>
                </a:lnTo>
                <a:lnTo>
                  <a:pt x="10918368" y="7436129"/>
                </a:lnTo>
                <a:close/>
              </a:path>
              <a:path w="16346169" h="9258300">
                <a:moveTo>
                  <a:pt x="16346132" y="8227809"/>
                </a:moveTo>
                <a:lnTo>
                  <a:pt x="16194494" y="8073237"/>
                </a:lnTo>
                <a:lnTo>
                  <a:pt x="16186569" y="8073237"/>
                </a:lnTo>
                <a:lnTo>
                  <a:pt x="16181845" y="8078394"/>
                </a:lnTo>
                <a:lnTo>
                  <a:pt x="16179407" y="8080984"/>
                </a:lnTo>
                <a:lnTo>
                  <a:pt x="16178035" y="8084210"/>
                </a:lnTo>
                <a:lnTo>
                  <a:pt x="16178035" y="8090662"/>
                </a:lnTo>
                <a:lnTo>
                  <a:pt x="16179407" y="8093888"/>
                </a:lnTo>
                <a:lnTo>
                  <a:pt x="16181845" y="8096466"/>
                </a:lnTo>
                <a:lnTo>
                  <a:pt x="16301479" y="8218779"/>
                </a:lnTo>
                <a:lnTo>
                  <a:pt x="15661704" y="8218779"/>
                </a:lnTo>
                <a:lnTo>
                  <a:pt x="15656065" y="8224583"/>
                </a:lnTo>
                <a:lnTo>
                  <a:pt x="15656065" y="8238782"/>
                </a:lnTo>
                <a:lnTo>
                  <a:pt x="15661704" y="8244599"/>
                </a:lnTo>
                <a:lnTo>
                  <a:pt x="16301479" y="8244599"/>
                </a:lnTo>
                <a:lnTo>
                  <a:pt x="16176511" y="8372068"/>
                </a:lnTo>
                <a:lnTo>
                  <a:pt x="16176511" y="8380133"/>
                </a:lnTo>
                <a:lnTo>
                  <a:pt x="16186569" y="8390471"/>
                </a:lnTo>
                <a:lnTo>
                  <a:pt x="16194494" y="8390471"/>
                </a:lnTo>
                <a:lnTo>
                  <a:pt x="16199523" y="8385289"/>
                </a:lnTo>
                <a:lnTo>
                  <a:pt x="16346132" y="8235886"/>
                </a:lnTo>
                <a:lnTo>
                  <a:pt x="16346132" y="82278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47518" y="1707177"/>
            <a:ext cx="9540875" cy="1597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7400"/>
              </a:lnSpc>
              <a:spcBef>
                <a:spcPts val="100"/>
              </a:spcBef>
            </a:pPr>
            <a:r>
              <a:rPr sz="3200" b="0" spc="150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При</a:t>
            </a:r>
            <a:r>
              <a:rPr sz="3200" b="0" spc="130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b="0" spc="14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выявле</a:t>
            </a:r>
            <a:r>
              <a:rPr lang="ru-RU" sz="3200" b="0" spc="14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b="0" spc="14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ии</a:t>
            </a:r>
            <a:r>
              <a:rPr sz="3200" b="0" spc="13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lang="ru-RU" sz="3200" b="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3200" b="0" spc="114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осве</a:t>
            </a:r>
            <a:r>
              <a:rPr lang="ru-RU" sz="3200" b="0" spc="114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нн</a:t>
            </a:r>
            <a:r>
              <a:rPr sz="3200" b="0" spc="114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ых</a:t>
            </a:r>
            <a:r>
              <a:rPr sz="3200" b="0" spc="13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b="0" spc="10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при</a:t>
            </a:r>
            <a:r>
              <a:rPr lang="ru-RU" sz="3200" b="0" spc="10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зн</a:t>
            </a:r>
            <a:r>
              <a:rPr sz="3200" b="0" spc="1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lang="ru-RU" sz="3200" b="0" spc="1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3200" b="0" spc="10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ов</a:t>
            </a:r>
            <a:r>
              <a:rPr sz="3200" b="0" spc="13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b="0" spc="8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рис</a:t>
            </a:r>
            <a:r>
              <a:rPr lang="ru-RU" sz="3200" b="0" spc="8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3200" b="0" spc="8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а </a:t>
            </a:r>
            <a:r>
              <a:rPr sz="3200" b="0" spc="12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суицидаль</a:t>
            </a:r>
            <a:r>
              <a:rPr lang="ru-RU" sz="3200" b="0" spc="12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b="0" spc="12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ого</a:t>
            </a:r>
            <a:r>
              <a:rPr sz="3200" b="0" spc="57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   </a:t>
            </a:r>
            <a:r>
              <a:rPr sz="3200" b="0" spc="114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поведе</a:t>
            </a:r>
            <a:r>
              <a:rPr lang="ru-RU" sz="3200" b="0" spc="114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b="0" spc="114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ия</a:t>
            </a:r>
            <a:r>
              <a:rPr sz="3200" b="0" spc="57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   </a:t>
            </a:r>
            <a:r>
              <a:rPr lang="ru-RU" sz="3200" b="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b="0" spc="11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ео</a:t>
            </a:r>
            <a:r>
              <a:rPr lang="ru-RU" sz="3200" b="0" spc="1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b="0" spc="11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ходимо</a:t>
            </a:r>
            <a:r>
              <a:rPr sz="3200" b="0" spc="1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ru-RU" sz="3200" b="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b="0" spc="9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аладить</a:t>
            </a:r>
            <a:r>
              <a:rPr sz="3200" b="0" spc="62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 </a:t>
            </a:r>
            <a:r>
              <a:rPr lang="ru-RU" sz="3200" b="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b="0" spc="114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lang="ru-RU" sz="3200" b="0" spc="114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b="0" spc="114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люде</a:t>
            </a:r>
            <a:r>
              <a:rPr lang="ru-RU" sz="3200" b="0" spc="114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b="0" spc="114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ие</a:t>
            </a:r>
            <a:r>
              <a:rPr sz="3200" b="0" spc="62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 </a:t>
            </a:r>
            <a:r>
              <a:rPr lang="ru-RU" sz="3200" b="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3200" b="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3200" b="0" spc="62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 </a:t>
            </a:r>
            <a:r>
              <a:rPr sz="3200" b="0" spc="7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lang="ru-RU" sz="3200" b="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b="0" spc="7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учающимся</a:t>
            </a:r>
            <a:r>
              <a:rPr sz="3200" spc="75" dirty="0">
                <a:solidFill>
                  <a:srgbClr val="FFFFFF"/>
                </a:solidFill>
              </a:rPr>
              <a:t>:</a:t>
            </a:r>
            <a:endParaRPr sz="32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47547" y="3278804"/>
            <a:ext cx="9542780" cy="1597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7400"/>
              </a:lnSpc>
              <a:spcBef>
                <a:spcPts val="100"/>
              </a:spcBef>
            </a:pPr>
            <a:r>
              <a:rPr lang="ru-RU" sz="3200" spc="13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3200" spc="13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lang="ru-RU" sz="3200" spc="13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13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тролировать</a:t>
            </a:r>
            <a:r>
              <a:rPr sz="3200" spc="17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12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посеще</a:t>
            </a:r>
            <a:r>
              <a:rPr lang="ru-RU" sz="3200" spc="12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12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ие</a:t>
            </a:r>
            <a:r>
              <a:rPr sz="3200" spc="17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7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lang="ru-RU" sz="3200" spc="7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spc="7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ра</a:t>
            </a:r>
            <a:r>
              <a:rPr lang="ru-RU" sz="32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3200" spc="7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ователього</a:t>
            </a:r>
            <a:r>
              <a:rPr sz="3200" spc="7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5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учре</a:t>
            </a:r>
            <a:r>
              <a:rPr lang="ru-RU" sz="3200" spc="5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ж</a:t>
            </a:r>
            <a:r>
              <a:rPr sz="3200" spc="5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де</a:t>
            </a:r>
            <a:r>
              <a:rPr lang="ru-RU" sz="3200" spc="5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5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ия</a:t>
            </a:r>
            <a:r>
              <a:rPr sz="3200" b="1" spc="5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3200" b="1" spc="730" dirty="0">
                <a:solidFill>
                  <a:srgbClr val="FFFFFF"/>
                </a:solidFill>
                <a:latin typeface="Tahoma"/>
                <a:cs typeface="Tahoma"/>
              </a:rPr>
              <a:t>  </a:t>
            </a:r>
            <a:r>
              <a:rPr lang="ru-RU" sz="32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3200" spc="6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ру</a:t>
            </a:r>
            <a:r>
              <a:rPr lang="ru-RU" sz="3200" spc="6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жк</a:t>
            </a:r>
            <a:r>
              <a:rPr sz="3200" spc="6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ов</a:t>
            </a:r>
            <a:r>
              <a:rPr sz="3200" spc="26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 </a:t>
            </a:r>
            <a:r>
              <a:rPr sz="3200" spc="265" dirty="0">
                <a:solidFill>
                  <a:srgbClr val="FFFFFF"/>
                </a:solidFill>
                <a:latin typeface="Microsoft Sans Serif"/>
                <a:cs typeface="Microsoft Sans Serif"/>
              </a:rPr>
              <a:t>и   </a:t>
            </a:r>
            <a:r>
              <a:rPr sz="3200" spc="7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се</a:t>
            </a:r>
            <a:r>
              <a:rPr lang="ru-RU" sz="3200" spc="7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3200" spc="7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ций</a:t>
            </a:r>
            <a:r>
              <a:rPr sz="3200" b="1" spc="7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3200" b="1" spc="730" dirty="0">
                <a:solidFill>
                  <a:srgbClr val="FFFFFF"/>
                </a:solidFill>
                <a:latin typeface="Tahoma"/>
                <a:cs typeface="Tahoma"/>
              </a:rPr>
              <a:t>  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3200" spc="265" dirty="0">
                <a:solidFill>
                  <a:srgbClr val="FFFFFF"/>
                </a:solidFill>
                <a:latin typeface="Microsoft Sans Serif"/>
                <a:cs typeface="Microsoft Sans Serif"/>
              </a:rPr>
              <a:t>   </a:t>
            </a:r>
            <a:r>
              <a:rPr sz="3200" spc="-1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lang="ru-RU" sz="3200" spc="-1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кж</a:t>
            </a:r>
            <a:r>
              <a:rPr sz="3200" spc="-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е </a:t>
            </a:r>
            <a:r>
              <a:rPr sz="3200" spc="90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досуговую</a:t>
            </a:r>
            <a:r>
              <a:rPr sz="3200" spc="765" dirty="0">
                <a:solidFill>
                  <a:srgbClr val="FFFFFF"/>
                </a:solidFill>
                <a:latin typeface="Microsoft Sans Serif"/>
                <a:cs typeface="Microsoft Sans Serif"/>
              </a:rPr>
              <a:t>    </a:t>
            </a:r>
            <a:r>
              <a:rPr sz="3200" spc="7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деятель</a:t>
            </a:r>
            <a:r>
              <a:rPr lang="ru-RU" sz="3200" spc="7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7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ость</a:t>
            </a:r>
            <a:r>
              <a:rPr sz="3200" spc="77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  </a:t>
            </a:r>
            <a:r>
              <a:rPr sz="320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чере</a:t>
            </a:r>
            <a:r>
              <a:rPr lang="ru-RU" sz="32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3200" spc="77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  </a:t>
            </a:r>
            <a:r>
              <a:rPr sz="3200" spc="-1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свя</a:t>
            </a:r>
            <a:r>
              <a:rPr lang="ru-RU" sz="3200" spc="-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3200" spc="-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ь</a:t>
            </a:r>
            <a:endParaRPr sz="3200" dirty="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47557" y="4886701"/>
            <a:ext cx="953833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39035" algn="l"/>
                <a:tab pos="2919730" algn="l"/>
                <a:tab pos="5644515" algn="l"/>
                <a:tab pos="6439535" algn="l"/>
              </a:tabLst>
            </a:pPr>
            <a:r>
              <a:rPr sz="32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родителей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педагогами</a:t>
            </a:r>
            <a:r>
              <a:rPr sz="3200" b="1" spc="65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3200" spc="-25" dirty="0">
                <a:solidFill>
                  <a:srgbClr val="FFFFFF"/>
                </a:solidFill>
                <a:latin typeface="Arial Black"/>
                <a:cs typeface="Arial Black"/>
              </a:rPr>
              <a:t>не</a:t>
            </a:r>
            <a:r>
              <a:rPr sz="3200" dirty="0">
                <a:solidFill>
                  <a:srgbClr val="FFFFFF"/>
                </a:solidFill>
                <a:latin typeface="Arial Black"/>
                <a:cs typeface="Arial Black"/>
              </a:rPr>
              <a:t>	</a:t>
            </a:r>
            <a:r>
              <a:rPr sz="3200" spc="-100" dirty="0" err="1" smtClean="0">
                <a:solidFill>
                  <a:srgbClr val="FFFFFF"/>
                </a:solidFill>
                <a:latin typeface="Arial Black"/>
                <a:cs typeface="Arial Black"/>
              </a:rPr>
              <a:t>демонст</a:t>
            </a:r>
            <a:r>
              <a:rPr lang="ru-RU" sz="3200" spc="-100" dirty="0" smtClean="0">
                <a:solidFill>
                  <a:srgbClr val="FFFFFF"/>
                </a:solidFill>
                <a:latin typeface="Arial Black"/>
                <a:cs typeface="Arial Black"/>
              </a:rPr>
              <a:t>и</a:t>
            </a:r>
            <a:r>
              <a:rPr sz="3200" spc="-100" dirty="0" err="1" smtClean="0">
                <a:solidFill>
                  <a:srgbClr val="FFFFFF"/>
                </a:solidFill>
                <a:latin typeface="Arial Black"/>
                <a:cs typeface="Arial Black"/>
              </a:rPr>
              <a:t>руя</a:t>
            </a:r>
            <a:endParaRPr sz="3200" dirty="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47534" y="5374306"/>
            <a:ext cx="6260465" cy="107315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  <a:tabLst>
                <a:tab pos="1670685" algn="l"/>
                <a:tab pos="4975225" algn="l"/>
              </a:tabLst>
            </a:pPr>
            <a:r>
              <a:rPr sz="3200" spc="-20" dirty="0">
                <a:solidFill>
                  <a:srgbClr val="FFFFFF"/>
                </a:solidFill>
                <a:latin typeface="Arial Black"/>
                <a:cs typeface="Arial Black"/>
              </a:rPr>
              <a:t>фаkт</a:t>
            </a:r>
            <a:r>
              <a:rPr sz="3200" dirty="0">
                <a:solidFill>
                  <a:srgbClr val="FFFFFF"/>
                </a:solidFill>
                <a:latin typeface="Arial Black"/>
                <a:cs typeface="Arial Black"/>
              </a:rPr>
              <a:t>	</a:t>
            </a:r>
            <a:r>
              <a:rPr sz="3200" spc="-10" dirty="0" err="1" smtClean="0">
                <a:solidFill>
                  <a:srgbClr val="FFFFFF"/>
                </a:solidFill>
                <a:latin typeface="Arial Black"/>
                <a:cs typeface="Arial Black"/>
              </a:rPr>
              <a:t>на</a:t>
            </a:r>
            <a:r>
              <a:rPr lang="ru-RU" sz="3200" spc="-10" dirty="0" smtClean="0">
                <a:solidFill>
                  <a:srgbClr val="FFFFFF"/>
                </a:solidFill>
                <a:latin typeface="Arial Black"/>
                <a:cs typeface="Arial Black"/>
              </a:rPr>
              <a:t>б</a:t>
            </a:r>
            <a:r>
              <a:rPr sz="3200" spc="-10" dirty="0" err="1" smtClean="0">
                <a:solidFill>
                  <a:srgbClr val="FFFFFF"/>
                </a:solidFill>
                <a:latin typeface="Arial Black"/>
                <a:cs typeface="Arial Black"/>
              </a:rPr>
              <a:t>люден</a:t>
            </a:r>
            <a:r>
              <a:rPr lang="ru-RU" sz="3200" spc="-10" dirty="0" smtClean="0">
                <a:solidFill>
                  <a:srgbClr val="FFFFFF"/>
                </a:solidFill>
                <a:latin typeface="Arial Black"/>
                <a:cs typeface="Arial Black"/>
              </a:rPr>
              <a:t>и</a:t>
            </a:r>
            <a:r>
              <a:rPr sz="3200" spc="-10" dirty="0" smtClean="0">
                <a:solidFill>
                  <a:srgbClr val="FFFFFF"/>
                </a:solidFill>
                <a:latin typeface="Arial Black"/>
                <a:cs typeface="Arial Black"/>
              </a:rPr>
              <a:t>я</a:t>
            </a:r>
            <a:r>
              <a:rPr sz="3200" dirty="0">
                <a:solidFill>
                  <a:srgbClr val="FFFFFF"/>
                </a:solidFill>
                <a:latin typeface="Arial Black"/>
                <a:cs typeface="Arial Black"/>
              </a:rPr>
              <a:t>	</a:t>
            </a:r>
            <a:r>
              <a:rPr sz="3200" spc="-130" dirty="0">
                <a:solidFill>
                  <a:srgbClr val="FFFFFF"/>
                </a:solidFill>
                <a:latin typeface="Arial Black"/>
                <a:cs typeface="Arial Black"/>
              </a:rPr>
              <a:t>перед</a:t>
            </a:r>
            <a:endParaRPr sz="3200" dirty="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  <a:tabLst>
                <a:tab pos="2751455" algn="l"/>
                <a:tab pos="4768850" algn="l"/>
              </a:tabLst>
            </a:pPr>
            <a:r>
              <a:rPr sz="3200" spc="7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Подрост</a:t>
            </a:r>
            <a:r>
              <a:rPr lang="ru-RU" sz="3200" spc="7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3200" spc="7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ов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lang="ru-RU" sz="3200" b="1" spc="-10" dirty="0">
                <a:solidFill>
                  <a:srgbClr val="FFFFFF"/>
                </a:solidFill>
                <a:latin typeface="Tahoma"/>
                <a:cs typeface="Tahoma"/>
              </a:rPr>
              <a:t>"</a:t>
            </a:r>
            <a:r>
              <a:rPr sz="3200" spc="-1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группы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-1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рис</a:t>
            </a:r>
            <a:r>
              <a:rPr lang="ru-RU" sz="3200" spc="-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3200" spc="-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lang="ru-RU" sz="3200" b="1" spc="-10" dirty="0">
                <a:solidFill>
                  <a:srgbClr val="FFFFFF"/>
                </a:solidFill>
                <a:latin typeface="Tahoma"/>
                <a:cs typeface="Tahoma"/>
              </a:rPr>
              <a:t>"</a:t>
            </a:r>
            <a:endParaRPr sz="3200" dirty="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14878" y="5374306"/>
            <a:ext cx="3075940" cy="107315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86080">
              <a:lnSpc>
                <a:spcPct val="100000"/>
              </a:lnSpc>
              <a:spcBef>
                <a:spcPts val="385"/>
              </a:spcBef>
            </a:pPr>
            <a:r>
              <a:rPr sz="3200" spc="-125" dirty="0" err="1" smtClean="0">
                <a:solidFill>
                  <a:srgbClr val="FFFFFF"/>
                </a:solidFill>
                <a:latin typeface="Arial Black"/>
                <a:cs typeface="Arial Black"/>
              </a:rPr>
              <a:t>подрост</a:t>
            </a:r>
            <a:r>
              <a:rPr lang="ru-RU" sz="3200" spc="-125" dirty="0" smtClean="0">
                <a:solidFill>
                  <a:srgbClr val="FFFFFF"/>
                </a:solidFill>
                <a:latin typeface="Arial Black"/>
                <a:cs typeface="Arial Black"/>
              </a:rPr>
              <a:t>к</a:t>
            </a:r>
            <a:r>
              <a:rPr sz="3200" spc="-125" dirty="0" err="1" smtClean="0">
                <a:solidFill>
                  <a:srgbClr val="FFFFFF"/>
                </a:solidFill>
                <a:latin typeface="Arial Black"/>
                <a:cs typeface="Arial Black"/>
              </a:rPr>
              <a:t>ом</a:t>
            </a:r>
            <a:r>
              <a:rPr sz="3200" b="1" spc="-125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endParaRPr sz="32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3200" spc="11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суицидаль</a:t>
            </a:r>
            <a:r>
              <a:rPr lang="ru-RU" sz="3200" spc="1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11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ого</a:t>
            </a:r>
            <a:endParaRPr sz="3200" dirty="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47525" y="6458327"/>
            <a:ext cx="95415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88895" algn="l"/>
                <a:tab pos="3479165" algn="l"/>
                <a:tab pos="6899275" algn="l"/>
                <a:tab pos="9294495" algn="l"/>
              </a:tabLst>
            </a:pPr>
            <a:r>
              <a:rPr sz="3200" spc="10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поведе</a:t>
            </a:r>
            <a:r>
              <a:rPr lang="ru-RU" sz="3200" spc="10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10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ия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lang="ru-RU" sz="32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10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5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ре</a:t>
            </a:r>
            <a:r>
              <a:rPr lang="ru-RU" sz="3200" spc="5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3200" spc="5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оме</a:t>
            </a:r>
            <a:r>
              <a:rPr lang="ru-RU" sz="3200" spc="5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5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дуется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оставлять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endParaRPr sz="3200" dirty="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47524" y="6982203"/>
            <a:ext cx="975857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8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оди</a:t>
            </a:r>
            <a:r>
              <a:rPr lang="ru-RU" sz="3200" spc="8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8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очестве</a:t>
            </a:r>
            <a:r>
              <a:rPr sz="3200" b="1" spc="80" dirty="0" smtClean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r>
              <a:rPr lang="ru-RU" sz="3200" b="1" spc="2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ru-RU" sz="3200" b="1" spc="285" dirty="0" smtClean="0">
                <a:solidFill>
                  <a:srgbClr val="FFFFFF"/>
                </a:solidFill>
                <a:latin typeface="Tahoma"/>
                <a:cs typeface="Tahoma"/>
              </a:rPr>
              <a:t>Ч</a:t>
            </a:r>
            <a:r>
              <a:rPr sz="3200" spc="57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ем</a:t>
            </a:r>
            <a:r>
              <a:rPr sz="3200" spc="37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ru-RU" sz="3200" spc="135" dirty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spc="13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ольше</a:t>
            </a:r>
            <a:r>
              <a:rPr sz="3200" spc="37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13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време</a:t>
            </a:r>
            <a:r>
              <a:rPr lang="ru-RU" sz="3200" spc="13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13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3200" spc="37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8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подросто</a:t>
            </a:r>
            <a:r>
              <a:rPr lang="ru-RU" sz="3200" spc="8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endParaRPr sz="3200" dirty="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47500" y="7469807"/>
            <a:ext cx="9540240" cy="1597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7400"/>
              </a:lnSpc>
              <a:spcBef>
                <a:spcPts val="100"/>
              </a:spcBef>
            </a:pPr>
            <a:r>
              <a:rPr sz="3200" spc="135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проводит</a:t>
            </a:r>
            <a:r>
              <a:rPr sz="3200" spc="620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spc="8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оди</a:t>
            </a:r>
            <a:r>
              <a:rPr lang="ru-RU" sz="3200" spc="8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b="1" spc="85" dirty="0" smtClean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3200" b="1" spc="530" dirty="0" smtClean="0">
                <a:solidFill>
                  <a:srgbClr val="FFFFFF"/>
                </a:solidFill>
                <a:latin typeface="Tahoma"/>
                <a:cs typeface="Tahoma"/>
              </a:rPr>
              <a:t>  </a:t>
            </a:r>
            <a:r>
              <a:rPr sz="3200" spc="50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тем</a:t>
            </a:r>
            <a:r>
              <a:rPr sz="3200" spc="625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lang="ru-RU" sz="3200" spc="135" dirty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spc="13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ольше</a:t>
            </a:r>
            <a:r>
              <a:rPr sz="3200" spc="62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3200" spc="625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lang="ru-RU" sz="3200" spc="14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14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его</a:t>
            </a:r>
            <a:r>
              <a:rPr sz="3200" spc="62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spc="30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есть</a:t>
            </a:r>
            <a:r>
              <a:rPr sz="32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5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во</a:t>
            </a:r>
            <a:r>
              <a:rPr lang="ru-RU" sz="3200" spc="5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3200" spc="5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мо</a:t>
            </a:r>
            <a:r>
              <a:rPr lang="ru-RU" sz="3200" spc="5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ж</a:t>
            </a:r>
            <a:r>
              <a:rPr lang="ru-RU" sz="3200" spc="55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5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остей</a:t>
            </a:r>
            <a:r>
              <a:rPr sz="3200" spc="69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  </a:t>
            </a:r>
            <a:r>
              <a:rPr sz="3200" spc="135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воплотить</a:t>
            </a:r>
            <a:r>
              <a:rPr sz="3200" spc="695" dirty="0">
                <a:solidFill>
                  <a:srgbClr val="FFFFFF"/>
                </a:solidFill>
                <a:latin typeface="Microsoft Sans Serif"/>
                <a:cs typeface="Microsoft Sans Serif"/>
              </a:rPr>
              <a:t>    </a:t>
            </a:r>
            <a:r>
              <a:rPr sz="3200" spc="9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суицидаль</a:t>
            </a:r>
            <a:r>
              <a:rPr lang="ru-RU" sz="3200" spc="9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9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ые</a:t>
            </a:r>
            <a:r>
              <a:rPr sz="3200" spc="9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ru-RU" sz="32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7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амере</a:t>
            </a:r>
            <a:r>
              <a:rPr lang="ru-RU" sz="3200" spc="7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7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ия</a:t>
            </a:r>
            <a:r>
              <a:rPr sz="3200" b="1" spc="75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endParaRPr sz="3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012330" y="3718923"/>
            <a:ext cx="6005195" cy="2176145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 marR="5080" indent="2266315" algn="r">
              <a:lnSpc>
                <a:spcPts val="4130"/>
              </a:lnSpc>
              <a:spcBef>
                <a:spcPts val="595"/>
              </a:spcBef>
            </a:pPr>
            <a:r>
              <a:rPr sz="38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ОРГАНИ3ОВАТb </a:t>
            </a:r>
            <a:r>
              <a:rPr sz="38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СПЕЦИАЛИ3ИРОВАННУЮ</a:t>
            </a:r>
            <a:endParaRPr sz="3800">
              <a:latin typeface="Microsoft Sans Serif"/>
              <a:cs typeface="Microsoft Sans Serif"/>
            </a:endParaRPr>
          </a:p>
          <a:p>
            <a:pPr marR="5080" algn="r">
              <a:lnSpc>
                <a:spcPts val="3835"/>
              </a:lnSpc>
            </a:pPr>
            <a:r>
              <a:rPr sz="38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МЕДИЦИНСКУЮ</a:t>
            </a:r>
            <a:endParaRPr sz="3800">
              <a:latin typeface="Microsoft Sans Serif"/>
              <a:cs typeface="Microsoft Sans Serif"/>
            </a:endParaRPr>
          </a:p>
          <a:p>
            <a:pPr marR="5080" algn="r">
              <a:lnSpc>
                <a:spcPts val="4345"/>
              </a:lnSpc>
            </a:pPr>
            <a:r>
              <a:rPr sz="38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ПО</a:t>
            </a:r>
            <a:r>
              <a:rPr sz="3800" u="heavy" spc="114" dirty="0">
                <a:solidFill>
                  <a:srgbClr val="FFFFFF"/>
                </a:solidFill>
                <a:uFill>
                  <a:solidFill>
                    <a:srgbClr val="101B1E"/>
                  </a:solidFill>
                </a:uFill>
                <a:latin typeface="Microsoft Sans Serif"/>
                <a:cs typeface="Microsoft Sans Serif"/>
              </a:rPr>
              <a:t>МОЩb</a:t>
            </a:r>
            <a:endParaRPr sz="3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29144" y="1028699"/>
            <a:ext cx="16346169" cy="9258300"/>
          </a:xfrm>
          <a:custGeom>
            <a:avLst/>
            <a:gdLst/>
            <a:ahLst/>
            <a:cxnLst/>
            <a:rect l="l" t="t" r="r" b="b"/>
            <a:pathLst>
              <a:path w="16346169" h="9258300">
                <a:moveTo>
                  <a:pt x="465823" y="254025"/>
                </a:moveTo>
                <a:lnTo>
                  <a:pt x="0" y="254025"/>
                </a:lnTo>
                <a:lnTo>
                  <a:pt x="0" y="304800"/>
                </a:lnTo>
                <a:lnTo>
                  <a:pt x="465823" y="304800"/>
                </a:lnTo>
                <a:lnTo>
                  <a:pt x="465823" y="254025"/>
                </a:lnTo>
                <a:close/>
              </a:path>
              <a:path w="16346169" h="9258300">
                <a:moveTo>
                  <a:pt x="465823" y="126987"/>
                </a:moveTo>
                <a:lnTo>
                  <a:pt x="0" y="126987"/>
                </a:lnTo>
                <a:lnTo>
                  <a:pt x="0" y="177825"/>
                </a:lnTo>
                <a:lnTo>
                  <a:pt x="465823" y="177825"/>
                </a:lnTo>
                <a:lnTo>
                  <a:pt x="465823" y="126987"/>
                </a:lnTo>
                <a:close/>
              </a:path>
              <a:path w="16346169" h="9258300">
                <a:moveTo>
                  <a:pt x="465823" y="0"/>
                </a:moveTo>
                <a:lnTo>
                  <a:pt x="0" y="0"/>
                </a:lnTo>
                <a:lnTo>
                  <a:pt x="0" y="50787"/>
                </a:lnTo>
                <a:lnTo>
                  <a:pt x="465823" y="50787"/>
                </a:lnTo>
                <a:lnTo>
                  <a:pt x="465823" y="0"/>
                </a:lnTo>
                <a:close/>
              </a:path>
              <a:path w="16346169" h="9258300">
                <a:moveTo>
                  <a:pt x="10907725" y="9258300"/>
                </a:moveTo>
                <a:lnTo>
                  <a:pt x="10749801" y="9099588"/>
                </a:lnTo>
                <a:lnTo>
                  <a:pt x="10599306" y="8948318"/>
                </a:lnTo>
                <a:lnTo>
                  <a:pt x="10290861" y="9258300"/>
                </a:lnTo>
                <a:lnTo>
                  <a:pt x="10441368" y="9258300"/>
                </a:lnTo>
                <a:lnTo>
                  <a:pt x="10599306" y="9099588"/>
                </a:lnTo>
                <a:lnTo>
                  <a:pt x="10757243" y="9258300"/>
                </a:lnTo>
                <a:lnTo>
                  <a:pt x="10907725" y="9258300"/>
                </a:lnTo>
                <a:close/>
              </a:path>
              <a:path w="16346169" h="9258300">
                <a:moveTo>
                  <a:pt x="10918368" y="8810777"/>
                </a:moveTo>
                <a:lnTo>
                  <a:pt x="10599306" y="8490077"/>
                </a:lnTo>
                <a:lnTo>
                  <a:pt x="10280205" y="8810777"/>
                </a:lnTo>
                <a:lnTo>
                  <a:pt x="10355466" y="8886406"/>
                </a:lnTo>
                <a:lnTo>
                  <a:pt x="10599306" y="8641334"/>
                </a:lnTo>
                <a:lnTo>
                  <a:pt x="10843146" y="8886406"/>
                </a:lnTo>
                <a:lnTo>
                  <a:pt x="10918368" y="8810777"/>
                </a:lnTo>
                <a:close/>
              </a:path>
              <a:path w="16346169" h="9258300">
                <a:moveTo>
                  <a:pt x="10918368" y="8352574"/>
                </a:moveTo>
                <a:lnTo>
                  <a:pt x="10599306" y="8031874"/>
                </a:lnTo>
                <a:lnTo>
                  <a:pt x="10280205" y="8352574"/>
                </a:lnTo>
                <a:lnTo>
                  <a:pt x="10355466" y="8428203"/>
                </a:lnTo>
                <a:lnTo>
                  <a:pt x="10599306" y="8183131"/>
                </a:lnTo>
                <a:lnTo>
                  <a:pt x="10843146" y="8428203"/>
                </a:lnTo>
                <a:lnTo>
                  <a:pt x="10918368" y="8352574"/>
                </a:lnTo>
                <a:close/>
              </a:path>
              <a:path w="16346169" h="9258300">
                <a:moveTo>
                  <a:pt x="10918368" y="7894358"/>
                </a:moveTo>
                <a:lnTo>
                  <a:pt x="10599306" y="7573670"/>
                </a:lnTo>
                <a:lnTo>
                  <a:pt x="10280205" y="7894358"/>
                </a:lnTo>
                <a:lnTo>
                  <a:pt x="10355466" y="7969986"/>
                </a:lnTo>
                <a:lnTo>
                  <a:pt x="10599306" y="7724940"/>
                </a:lnTo>
                <a:lnTo>
                  <a:pt x="10843146" y="7969986"/>
                </a:lnTo>
                <a:lnTo>
                  <a:pt x="10918368" y="7894358"/>
                </a:lnTo>
                <a:close/>
              </a:path>
              <a:path w="16346169" h="9258300">
                <a:moveTo>
                  <a:pt x="10918368" y="7436129"/>
                </a:moveTo>
                <a:lnTo>
                  <a:pt x="10599306" y="7115416"/>
                </a:lnTo>
                <a:lnTo>
                  <a:pt x="10280205" y="7436129"/>
                </a:lnTo>
                <a:lnTo>
                  <a:pt x="10355466" y="7511758"/>
                </a:lnTo>
                <a:lnTo>
                  <a:pt x="10599306" y="7266673"/>
                </a:lnTo>
                <a:lnTo>
                  <a:pt x="10843146" y="7511758"/>
                </a:lnTo>
                <a:lnTo>
                  <a:pt x="10918368" y="7436129"/>
                </a:lnTo>
                <a:close/>
              </a:path>
              <a:path w="16346169" h="9258300">
                <a:moveTo>
                  <a:pt x="16346132" y="8227809"/>
                </a:moveTo>
                <a:lnTo>
                  <a:pt x="16194494" y="8073237"/>
                </a:lnTo>
                <a:lnTo>
                  <a:pt x="16186569" y="8073237"/>
                </a:lnTo>
                <a:lnTo>
                  <a:pt x="16181845" y="8078394"/>
                </a:lnTo>
                <a:lnTo>
                  <a:pt x="16179407" y="8080984"/>
                </a:lnTo>
                <a:lnTo>
                  <a:pt x="16178035" y="8084210"/>
                </a:lnTo>
                <a:lnTo>
                  <a:pt x="16178035" y="8090662"/>
                </a:lnTo>
                <a:lnTo>
                  <a:pt x="16179407" y="8093888"/>
                </a:lnTo>
                <a:lnTo>
                  <a:pt x="16181845" y="8096466"/>
                </a:lnTo>
                <a:lnTo>
                  <a:pt x="16301479" y="8218779"/>
                </a:lnTo>
                <a:lnTo>
                  <a:pt x="15661704" y="8218779"/>
                </a:lnTo>
                <a:lnTo>
                  <a:pt x="15656065" y="8224583"/>
                </a:lnTo>
                <a:lnTo>
                  <a:pt x="15656065" y="8238782"/>
                </a:lnTo>
                <a:lnTo>
                  <a:pt x="15661704" y="8244599"/>
                </a:lnTo>
                <a:lnTo>
                  <a:pt x="16301479" y="8244599"/>
                </a:lnTo>
                <a:lnTo>
                  <a:pt x="16176511" y="8372068"/>
                </a:lnTo>
                <a:lnTo>
                  <a:pt x="16176511" y="8380133"/>
                </a:lnTo>
                <a:lnTo>
                  <a:pt x="16186569" y="8390471"/>
                </a:lnTo>
                <a:lnTo>
                  <a:pt x="16194494" y="8390471"/>
                </a:lnTo>
                <a:lnTo>
                  <a:pt x="16199523" y="8385289"/>
                </a:lnTo>
                <a:lnTo>
                  <a:pt x="16346132" y="8235886"/>
                </a:lnTo>
                <a:lnTo>
                  <a:pt x="16346132" y="82278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7400"/>
              </a:lnSpc>
              <a:spcBef>
                <a:spcPts val="100"/>
              </a:spcBef>
            </a:pPr>
            <a:r>
              <a:rPr spc="150" dirty="0" err="1"/>
              <a:t>При</a:t>
            </a:r>
            <a:r>
              <a:rPr spc="370" dirty="0"/>
              <a:t>  </a:t>
            </a:r>
            <a:r>
              <a:rPr lang="ru-RU" spc="110" dirty="0"/>
              <a:t>н</a:t>
            </a:r>
            <a:r>
              <a:rPr spc="110" dirty="0" err="1" smtClean="0"/>
              <a:t>ео</a:t>
            </a:r>
            <a:r>
              <a:rPr lang="ru-RU" spc="110" dirty="0" smtClean="0"/>
              <a:t>б</a:t>
            </a:r>
            <a:r>
              <a:rPr spc="110" dirty="0" err="1" smtClean="0"/>
              <a:t>ходимости</a:t>
            </a:r>
            <a:r>
              <a:rPr spc="375" dirty="0" smtClean="0"/>
              <a:t>  </a:t>
            </a:r>
            <a:r>
              <a:rPr spc="85" dirty="0" err="1"/>
              <a:t>родителям</a:t>
            </a:r>
            <a:r>
              <a:rPr spc="375" dirty="0"/>
              <a:t>  </a:t>
            </a:r>
            <a:r>
              <a:rPr spc="60" dirty="0" err="1" smtClean="0"/>
              <a:t>потре</a:t>
            </a:r>
            <a:r>
              <a:rPr lang="ru-RU" spc="60" dirty="0" smtClean="0"/>
              <a:t>б</a:t>
            </a:r>
            <a:r>
              <a:rPr spc="60" dirty="0" err="1" smtClean="0"/>
              <a:t>уется</a:t>
            </a:r>
            <a:r>
              <a:rPr spc="60" dirty="0" smtClean="0"/>
              <a:t> </a:t>
            </a:r>
            <a:r>
              <a:rPr spc="100" dirty="0" err="1" smtClean="0"/>
              <a:t>орга</a:t>
            </a:r>
            <a:r>
              <a:rPr lang="ru-RU" spc="100" dirty="0" smtClean="0"/>
              <a:t>н</a:t>
            </a:r>
            <a:r>
              <a:rPr spc="100" dirty="0" smtClean="0"/>
              <a:t>и</a:t>
            </a:r>
            <a:r>
              <a:rPr lang="ru-RU" spc="100" dirty="0" smtClean="0"/>
              <a:t>з</a:t>
            </a:r>
            <a:r>
              <a:rPr spc="100" dirty="0" err="1" smtClean="0"/>
              <a:t>овать</a:t>
            </a:r>
            <a:r>
              <a:rPr spc="570" dirty="0" smtClean="0"/>
              <a:t>  </a:t>
            </a:r>
            <a:r>
              <a:rPr spc="95" dirty="0" err="1" smtClean="0"/>
              <a:t>ре</a:t>
            </a:r>
            <a:r>
              <a:rPr lang="ru-RU" spc="95" dirty="0" smtClean="0"/>
              <a:t>б</a:t>
            </a:r>
            <a:r>
              <a:rPr spc="95" dirty="0" smtClean="0"/>
              <a:t>е</a:t>
            </a:r>
            <a:r>
              <a:rPr lang="ru-RU" spc="95" dirty="0" err="1" smtClean="0"/>
              <a:t>нк</a:t>
            </a:r>
            <a:r>
              <a:rPr spc="95" dirty="0" smtClean="0"/>
              <a:t>у</a:t>
            </a:r>
            <a:r>
              <a:rPr spc="575" dirty="0" smtClean="0"/>
              <a:t>  </a:t>
            </a:r>
            <a:r>
              <a:rPr spc="105" dirty="0" err="1" smtClean="0"/>
              <a:t>специали</a:t>
            </a:r>
            <a:r>
              <a:rPr lang="ru-RU" spc="105" dirty="0" smtClean="0"/>
              <a:t>з</a:t>
            </a:r>
            <a:r>
              <a:rPr spc="105" dirty="0" err="1" smtClean="0"/>
              <a:t>ирова</a:t>
            </a:r>
            <a:r>
              <a:rPr lang="ru-RU" spc="105" dirty="0" err="1" smtClean="0"/>
              <a:t>нн</a:t>
            </a:r>
            <a:r>
              <a:rPr spc="105" dirty="0" err="1" smtClean="0"/>
              <a:t>ую</a:t>
            </a:r>
            <a:r>
              <a:rPr spc="105" dirty="0" smtClean="0"/>
              <a:t> </a:t>
            </a:r>
            <a:r>
              <a:rPr spc="120" dirty="0" err="1" smtClean="0"/>
              <a:t>медици</a:t>
            </a:r>
            <a:r>
              <a:rPr lang="ru-RU" spc="120" dirty="0" smtClean="0"/>
              <a:t>н</a:t>
            </a:r>
            <a:r>
              <a:rPr spc="120" dirty="0" smtClean="0"/>
              <a:t>с</a:t>
            </a:r>
            <a:r>
              <a:rPr lang="ru-RU" spc="120" dirty="0" smtClean="0"/>
              <a:t>к</a:t>
            </a:r>
            <a:r>
              <a:rPr spc="120" dirty="0" err="1" smtClean="0"/>
              <a:t>ую</a:t>
            </a:r>
            <a:r>
              <a:rPr spc="615" dirty="0" smtClean="0"/>
              <a:t>      </a:t>
            </a:r>
            <a:r>
              <a:rPr spc="120" dirty="0"/>
              <a:t>помощь</a:t>
            </a:r>
            <a:r>
              <a:rPr b="1" spc="120" dirty="0">
                <a:latin typeface="Tahoma"/>
                <a:cs typeface="Tahoma"/>
              </a:rPr>
              <a:t>,</a:t>
            </a:r>
            <a:r>
              <a:rPr b="1" spc="535" dirty="0">
                <a:latin typeface="Tahoma"/>
                <a:cs typeface="Tahoma"/>
              </a:rPr>
              <a:t>      </a:t>
            </a:r>
            <a:r>
              <a:rPr spc="150" dirty="0" smtClean="0"/>
              <a:t>в</a:t>
            </a:r>
            <a:r>
              <a:rPr lang="ru-RU" spc="150" dirty="0" smtClean="0"/>
              <a:t>к</a:t>
            </a:r>
            <a:r>
              <a:rPr spc="150" dirty="0" err="1" smtClean="0"/>
              <a:t>лючающую</a:t>
            </a:r>
            <a:r>
              <a:rPr spc="150" dirty="0" smtClean="0"/>
              <a:t> </a:t>
            </a:r>
            <a:r>
              <a:rPr spc="110" dirty="0" err="1" smtClean="0"/>
              <a:t>психиатричес</a:t>
            </a:r>
            <a:r>
              <a:rPr lang="ru-RU" spc="110" dirty="0" smtClean="0"/>
              <a:t>к</a:t>
            </a:r>
            <a:r>
              <a:rPr spc="110" dirty="0" err="1" smtClean="0"/>
              <a:t>ое</a:t>
            </a:r>
            <a:r>
              <a:rPr spc="35" dirty="0" smtClean="0"/>
              <a:t> </a:t>
            </a:r>
            <a:r>
              <a:rPr spc="85" dirty="0" smtClean="0"/>
              <a:t>о</a:t>
            </a:r>
            <a:r>
              <a:rPr lang="ru-RU" spc="85" dirty="0" smtClean="0"/>
              <a:t>б</a:t>
            </a:r>
            <a:r>
              <a:rPr spc="85" dirty="0" err="1" smtClean="0"/>
              <a:t>следова</a:t>
            </a:r>
            <a:r>
              <a:rPr lang="ru-RU" spc="85" dirty="0" smtClean="0"/>
              <a:t>н</a:t>
            </a:r>
            <a:r>
              <a:rPr spc="85" dirty="0" err="1" smtClean="0"/>
              <a:t>ие</a:t>
            </a:r>
            <a:r>
              <a:rPr spc="35" dirty="0" smtClean="0"/>
              <a:t> </a:t>
            </a:r>
            <a:r>
              <a:rPr spc="265" dirty="0"/>
              <a:t>и</a:t>
            </a:r>
            <a:r>
              <a:rPr spc="35" dirty="0"/>
              <a:t> </a:t>
            </a:r>
            <a:r>
              <a:rPr spc="60" dirty="0" err="1" smtClean="0"/>
              <a:t>лече</a:t>
            </a:r>
            <a:r>
              <a:rPr lang="ru-RU" spc="60" dirty="0" smtClean="0"/>
              <a:t>н</a:t>
            </a:r>
            <a:r>
              <a:rPr spc="60" dirty="0" err="1" smtClean="0"/>
              <a:t>ие</a:t>
            </a:r>
            <a:r>
              <a:rPr b="1" spc="60" dirty="0">
                <a:latin typeface="Tahoma"/>
                <a:cs typeface="Tahoma"/>
              </a:rPr>
              <a:t>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91240" y="4165556"/>
            <a:ext cx="6163945" cy="1728037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 marR="5080" indent="475615" algn="r">
              <a:lnSpc>
                <a:spcPts val="4280"/>
              </a:lnSpc>
              <a:spcBef>
                <a:spcPts val="575"/>
              </a:spcBef>
            </a:pPr>
            <a:r>
              <a:rPr sz="390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ОКРУЖИТb</a:t>
            </a:r>
            <a:r>
              <a:rPr sz="39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900" spc="-2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ПОДРОСТКА </a:t>
            </a:r>
            <a:r>
              <a:rPr sz="3900" spc="3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НЕНАВЯ3</a:t>
            </a:r>
            <a:r>
              <a:rPr lang="ru-RU" sz="3900" spc="3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Ч</a:t>
            </a:r>
            <a:r>
              <a:rPr sz="3900" spc="3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ИВЫМ </a:t>
            </a:r>
            <a:r>
              <a:rPr sz="39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ВНИМАНИЕМ</a:t>
            </a:r>
            <a:r>
              <a:rPr sz="3900" spc="-1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900" spc="16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39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9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3</a:t>
            </a:r>
            <a:r>
              <a:rPr sz="39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3900" spc="-1195" dirty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900" u="heavy" spc="30" dirty="0">
                <a:solidFill>
                  <a:srgbClr val="FFFFFF"/>
                </a:solidFill>
                <a:uFill>
                  <a:solidFill>
                    <a:srgbClr val="101B1E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3900" u="heavy" spc="-35" dirty="0">
                <a:solidFill>
                  <a:srgbClr val="FFFFFF"/>
                </a:solidFill>
                <a:uFill>
                  <a:solidFill>
                    <a:srgbClr val="101B1E"/>
                  </a:solidFill>
                </a:uFill>
                <a:latin typeface="Microsoft Sans Serif"/>
                <a:cs typeface="Microsoft Sans Serif"/>
              </a:rPr>
              <a:t>ОТОЙ</a:t>
            </a:r>
            <a:endParaRPr sz="3900" dirty="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29144" y="1028699"/>
            <a:ext cx="16346169" cy="9258300"/>
          </a:xfrm>
          <a:custGeom>
            <a:avLst/>
            <a:gdLst/>
            <a:ahLst/>
            <a:cxnLst/>
            <a:rect l="l" t="t" r="r" b="b"/>
            <a:pathLst>
              <a:path w="16346169" h="9258300">
                <a:moveTo>
                  <a:pt x="465823" y="254025"/>
                </a:moveTo>
                <a:lnTo>
                  <a:pt x="0" y="254025"/>
                </a:lnTo>
                <a:lnTo>
                  <a:pt x="0" y="304800"/>
                </a:lnTo>
                <a:lnTo>
                  <a:pt x="465823" y="304800"/>
                </a:lnTo>
                <a:lnTo>
                  <a:pt x="465823" y="254025"/>
                </a:lnTo>
                <a:close/>
              </a:path>
              <a:path w="16346169" h="9258300">
                <a:moveTo>
                  <a:pt x="465823" y="126987"/>
                </a:moveTo>
                <a:lnTo>
                  <a:pt x="0" y="126987"/>
                </a:lnTo>
                <a:lnTo>
                  <a:pt x="0" y="177825"/>
                </a:lnTo>
                <a:lnTo>
                  <a:pt x="465823" y="177825"/>
                </a:lnTo>
                <a:lnTo>
                  <a:pt x="465823" y="126987"/>
                </a:lnTo>
                <a:close/>
              </a:path>
              <a:path w="16346169" h="9258300">
                <a:moveTo>
                  <a:pt x="465823" y="0"/>
                </a:moveTo>
                <a:lnTo>
                  <a:pt x="0" y="0"/>
                </a:lnTo>
                <a:lnTo>
                  <a:pt x="0" y="50787"/>
                </a:lnTo>
                <a:lnTo>
                  <a:pt x="465823" y="50787"/>
                </a:lnTo>
                <a:lnTo>
                  <a:pt x="465823" y="0"/>
                </a:lnTo>
                <a:close/>
              </a:path>
              <a:path w="16346169" h="9258300">
                <a:moveTo>
                  <a:pt x="10907725" y="9258300"/>
                </a:moveTo>
                <a:lnTo>
                  <a:pt x="10749801" y="9099588"/>
                </a:lnTo>
                <a:lnTo>
                  <a:pt x="10599306" y="8948318"/>
                </a:lnTo>
                <a:lnTo>
                  <a:pt x="10290861" y="9258300"/>
                </a:lnTo>
                <a:lnTo>
                  <a:pt x="10441368" y="9258300"/>
                </a:lnTo>
                <a:lnTo>
                  <a:pt x="10599306" y="9099588"/>
                </a:lnTo>
                <a:lnTo>
                  <a:pt x="10757243" y="9258300"/>
                </a:lnTo>
                <a:lnTo>
                  <a:pt x="10907725" y="9258300"/>
                </a:lnTo>
                <a:close/>
              </a:path>
              <a:path w="16346169" h="9258300">
                <a:moveTo>
                  <a:pt x="10918368" y="8810777"/>
                </a:moveTo>
                <a:lnTo>
                  <a:pt x="10599306" y="8490077"/>
                </a:lnTo>
                <a:lnTo>
                  <a:pt x="10280205" y="8810777"/>
                </a:lnTo>
                <a:lnTo>
                  <a:pt x="10355466" y="8886406"/>
                </a:lnTo>
                <a:lnTo>
                  <a:pt x="10599306" y="8641334"/>
                </a:lnTo>
                <a:lnTo>
                  <a:pt x="10843146" y="8886406"/>
                </a:lnTo>
                <a:lnTo>
                  <a:pt x="10918368" y="8810777"/>
                </a:lnTo>
                <a:close/>
              </a:path>
              <a:path w="16346169" h="9258300">
                <a:moveTo>
                  <a:pt x="10918368" y="8352574"/>
                </a:moveTo>
                <a:lnTo>
                  <a:pt x="10599306" y="8031874"/>
                </a:lnTo>
                <a:lnTo>
                  <a:pt x="10280205" y="8352574"/>
                </a:lnTo>
                <a:lnTo>
                  <a:pt x="10355466" y="8428203"/>
                </a:lnTo>
                <a:lnTo>
                  <a:pt x="10599306" y="8183131"/>
                </a:lnTo>
                <a:lnTo>
                  <a:pt x="10843146" y="8428203"/>
                </a:lnTo>
                <a:lnTo>
                  <a:pt x="10918368" y="8352574"/>
                </a:lnTo>
                <a:close/>
              </a:path>
              <a:path w="16346169" h="9258300">
                <a:moveTo>
                  <a:pt x="10918368" y="7894333"/>
                </a:moveTo>
                <a:lnTo>
                  <a:pt x="10599306" y="7573632"/>
                </a:lnTo>
                <a:lnTo>
                  <a:pt x="10280205" y="7894333"/>
                </a:lnTo>
                <a:lnTo>
                  <a:pt x="10355466" y="7969961"/>
                </a:lnTo>
                <a:lnTo>
                  <a:pt x="10599306" y="7724889"/>
                </a:lnTo>
                <a:lnTo>
                  <a:pt x="10843146" y="7969961"/>
                </a:lnTo>
                <a:lnTo>
                  <a:pt x="10918368" y="7894333"/>
                </a:lnTo>
                <a:close/>
              </a:path>
              <a:path w="16346169" h="9258300">
                <a:moveTo>
                  <a:pt x="10918368" y="7436129"/>
                </a:moveTo>
                <a:lnTo>
                  <a:pt x="10599306" y="7115416"/>
                </a:lnTo>
                <a:lnTo>
                  <a:pt x="10280205" y="7436129"/>
                </a:lnTo>
                <a:lnTo>
                  <a:pt x="10355466" y="7511758"/>
                </a:lnTo>
                <a:lnTo>
                  <a:pt x="10599306" y="7266673"/>
                </a:lnTo>
                <a:lnTo>
                  <a:pt x="10843146" y="7511758"/>
                </a:lnTo>
                <a:lnTo>
                  <a:pt x="10918368" y="7436129"/>
                </a:lnTo>
                <a:close/>
              </a:path>
              <a:path w="16346169" h="9258300">
                <a:moveTo>
                  <a:pt x="16346132" y="8227809"/>
                </a:moveTo>
                <a:lnTo>
                  <a:pt x="16194494" y="8073237"/>
                </a:lnTo>
                <a:lnTo>
                  <a:pt x="16186569" y="8073237"/>
                </a:lnTo>
                <a:lnTo>
                  <a:pt x="16181845" y="8078394"/>
                </a:lnTo>
                <a:lnTo>
                  <a:pt x="16179407" y="8080984"/>
                </a:lnTo>
                <a:lnTo>
                  <a:pt x="16178035" y="8084210"/>
                </a:lnTo>
                <a:lnTo>
                  <a:pt x="16178035" y="8090662"/>
                </a:lnTo>
                <a:lnTo>
                  <a:pt x="16179407" y="8093888"/>
                </a:lnTo>
                <a:lnTo>
                  <a:pt x="16181845" y="8096466"/>
                </a:lnTo>
                <a:lnTo>
                  <a:pt x="16301479" y="8218779"/>
                </a:lnTo>
                <a:lnTo>
                  <a:pt x="15661704" y="8218779"/>
                </a:lnTo>
                <a:lnTo>
                  <a:pt x="15656065" y="8224583"/>
                </a:lnTo>
                <a:lnTo>
                  <a:pt x="15656065" y="8238782"/>
                </a:lnTo>
                <a:lnTo>
                  <a:pt x="15661704" y="8244599"/>
                </a:lnTo>
                <a:lnTo>
                  <a:pt x="16301479" y="8244599"/>
                </a:lnTo>
                <a:lnTo>
                  <a:pt x="16176511" y="8372068"/>
                </a:lnTo>
                <a:lnTo>
                  <a:pt x="16176511" y="8380133"/>
                </a:lnTo>
                <a:lnTo>
                  <a:pt x="16186569" y="8390471"/>
                </a:lnTo>
                <a:lnTo>
                  <a:pt x="16194494" y="8390471"/>
                </a:lnTo>
                <a:lnTo>
                  <a:pt x="16199523" y="8385289"/>
                </a:lnTo>
                <a:lnTo>
                  <a:pt x="16346132" y="8235886"/>
                </a:lnTo>
                <a:lnTo>
                  <a:pt x="16346132" y="82278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16000" y="2391987"/>
            <a:ext cx="9542145" cy="10667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>
              <a:lnSpc>
                <a:spcPct val="107400"/>
              </a:lnSpc>
              <a:spcBef>
                <a:spcPts val="100"/>
              </a:spcBef>
              <a:tabLst>
                <a:tab pos="3744595" algn="l"/>
                <a:tab pos="6815455" algn="l"/>
                <a:tab pos="7810500" algn="l"/>
              </a:tabLst>
            </a:pPr>
            <a:r>
              <a:rPr sz="3200" b="0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Родителям</a:t>
            </a:r>
            <a:r>
              <a:rPr sz="3200" b="0" spc="1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b="0" spc="6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реkоме</a:t>
            </a:r>
            <a:r>
              <a:rPr lang="ru-RU" sz="3200" b="0" spc="6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b="0" spc="6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дуется</a:t>
            </a:r>
            <a:r>
              <a:rPr sz="3200" b="0" spc="16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b="0" spc="9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lang="ru-RU" sz="3200" b="0" spc="9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3200" b="0" spc="9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ру</a:t>
            </a:r>
            <a:r>
              <a:rPr lang="ru-RU" sz="3200" b="0" spc="9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ж</a:t>
            </a:r>
            <a:r>
              <a:rPr sz="3200" b="0" spc="9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ить</a:t>
            </a:r>
            <a:r>
              <a:rPr sz="3200" b="0" spc="16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b="0" spc="70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подростkа</a:t>
            </a:r>
            <a:r>
              <a:rPr sz="3200" b="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ru-RU" sz="3200" b="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b="0" spc="9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lang="ru-RU" sz="3200" b="0" spc="9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b="0" spc="9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авя</a:t>
            </a:r>
            <a:r>
              <a:rPr lang="ru-RU" sz="3200" b="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3200" b="0" spc="9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чивым</a:t>
            </a:r>
            <a:r>
              <a:rPr sz="3200" b="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b="0" spc="13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lang="ru-RU" sz="3200" b="0" spc="13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b="0" spc="13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има</a:t>
            </a:r>
            <a:r>
              <a:rPr lang="ru-RU" sz="3200" b="0" spc="13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b="0" spc="13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ием</a:t>
            </a:r>
            <a:r>
              <a:rPr sz="3200" b="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b="0" spc="21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3200" b="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lang="ru-RU" sz="3200" b="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3200" b="0" spc="-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lang="ru-RU" sz="3200" b="0" spc="-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b="0" spc="-1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отой</a:t>
            </a:r>
            <a:r>
              <a:rPr sz="3200" spc="-10" dirty="0">
                <a:solidFill>
                  <a:srgbClr val="FFFFFF"/>
                </a:solidFill>
              </a:rPr>
              <a:t>,</a:t>
            </a:r>
            <a:endParaRPr sz="32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15990" y="3439738"/>
            <a:ext cx="9542780" cy="2120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7400"/>
              </a:lnSpc>
              <a:spcBef>
                <a:spcPts val="100"/>
              </a:spcBef>
              <a:tabLst>
                <a:tab pos="2225675" algn="l"/>
                <a:tab pos="5655945" algn="l"/>
              </a:tabLst>
            </a:pPr>
            <a:r>
              <a:rPr sz="3200" spc="10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орга</a:t>
            </a:r>
            <a:r>
              <a:rPr lang="ru-RU" sz="3200" spc="1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1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lang="ru-RU" sz="3200" spc="1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3200" spc="10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овать</a:t>
            </a:r>
            <a:r>
              <a:rPr sz="3200" spc="409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9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совмест</a:t>
            </a:r>
            <a:r>
              <a:rPr lang="ru-RU" sz="3200" spc="9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9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ый</a:t>
            </a:r>
            <a:r>
              <a:rPr sz="3200" spc="409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досуг</a:t>
            </a: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r>
              <a:rPr sz="3200" b="1" spc="3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Если</a:t>
            </a:r>
            <a:r>
              <a:rPr sz="3200" spc="40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13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3200" spc="40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семье </a:t>
            </a:r>
            <a:r>
              <a:rPr sz="32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есть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10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про</a:t>
            </a:r>
            <a:r>
              <a:rPr lang="ru-RU" sz="3200" spc="10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spc="10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лемы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9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lang="ru-RU" sz="3200" spc="9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3200" spc="9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аимопо</a:t>
            </a:r>
            <a:r>
              <a:rPr lang="ru-RU" sz="3200" spc="9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9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има</a:t>
            </a:r>
            <a:r>
              <a:rPr lang="ru-RU" sz="3200" spc="9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9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ия</a:t>
            </a:r>
            <a:r>
              <a:rPr sz="3200" b="1" spc="90" dirty="0">
                <a:solidFill>
                  <a:srgbClr val="FFFFFF"/>
                </a:solidFill>
                <a:latin typeface="Tahoma"/>
                <a:cs typeface="Tahoma"/>
              </a:rPr>
              <a:t>, </a:t>
            </a:r>
            <a:r>
              <a:rPr lang="ru-RU" sz="320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12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ео</a:t>
            </a:r>
            <a:r>
              <a:rPr lang="ru-RU" sz="3200" spc="12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spc="12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ходимо</a:t>
            </a:r>
            <a:r>
              <a:rPr sz="3200" spc="66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  </a:t>
            </a:r>
            <a:r>
              <a:rPr sz="3200" spc="1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lang="ru-RU" sz="3200" spc="1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spc="10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ратиться</a:t>
            </a:r>
            <a:r>
              <a:rPr sz="3200" spc="66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  </a:t>
            </a:r>
            <a:r>
              <a:rPr lang="ru-RU"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32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3200" spc="66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  </a:t>
            </a:r>
            <a:r>
              <a:rPr sz="3200" spc="11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семей</a:t>
            </a:r>
            <a:r>
              <a:rPr lang="ru-RU" sz="3200" spc="1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11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ой</a:t>
            </a:r>
            <a:r>
              <a:rPr sz="3200" spc="1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11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kо</a:t>
            </a:r>
            <a:r>
              <a:rPr lang="ru-RU" sz="3200" spc="1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11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сультацией</a:t>
            </a:r>
            <a:r>
              <a:rPr sz="3200" spc="3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k</a:t>
            </a:r>
            <a:r>
              <a:rPr sz="32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психологу</a:t>
            </a:r>
            <a:r>
              <a:rPr sz="3200" b="1" spc="65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endParaRPr sz="3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167161" y="4708482"/>
            <a:ext cx="5888355" cy="116268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 marR="5080" indent="270510">
              <a:lnSpc>
                <a:spcPts val="4280"/>
              </a:lnSpc>
              <a:spcBef>
                <a:spcPts val="575"/>
              </a:spcBef>
            </a:pPr>
            <a:r>
              <a:rPr sz="3900" spc="-22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ПРОВЕСТИ</a:t>
            </a:r>
            <a:r>
              <a:rPr sz="39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900" spc="-175" dirty="0">
                <a:solidFill>
                  <a:srgbClr val="FFFFFF"/>
                </a:solidFill>
                <a:latin typeface="Microsoft Sans Serif"/>
                <a:cs typeface="Microsoft Sans Serif"/>
              </a:rPr>
              <a:t>ГРУППОВЫЕ </a:t>
            </a:r>
            <a:r>
              <a:rPr sz="3900" spc="-210" dirty="0">
                <a:solidFill>
                  <a:srgbClr val="FFFFFF"/>
                </a:solidFill>
                <a:latin typeface="Microsoft Sans Serif"/>
                <a:cs typeface="Microsoft Sans Serif"/>
              </a:rPr>
              <a:t>ТРЕНИНГОВЫЕ</a:t>
            </a:r>
            <a:r>
              <a:rPr sz="39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90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3А</a:t>
            </a:r>
            <a:r>
              <a:rPr sz="3900" u="heavy" spc="-140" dirty="0">
                <a:solidFill>
                  <a:srgbClr val="FFFFFF"/>
                </a:solidFill>
                <a:uFill>
                  <a:solidFill>
                    <a:srgbClr val="101B1E"/>
                  </a:solidFill>
                </a:uFill>
                <a:latin typeface="Microsoft Sans Serif"/>
                <a:cs typeface="Microsoft Sans Serif"/>
              </a:rPr>
              <a:t>НЯТИЯ</a:t>
            </a:r>
            <a:endParaRPr sz="39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29144" y="1028699"/>
            <a:ext cx="16346169" cy="9258300"/>
          </a:xfrm>
          <a:custGeom>
            <a:avLst/>
            <a:gdLst/>
            <a:ahLst/>
            <a:cxnLst/>
            <a:rect l="l" t="t" r="r" b="b"/>
            <a:pathLst>
              <a:path w="16346169" h="9258300">
                <a:moveTo>
                  <a:pt x="465823" y="254025"/>
                </a:moveTo>
                <a:lnTo>
                  <a:pt x="0" y="254025"/>
                </a:lnTo>
                <a:lnTo>
                  <a:pt x="0" y="304800"/>
                </a:lnTo>
                <a:lnTo>
                  <a:pt x="465823" y="304800"/>
                </a:lnTo>
                <a:lnTo>
                  <a:pt x="465823" y="254025"/>
                </a:lnTo>
                <a:close/>
              </a:path>
              <a:path w="16346169" h="9258300">
                <a:moveTo>
                  <a:pt x="465823" y="127012"/>
                </a:moveTo>
                <a:lnTo>
                  <a:pt x="0" y="127012"/>
                </a:lnTo>
                <a:lnTo>
                  <a:pt x="0" y="177825"/>
                </a:lnTo>
                <a:lnTo>
                  <a:pt x="465823" y="177825"/>
                </a:lnTo>
                <a:lnTo>
                  <a:pt x="465823" y="127012"/>
                </a:lnTo>
                <a:close/>
              </a:path>
              <a:path w="16346169" h="9258300">
                <a:moveTo>
                  <a:pt x="465823" y="0"/>
                </a:moveTo>
                <a:lnTo>
                  <a:pt x="0" y="0"/>
                </a:lnTo>
                <a:lnTo>
                  <a:pt x="0" y="50812"/>
                </a:lnTo>
                <a:lnTo>
                  <a:pt x="465823" y="50812"/>
                </a:lnTo>
                <a:lnTo>
                  <a:pt x="465823" y="0"/>
                </a:lnTo>
                <a:close/>
              </a:path>
              <a:path w="16346169" h="9258300">
                <a:moveTo>
                  <a:pt x="10907725" y="9258300"/>
                </a:moveTo>
                <a:lnTo>
                  <a:pt x="10749801" y="9099588"/>
                </a:lnTo>
                <a:lnTo>
                  <a:pt x="10599306" y="8948318"/>
                </a:lnTo>
                <a:lnTo>
                  <a:pt x="10290861" y="9258300"/>
                </a:lnTo>
                <a:lnTo>
                  <a:pt x="10441368" y="9258300"/>
                </a:lnTo>
                <a:lnTo>
                  <a:pt x="10599306" y="9099588"/>
                </a:lnTo>
                <a:lnTo>
                  <a:pt x="10757243" y="9258300"/>
                </a:lnTo>
                <a:lnTo>
                  <a:pt x="10907725" y="9258300"/>
                </a:lnTo>
                <a:close/>
              </a:path>
              <a:path w="16346169" h="9258300">
                <a:moveTo>
                  <a:pt x="10918368" y="8810777"/>
                </a:moveTo>
                <a:lnTo>
                  <a:pt x="10599306" y="8490077"/>
                </a:lnTo>
                <a:lnTo>
                  <a:pt x="10280205" y="8810777"/>
                </a:lnTo>
                <a:lnTo>
                  <a:pt x="10355466" y="8886406"/>
                </a:lnTo>
                <a:lnTo>
                  <a:pt x="10599306" y="8641334"/>
                </a:lnTo>
                <a:lnTo>
                  <a:pt x="10843146" y="8886406"/>
                </a:lnTo>
                <a:lnTo>
                  <a:pt x="10918368" y="8810777"/>
                </a:lnTo>
                <a:close/>
              </a:path>
              <a:path w="16346169" h="9258300">
                <a:moveTo>
                  <a:pt x="10918368" y="8352574"/>
                </a:moveTo>
                <a:lnTo>
                  <a:pt x="10599306" y="8031874"/>
                </a:lnTo>
                <a:lnTo>
                  <a:pt x="10280205" y="8352574"/>
                </a:lnTo>
                <a:lnTo>
                  <a:pt x="10355466" y="8428203"/>
                </a:lnTo>
                <a:lnTo>
                  <a:pt x="10599306" y="8183131"/>
                </a:lnTo>
                <a:lnTo>
                  <a:pt x="10843146" y="8428203"/>
                </a:lnTo>
                <a:lnTo>
                  <a:pt x="10918368" y="8352574"/>
                </a:lnTo>
                <a:close/>
              </a:path>
              <a:path w="16346169" h="9258300">
                <a:moveTo>
                  <a:pt x="10918368" y="7894358"/>
                </a:moveTo>
                <a:lnTo>
                  <a:pt x="10599306" y="7573670"/>
                </a:lnTo>
                <a:lnTo>
                  <a:pt x="10280205" y="7894358"/>
                </a:lnTo>
                <a:lnTo>
                  <a:pt x="10355466" y="7969986"/>
                </a:lnTo>
                <a:lnTo>
                  <a:pt x="10599306" y="7724940"/>
                </a:lnTo>
                <a:lnTo>
                  <a:pt x="10843146" y="7969986"/>
                </a:lnTo>
                <a:lnTo>
                  <a:pt x="10918368" y="7894358"/>
                </a:lnTo>
                <a:close/>
              </a:path>
              <a:path w="16346169" h="9258300">
                <a:moveTo>
                  <a:pt x="10918368" y="7436129"/>
                </a:moveTo>
                <a:lnTo>
                  <a:pt x="10599306" y="7115416"/>
                </a:lnTo>
                <a:lnTo>
                  <a:pt x="10280205" y="7436129"/>
                </a:lnTo>
                <a:lnTo>
                  <a:pt x="10355466" y="7511758"/>
                </a:lnTo>
                <a:lnTo>
                  <a:pt x="10599306" y="7266673"/>
                </a:lnTo>
                <a:lnTo>
                  <a:pt x="10843146" y="7511758"/>
                </a:lnTo>
                <a:lnTo>
                  <a:pt x="10918368" y="7436129"/>
                </a:lnTo>
                <a:close/>
              </a:path>
              <a:path w="16346169" h="9258300">
                <a:moveTo>
                  <a:pt x="16346132" y="8227809"/>
                </a:moveTo>
                <a:lnTo>
                  <a:pt x="16194494" y="8073237"/>
                </a:lnTo>
                <a:lnTo>
                  <a:pt x="16186569" y="8073237"/>
                </a:lnTo>
                <a:lnTo>
                  <a:pt x="16181845" y="8078394"/>
                </a:lnTo>
                <a:lnTo>
                  <a:pt x="16179407" y="8080984"/>
                </a:lnTo>
                <a:lnTo>
                  <a:pt x="16178035" y="8084210"/>
                </a:lnTo>
                <a:lnTo>
                  <a:pt x="16178035" y="8090662"/>
                </a:lnTo>
                <a:lnTo>
                  <a:pt x="16179407" y="8093888"/>
                </a:lnTo>
                <a:lnTo>
                  <a:pt x="16181845" y="8096466"/>
                </a:lnTo>
                <a:lnTo>
                  <a:pt x="16301479" y="8218779"/>
                </a:lnTo>
                <a:lnTo>
                  <a:pt x="15661704" y="8218779"/>
                </a:lnTo>
                <a:lnTo>
                  <a:pt x="15656065" y="8224583"/>
                </a:lnTo>
                <a:lnTo>
                  <a:pt x="15656065" y="8238782"/>
                </a:lnTo>
                <a:lnTo>
                  <a:pt x="15661704" y="8244599"/>
                </a:lnTo>
                <a:lnTo>
                  <a:pt x="16301479" y="8244599"/>
                </a:lnTo>
                <a:lnTo>
                  <a:pt x="16176511" y="8372068"/>
                </a:lnTo>
                <a:lnTo>
                  <a:pt x="16176511" y="8380133"/>
                </a:lnTo>
                <a:lnTo>
                  <a:pt x="16186569" y="8390471"/>
                </a:lnTo>
                <a:lnTo>
                  <a:pt x="16194494" y="8390471"/>
                </a:lnTo>
                <a:lnTo>
                  <a:pt x="16199523" y="8385289"/>
                </a:lnTo>
                <a:lnTo>
                  <a:pt x="16346132" y="8235886"/>
                </a:lnTo>
                <a:lnTo>
                  <a:pt x="16346132" y="82278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919535" y="2918466"/>
            <a:ext cx="3044190" cy="10667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725" marR="5080" indent="-73660">
              <a:lnSpc>
                <a:spcPct val="107400"/>
              </a:lnSpc>
              <a:spcBef>
                <a:spcPts val="100"/>
              </a:spcBef>
            </a:pPr>
            <a:r>
              <a:rPr sz="3200" spc="5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ре</a:t>
            </a:r>
            <a:r>
              <a:rPr lang="ru-RU" sz="3200" spc="5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3200" spc="5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оме</a:t>
            </a:r>
            <a:r>
              <a:rPr lang="ru-RU" sz="3200" spc="5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5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дуется</a:t>
            </a:r>
            <a:r>
              <a:rPr sz="3200" spc="5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13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тре</a:t>
            </a:r>
            <a:r>
              <a:rPr lang="ru-RU" sz="3200" spc="13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13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lang="ru-RU" sz="3200" spc="13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13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говые</a:t>
            </a:r>
            <a:endParaRPr sz="32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16000" y="2918466"/>
            <a:ext cx="2864970" cy="15936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400"/>
              </a:lnSpc>
              <a:spcBef>
                <a:spcPts val="100"/>
              </a:spcBef>
            </a:pPr>
            <a:r>
              <a:rPr sz="3200" b="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Психологу </a:t>
            </a:r>
            <a:r>
              <a:rPr sz="3200" b="0" spc="125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групповые</a:t>
            </a:r>
            <a:r>
              <a:rPr sz="3200" b="0" spc="1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b="0" spc="-100" dirty="0" err="1" smtClean="0">
                <a:solidFill>
                  <a:srgbClr val="FFFFFF"/>
                </a:solidFill>
                <a:latin typeface="Arial Black"/>
                <a:cs typeface="Arial Black"/>
              </a:rPr>
              <a:t>повышен</a:t>
            </a:r>
            <a:r>
              <a:rPr lang="ru-RU" sz="3200" b="0" spc="-100" dirty="0" smtClean="0">
                <a:solidFill>
                  <a:srgbClr val="FFFFFF"/>
                </a:solidFill>
                <a:latin typeface="Arial Black"/>
                <a:cs typeface="Arial Black"/>
              </a:rPr>
              <a:t>и</a:t>
            </a:r>
            <a:r>
              <a:rPr sz="3200" b="0" spc="-100" dirty="0" smtClean="0">
                <a:solidFill>
                  <a:srgbClr val="FFFFFF"/>
                </a:solidFill>
                <a:latin typeface="Arial Black"/>
                <a:cs typeface="Arial Black"/>
              </a:rPr>
              <a:t>ю</a:t>
            </a:r>
            <a:endParaRPr sz="3200" dirty="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61173" y="4002489"/>
            <a:ext cx="153098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5" dirty="0">
                <a:solidFill>
                  <a:srgbClr val="FFFFFF"/>
                </a:solidFill>
                <a:latin typeface="Arial Black"/>
                <a:cs typeface="Arial Black"/>
              </a:rPr>
              <a:t>уровня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05286" y="2918466"/>
            <a:ext cx="4451821" cy="15936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21055" algn="r">
              <a:lnSpc>
                <a:spcPct val="107400"/>
              </a:lnSpc>
              <a:spcBef>
                <a:spcPts val="100"/>
              </a:spcBef>
              <a:tabLst>
                <a:tab pos="2570480" algn="l"/>
              </a:tabLst>
            </a:pPr>
            <a:r>
              <a:rPr sz="3200" spc="9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орга</a:t>
            </a:r>
            <a:r>
              <a:rPr lang="ru-RU" sz="3200" spc="9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9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lang="ru-RU" sz="3200" spc="9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3200" spc="9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овать</a:t>
            </a:r>
            <a:r>
              <a:rPr sz="3200" spc="9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ru-RU" sz="3200" spc="-10" dirty="0">
                <a:solidFill>
                  <a:srgbClr val="FFFFFF"/>
                </a:solidFill>
                <a:latin typeface="Arial Black"/>
                <a:cs typeface="Microsoft Sans Serif"/>
              </a:rPr>
              <a:t>з</a:t>
            </a:r>
            <a:r>
              <a:rPr sz="3200" spc="-10" dirty="0" err="1" smtClean="0">
                <a:solidFill>
                  <a:srgbClr val="FFFFFF"/>
                </a:solidFill>
                <a:latin typeface="Arial Black"/>
                <a:cs typeface="Arial Black"/>
              </a:rPr>
              <a:t>анят</a:t>
            </a:r>
            <a:r>
              <a:rPr lang="ru-RU" sz="3200" spc="-10" dirty="0" smtClean="0">
                <a:solidFill>
                  <a:srgbClr val="FFFFFF"/>
                </a:solidFill>
                <a:latin typeface="Arial Black"/>
                <a:cs typeface="Arial Black"/>
              </a:rPr>
              <a:t>и</a:t>
            </a:r>
            <a:r>
              <a:rPr sz="3200" spc="-10" dirty="0" smtClean="0">
                <a:solidFill>
                  <a:srgbClr val="FFFFFF"/>
                </a:solidFill>
                <a:latin typeface="Arial Black"/>
                <a:cs typeface="Arial Black"/>
              </a:rPr>
              <a:t>я</a:t>
            </a:r>
            <a:r>
              <a:rPr sz="3200" dirty="0">
                <a:solidFill>
                  <a:srgbClr val="FFFFFF"/>
                </a:solidFill>
                <a:latin typeface="Arial Black"/>
                <a:cs typeface="Arial Black"/>
              </a:rPr>
              <a:t>	</a:t>
            </a:r>
            <a:r>
              <a:rPr sz="3200" spc="-25" dirty="0" err="1">
                <a:solidFill>
                  <a:srgbClr val="FFFFFF"/>
                </a:solidFill>
                <a:latin typeface="Arial Black"/>
                <a:cs typeface="Arial Black"/>
              </a:rPr>
              <a:t>по</a:t>
            </a:r>
            <a:r>
              <a:rPr sz="32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ru-RU" sz="3200" spc="-45" dirty="0" err="1" smtClean="0">
                <a:solidFill>
                  <a:srgbClr val="FFFFFF"/>
                </a:solidFill>
                <a:latin typeface="Arial Black"/>
                <a:cs typeface="Arial Black"/>
              </a:rPr>
              <a:t>жиз</a:t>
            </a:r>
            <a:r>
              <a:rPr sz="3200" spc="-45" dirty="0" err="1" smtClean="0">
                <a:solidFill>
                  <a:srgbClr val="FFFFFF"/>
                </a:solidFill>
                <a:latin typeface="Arial Black"/>
                <a:cs typeface="Arial Black"/>
              </a:rPr>
              <a:t>несто</a:t>
            </a:r>
            <a:r>
              <a:rPr lang="ru-RU" sz="3200" spc="-45" dirty="0" err="1" smtClean="0">
                <a:solidFill>
                  <a:srgbClr val="FFFFFF"/>
                </a:solidFill>
                <a:latin typeface="Arial Black"/>
                <a:cs typeface="Arial Black"/>
              </a:rPr>
              <a:t>й</a:t>
            </a:r>
            <a:r>
              <a:rPr lang="ru-RU" sz="3200" spc="-45" dirty="0" err="1">
                <a:solidFill>
                  <a:srgbClr val="FFFFFF"/>
                </a:solidFill>
                <a:latin typeface="Arial Black"/>
                <a:cs typeface="Arial Black"/>
              </a:rPr>
              <a:t>к</a:t>
            </a:r>
            <a:r>
              <a:rPr sz="3200" spc="-45" dirty="0" err="1" smtClean="0">
                <a:solidFill>
                  <a:srgbClr val="FFFFFF"/>
                </a:solidFill>
                <a:latin typeface="Arial Black"/>
                <a:cs typeface="Arial Black"/>
              </a:rPr>
              <a:t>ост</a:t>
            </a:r>
            <a:r>
              <a:rPr lang="ru-RU" sz="3200" spc="-45" dirty="0" smtClean="0">
                <a:solidFill>
                  <a:srgbClr val="FFFFFF"/>
                </a:solidFill>
                <a:latin typeface="Arial Black"/>
                <a:cs typeface="Arial Black"/>
              </a:rPr>
              <a:t>и</a:t>
            </a:r>
            <a:endParaRPr sz="3200" dirty="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16016" y="4490093"/>
            <a:ext cx="9537065" cy="10667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400"/>
              </a:lnSpc>
              <a:spcBef>
                <a:spcPts val="100"/>
              </a:spcBef>
              <a:tabLst>
                <a:tab pos="3716020" algn="l"/>
                <a:tab pos="4901565" algn="l"/>
                <a:tab pos="7792084" algn="l"/>
              </a:tabLst>
            </a:pPr>
            <a:r>
              <a:rPr sz="3200" spc="114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lang="ru-RU" sz="3200" spc="114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spc="114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учающихся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21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9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ра</a:t>
            </a:r>
            <a:r>
              <a:rPr lang="ru-RU" sz="3200" spc="9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3200" spc="9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витию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lang="ru-RU" sz="320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12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авы</a:t>
            </a:r>
            <a:r>
              <a:rPr lang="ru-RU" sz="3200" spc="12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3200" spc="12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ов</a:t>
            </a:r>
            <a:r>
              <a:rPr sz="3200" spc="12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7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совлада</a:t>
            </a:r>
            <a:r>
              <a:rPr lang="ru-RU" sz="3200" spc="7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7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ия</a:t>
            </a:r>
            <a:r>
              <a:rPr sz="3200" spc="8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</a:t>
            </a:r>
            <a:r>
              <a:rPr sz="32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стрессом</a:t>
            </a:r>
            <a:r>
              <a:rPr sz="3200" b="1" spc="-10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endParaRPr sz="3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722871" y="3682143"/>
            <a:ext cx="5293995" cy="224853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 marR="5080" indent="1457325" algn="r">
              <a:lnSpc>
                <a:spcPts val="4280"/>
              </a:lnSpc>
              <a:spcBef>
                <a:spcPts val="575"/>
              </a:spcBef>
            </a:pPr>
            <a:r>
              <a:rPr sz="39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ОРГАНИ3ОВАТb </a:t>
            </a:r>
            <a:r>
              <a:rPr sz="39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ГРУППОВЫЕ </a:t>
            </a:r>
            <a:r>
              <a:rPr sz="39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РА3ВИВАЮЩИЕ</a:t>
            </a:r>
            <a:r>
              <a:rPr sz="390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9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3900" spc="-254" dirty="0">
                <a:solidFill>
                  <a:srgbClr val="FFFFFF"/>
                </a:solidFill>
                <a:latin typeface="Microsoft Sans Serif"/>
                <a:cs typeface="Microsoft Sans Serif"/>
              </a:rPr>
              <a:t>ДОСУГОВЫЕ</a:t>
            </a:r>
            <a:r>
              <a:rPr sz="39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900" spc="-150" dirty="0">
                <a:solidFill>
                  <a:srgbClr val="FFFFFF"/>
                </a:solidFill>
                <a:latin typeface="Microsoft Sans Serif"/>
                <a:cs typeface="Microsoft Sans Serif"/>
              </a:rPr>
              <a:t>3А</a:t>
            </a:r>
            <a:r>
              <a:rPr sz="3900" u="heavy" spc="-150" dirty="0">
                <a:solidFill>
                  <a:srgbClr val="FFFFFF"/>
                </a:solidFill>
                <a:uFill>
                  <a:solidFill>
                    <a:srgbClr val="101B1E"/>
                  </a:solidFill>
                </a:uFill>
                <a:latin typeface="Microsoft Sans Serif"/>
                <a:cs typeface="Microsoft Sans Serif"/>
              </a:rPr>
              <a:t>НЯТИЯ</a:t>
            </a:r>
            <a:endParaRPr sz="39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29144" y="1028699"/>
            <a:ext cx="16346169" cy="9258300"/>
          </a:xfrm>
          <a:custGeom>
            <a:avLst/>
            <a:gdLst/>
            <a:ahLst/>
            <a:cxnLst/>
            <a:rect l="l" t="t" r="r" b="b"/>
            <a:pathLst>
              <a:path w="16346169" h="9258300">
                <a:moveTo>
                  <a:pt x="465823" y="254025"/>
                </a:moveTo>
                <a:lnTo>
                  <a:pt x="0" y="254025"/>
                </a:lnTo>
                <a:lnTo>
                  <a:pt x="0" y="304800"/>
                </a:lnTo>
                <a:lnTo>
                  <a:pt x="465823" y="304800"/>
                </a:lnTo>
                <a:lnTo>
                  <a:pt x="465823" y="254025"/>
                </a:lnTo>
                <a:close/>
              </a:path>
              <a:path w="16346169" h="9258300">
                <a:moveTo>
                  <a:pt x="465823" y="126987"/>
                </a:moveTo>
                <a:lnTo>
                  <a:pt x="0" y="126987"/>
                </a:lnTo>
                <a:lnTo>
                  <a:pt x="0" y="177825"/>
                </a:lnTo>
                <a:lnTo>
                  <a:pt x="465823" y="177825"/>
                </a:lnTo>
                <a:lnTo>
                  <a:pt x="465823" y="126987"/>
                </a:lnTo>
                <a:close/>
              </a:path>
              <a:path w="16346169" h="9258300">
                <a:moveTo>
                  <a:pt x="465823" y="0"/>
                </a:moveTo>
                <a:lnTo>
                  <a:pt x="0" y="0"/>
                </a:lnTo>
                <a:lnTo>
                  <a:pt x="0" y="50787"/>
                </a:lnTo>
                <a:lnTo>
                  <a:pt x="465823" y="50787"/>
                </a:lnTo>
                <a:lnTo>
                  <a:pt x="465823" y="0"/>
                </a:lnTo>
                <a:close/>
              </a:path>
              <a:path w="16346169" h="9258300">
                <a:moveTo>
                  <a:pt x="10907738" y="9258300"/>
                </a:moveTo>
                <a:lnTo>
                  <a:pt x="10749788" y="9099537"/>
                </a:lnTo>
                <a:lnTo>
                  <a:pt x="10599306" y="8948280"/>
                </a:lnTo>
                <a:lnTo>
                  <a:pt x="10290835" y="9258300"/>
                </a:lnTo>
                <a:lnTo>
                  <a:pt x="10441330" y="9258300"/>
                </a:lnTo>
                <a:lnTo>
                  <a:pt x="10599306" y="9099537"/>
                </a:lnTo>
                <a:lnTo>
                  <a:pt x="10757281" y="9258300"/>
                </a:lnTo>
                <a:lnTo>
                  <a:pt x="10907738" y="9258300"/>
                </a:lnTo>
                <a:close/>
              </a:path>
              <a:path w="16346169" h="9258300">
                <a:moveTo>
                  <a:pt x="10918368" y="8810777"/>
                </a:moveTo>
                <a:lnTo>
                  <a:pt x="10599306" y="8490077"/>
                </a:lnTo>
                <a:lnTo>
                  <a:pt x="10280205" y="8810777"/>
                </a:lnTo>
                <a:lnTo>
                  <a:pt x="10355466" y="8886406"/>
                </a:lnTo>
                <a:lnTo>
                  <a:pt x="10599306" y="8641334"/>
                </a:lnTo>
                <a:lnTo>
                  <a:pt x="10843146" y="8886406"/>
                </a:lnTo>
                <a:lnTo>
                  <a:pt x="10918368" y="8810777"/>
                </a:lnTo>
                <a:close/>
              </a:path>
              <a:path w="16346169" h="9258300">
                <a:moveTo>
                  <a:pt x="10918368" y="8352574"/>
                </a:moveTo>
                <a:lnTo>
                  <a:pt x="10599306" y="8031874"/>
                </a:lnTo>
                <a:lnTo>
                  <a:pt x="10280205" y="8352574"/>
                </a:lnTo>
                <a:lnTo>
                  <a:pt x="10355466" y="8428203"/>
                </a:lnTo>
                <a:lnTo>
                  <a:pt x="10599306" y="8183131"/>
                </a:lnTo>
                <a:lnTo>
                  <a:pt x="10843146" y="8428203"/>
                </a:lnTo>
                <a:lnTo>
                  <a:pt x="10918368" y="8352574"/>
                </a:lnTo>
                <a:close/>
              </a:path>
              <a:path w="16346169" h="9258300">
                <a:moveTo>
                  <a:pt x="10918368" y="7894333"/>
                </a:moveTo>
                <a:lnTo>
                  <a:pt x="10599306" y="7573632"/>
                </a:lnTo>
                <a:lnTo>
                  <a:pt x="10280205" y="7894333"/>
                </a:lnTo>
                <a:lnTo>
                  <a:pt x="10355466" y="7969961"/>
                </a:lnTo>
                <a:lnTo>
                  <a:pt x="10599306" y="7724889"/>
                </a:lnTo>
                <a:lnTo>
                  <a:pt x="10843146" y="7969961"/>
                </a:lnTo>
                <a:lnTo>
                  <a:pt x="10918368" y="7894333"/>
                </a:lnTo>
                <a:close/>
              </a:path>
              <a:path w="16346169" h="9258300">
                <a:moveTo>
                  <a:pt x="10918368" y="7436129"/>
                </a:moveTo>
                <a:lnTo>
                  <a:pt x="10599306" y="7115416"/>
                </a:lnTo>
                <a:lnTo>
                  <a:pt x="10280205" y="7436129"/>
                </a:lnTo>
                <a:lnTo>
                  <a:pt x="10355466" y="7511758"/>
                </a:lnTo>
                <a:lnTo>
                  <a:pt x="10599306" y="7266673"/>
                </a:lnTo>
                <a:lnTo>
                  <a:pt x="10843146" y="7511758"/>
                </a:lnTo>
                <a:lnTo>
                  <a:pt x="10918368" y="7436129"/>
                </a:lnTo>
                <a:close/>
              </a:path>
              <a:path w="16346169" h="9258300">
                <a:moveTo>
                  <a:pt x="16346132" y="8227809"/>
                </a:moveTo>
                <a:lnTo>
                  <a:pt x="16194494" y="8073237"/>
                </a:lnTo>
                <a:lnTo>
                  <a:pt x="16186569" y="8073237"/>
                </a:lnTo>
                <a:lnTo>
                  <a:pt x="16181845" y="8078394"/>
                </a:lnTo>
                <a:lnTo>
                  <a:pt x="16179407" y="8080984"/>
                </a:lnTo>
                <a:lnTo>
                  <a:pt x="16178035" y="8084210"/>
                </a:lnTo>
                <a:lnTo>
                  <a:pt x="16178035" y="8090662"/>
                </a:lnTo>
                <a:lnTo>
                  <a:pt x="16179407" y="8093888"/>
                </a:lnTo>
                <a:lnTo>
                  <a:pt x="16181845" y="8096466"/>
                </a:lnTo>
                <a:lnTo>
                  <a:pt x="16301479" y="8218779"/>
                </a:lnTo>
                <a:lnTo>
                  <a:pt x="15661704" y="8218779"/>
                </a:lnTo>
                <a:lnTo>
                  <a:pt x="15656065" y="8224583"/>
                </a:lnTo>
                <a:lnTo>
                  <a:pt x="15656065" y="8238782"/>
                </a:lnTo>
                <a:lnTo>
                  <a:pt x="15661704" y="8244599"/>
                </a:lnTo>
                <a:lnTo>
                  <a:pt x="16301479" y="8244599"/>
                </a:lnTo>
                <a:lnTo>
                  <a:pt x="16176511" y="8372068"/>
                </a:lnTo>
                <a:lnTo>
                  <a:pt x="16176511" y="8380133"/>
                </a:lnTo>
                <a:lnTo>
                  <a:pt x="16186569" y="8390471"/>
                </a:lnTo>
                <a:lnTo>
                  <a:pt x="16194494" y="8390471"/>
                </a:lnTo>
                <a:lnTo>
                  <a:pt x="16199523" y="8385289"/>
                </a:lnTo>
                <a:lnTo>
                  <a:pt x="16346132" y="8235886"/>
                </a:lnTo>
                <a:lnTo>
                  <a:pt x="16346132" y="82278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577476" y="2143194"/>
            <a:ext cx="28651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специалистам</a:t>
            </a:r>
            <a:endParaRPr sz="32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91636" y="2143194"/>
            <a:ext cx="13931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отдела</a:t>
            </a:r>
            <a:endParaRPr sz="32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47518" y="2106922"/>
            <a:ext cx="3380740" cy="10667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>
              <a:lnSpc>
                <a:spcPct val="107400"/>
              </a:lnSpc>
              <a:spcBef>
                <a:spcPts val="100"/>
              </a:spcBef>
              <a:tabLst>
                <a:tab pos="3106420" algn="l"/>
              </a:tabLst>
            </a:pPr>
            <a:r>
              <a:rPr sz="3200" b="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Педагогам</a:t>
            </a:r>
            <a:r>
              <a:rPr sz="3200" b="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b="0" spc="215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3200" b="0" spc="11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воспитатель</a:t>
            </a:r>
            <a:r>
              <a:rPr lang="ru-RU" sz="3200" b="0" spc="1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b="0" spc="11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ой</a:t>
            </a:r>
            <a:endParaRPr sz="3200" dirty="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96436" y="2667070"/>
            <a:ext cx="15024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10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ра</a:t>
            </a:r>
            <a:r>
              <a:rPr lang="ru-RU" sz="3200" spc="10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spc="10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оты</a:t>
            </a:r>
            <a:endParaRPr sz="3200" dirty="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71252" y="2630799"/>
            <a:ext cx="3619500" cy="10667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74675">
              <a:lnSpc>
                <a:spcPct val="107400"/>
              </a:lnSpc>
              <a:spcBef>
                <a:spcPts val="100"/>
              </a:spcBef>
              <a:tabLst>
                <a:tab pos="3343275" algn="l"/>
              </a:tabLst>
            </a:pPr>
            <a:r>
              <a:rPr sz="3200" spc="5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ре</a:t>
            </a:r>
            <a:r>
              <a:rPr lang="ru-RU" sz="3200" spc="5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3200" spc="5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оме</a:t>
            </a:r>
            <a:r>
              <a:rPr lang="ru-RU" sz="3200" spc="5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5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дуется</a:t>
            </a:r>
            <a:r>
              <a:rPr sz="3200" spc="5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10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ра</a:t>
            </a:r>
            <a:r>
              <a:rPr lang="ru-RU" sz="3200" spc="1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3200" spc="10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вивающие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21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endParaRPr sz="3200" dirty="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47501" y="3154673"/>
            <a:ext cx="5450840" cy="10667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400"/>
              </a:lnSpc>
              <a:spcBef>
                <a:spcPts val="100"/>
              </a:spcBef>
              <a:tabLst>
                <a:tab pos="2608580" algn="l"/>
                <a:tab pos="3272154" algn="l"/>
                <a:tab pos="4714875" algn="l"/>
              </a:tabLst>
            </a:pPr>
            <a:r>
              <a:rPr sz="3200" spc="9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орга</a:t>
            </a:r>
            <a:r>
              <a:rPr lang="ru-RU" sz="3200" spc="9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9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lang="ru-RU" sz="3200" spc="9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3200" spc="9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овать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125" dirty="0">
                <a:solidFill>
                  <a:srgbClr val="FFFFFF"/>
                </a:solidFill>
                <a:latin typeface="Microsoft Sans Serif"/>
                <a:cs typeface="Microsoft Sans Serif"/>
              </a:rPr>
              <a:t>групповые </a:t>
            </a:r>
            <a:r>
              <a:rPr sz="32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досуговые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lang="ru-RU" sz="3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3200" spc="-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lang="ru-RU" sz="3200" spc="-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-1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ятия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endParaRPr sz="3200" dirty="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95519" y="3714820"/>
            <a:ext cx="40906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86560" algn="l"/>
              </a:tabLst>
            </a:pPr>
            <a:r>
              <a:rPr sz="32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целях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15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повыше</a:t>
            </a:r>
            <a:r>
              <a:rPr lang="ru-RU" sz="3200" spc="15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3200" spc="15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ия</a:t>
            </a:r>
            <a:endParaRPr sz="3200" dirty="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47486" y="4202425"/>
            <a:ext cx="9538970" cy="10667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7400"/>
              </a:lnSpc>
              <a:spcBef>
                <a:spcPts val="100"/>
              </a:spcBef>
            </a:pPr>
            <a:r>
              <a:rPr sz="3200" spc="155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мотивации</a:t>
            </a:r>
            <a:r>
              <a:rPr sz="3200" spc="590" dirty="0">
                <a:solidFill>
                  <a:srgbClr val="FFFFFF"/>
                </a:solidFill>
                <a:latin typeface="Microsoft Sans Serif"/>
                <a:cs typeface="Microsoft Sans Serif"/>
              </a:rPr>
              <a:t>    </a:t>
            </a:r>
            <a:r>
              <a:rPr sz="3200" spc="12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lang="ru-RU" sz="3200" spc="12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spc="12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учающихся</a:t>
            </a:r>
            <a:r>
              <a:rPr sz="3200" spc="59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  </a:t>
            </a:r>
            <a:r>
              <a:rPr sz="32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k</a:t>
            </a:r>
            <a:r>
              <a:rPr sz="3200" spc="590" dirty="0">
                <a:solidFill>
                  <a:srgbClr val="FFFFFF"/>
                </a:solidFill>
                <a:latin typeface="Microsoft Sans Serif"/>
                <a:cs typeface="Microsoft Sans Serif"/>
              </a:rPr>
              <a:t>    </a:t>
            </a:r>
            <a:r>
              <a:rPr sz="3200" spc="-10" dirty="0" smtClean="0">
                <a:solidFill>
                  <a:srgbClr val="FFFFFF"/>
                </a:solidFill>
                <a:latin typeface="Arial Black"/>
                <a:cs typeface="Arial Black"/>
              </a:rPr>
              <a:t>а</a:t>
            </a:r>
            <a:r>
              <a:rPr lang="ru-RU" sz="3200" spc="-10" dirty="0" smtClean="0">
                <a:solidFill>
                  <a:srgbClr val="FFFFFF"/>
                </a:solidFill>
                <a:latin typeface="Arial Black"/>
                <a:cs typeface="Arial Black"/>
              </a:rPr>
              <a:t>к</a:t>
            </a:r>
            <a:r>
              <a:rPr sz="3200" spc="-10" dirty="0" smtClean="0">
                <a:solidFill>
                  <a:srgbClr val="FFFFFF"/>
                </a:solidFill>
                <a:latin typeface="Arial Black"/>
                <a:cs typeface="Arial Black"/>
              </a:rPr>
              <a:t>т</a:t>
            </a:r>
            <a:r>
              <a:rPr lang="ru-RU" sz="3200" spc="-10" dirty="0" smtClean="0">
                <a:solidFill>
                  <a:srgbClr val="FFFFFF"/>
                </a:solidFill>
                <a:latin typeface="Arial Black"/>
                <a:cs typeface="Arial Black"/>
              </a:rPr>
              <a:t>и</a:t>
            </a:r>
            <a:r>
              <a:rPr sz="3200" spc="-10" dirty="0" err="1" smtClean="0">
                <a:solidFill>
                  <a:srgbClr val="FFFFFF"/>
                </a:solidFill>
                <a:latin typeface="Arial Black"/>
                <a:cs typeface="Arial Black"/>
              </a:rPr>
              <a:t>вно</a:t>
            </a:r>
            <a:r>
              <a:rPr lang="ru-RU" sz="3200" spc="-10" dirty="0" smtClean="0">
                <a:solidFill>
                  <a:srgbClr val="FFFFFF"/>
                </a:solidFill>
                <a:latin typeface="Arial Black"/>
                <a:cs typeface="Arial Black"/>
              </a:rPr>
              <a:t>й</a:t>
            </a:r>
            <a:r>
              <a:rPr sz="3200" spc="-10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200" spc="-20" dirty="0" err="1" smtClean="0">
                <a:solidFill>
                  <a:srgbClr val="FFFFFF"/>
                </a:solidFill>
                <a:latin typeface="Arial Black"/>
                <a:cs typeface="Arial Black"/>
              </a:rPr>
              <a:t>деятельност</a:t>
            </a:r>
            <a:r>
              <a:rPr lang="ru-RU" sz="3200" spc="-20" dirty="0" smtClean="0">
                <a:solidFill>
                  <a:srgbClr val="FFFFFF"/>
                </a:solidFill>
                <a:latin typeface="Arial Black"/>
                <a:cs typeface="Arial Black"/>
              </a:rPr>
              <a:t>и</a:t>
            </a:r>
            <a:r>
              <a:rPr sz="3200" b="1" spc="-10" dirty="0" smtClean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endParaRPr sz="3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02504" y="0"/>
            <a:ext cx="5681197" cy="102869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028700" y="3006730"/>
            <a:ext cx="3934460" cy="57150"/>
          </a:xfrm>
          <a:custGeom>
            <a:avLst/>
            <a:gdLst/>
            <a:ahLst/>
            <a:cxnLst/>
            <a:rect l="l" t="t" r="r" b="b"/>
            <a:pathLst>
              <a:path w="3934460" h="57150">
                <a:moveTo>
                  <a:pt x="3933840" y="0"/>
                </a:moveTo>
                <a:lnTo>
                  <a:pt x="0" y="0"/>
                </a:lnTo>
                <a:lnTo>
                  <a:pt x="0" y="57149"/>
                </a:lnTo>
                <a:lnTo>
                  <a:pt x="3933840" y="57149"/>
                </a:lnTo>
                <a:lnTo>
                  <a:pt x="3933840" y="0"/>
                </a:lnTo>
                <a:close/>
              </a:path>
            </a:pathLst>
          </a:custGeom>
          <a:solidFill>
            <a:srgbClr val="DD2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16000" y="386567"/>
            <a:ext cx="7818120" cy="2484013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 marR="5080">
              <a:lnSpc>
                <a:spcPts val="6150"/>
              </a:lnSpc>
              <a:spcBef>
                <a:spcPts val="770"/>
              </a:spcBef>
            </a:pPr>
            <a:r>
              <a:rPr sz="5600" b="0" spc="-670" dirty="0" smtClean="0">
                <a:solidFill>
                  <a:srgbClr val="101B1E"/>
                </a:solidFill>
                <a:latin typeface="Arial Black"/>
                <a:cs typeface="Arial Black"/>
              </a:rPr>
              <a:t>ПРЕДОТВРАЩЕН</a:t>
            </a:r>
            <a:r>
              <a:rPr lang="ru-RU" sz="5600" b="0" spc="-670" dirty="0" smtClean="0">
                <a:solidFill>
                  <a:srgbClr val="101B1E"/>
                </a:solidFill>
                <a:latin typeface="Arial Black"/>
                <a:cs typeface="Arial Black"/>
              </a:rPr>
              <a:t>И</a:t>
            </a:r>
            <a:r>
              <a:rPr sz="5600" b="0" spc="-670" dirty="0" smtClean="0">
                <a:solidFill>
                  <a:srgbClr val="101B1E"/>
                </a:solidFill>
                <a:latin typeface="Arial Black"/>
                <a:cs typeface="Arial Black"/>
              </a:rPr>
              <a:t>Е </a:t>
            </a:r>
            <a:r>
              <a:rPr sz="5600" b="0" spc="-455" dirty="0" smtClean="0">
                <a:solidFill>
                  <a:srgbClr val="101B1E"/>
                </a:solidFill>
                <a:latin typeface="Arial Black"/>
                <a:cs typeface="Arial Black"/>
              </a:rPr>
              <a:t>СУ</a:t>
            </a:r>
            <a:r>
              <a:rPr lang="ru-RU" sz="5600" b="0" spc="-455" dirty="0" smtClean="0">
                <a:solidFill>
                  <a:srgbClr val="101B1E"/>
                </a:solidFill>
                <a:latin typeface="Arial Black"/>
                <a:cs typeface="Arial Black"/>
              </a:rPr>
              <a:t>И</a:t>
            </a:r>
            <a:r>
              <a:rPr sz="5600" b="0" spc="-455" dirty="0" smtClean="0">
                <a:solidFill>
                  <a:srgbClr val="101B1E"/>
                </a:solidFill>
                <a:latin typeface="Arial Black"/>
                <a:cs typeface="Arial Black"/>
              </a:rPr>
              <a:t>Ц</a:t>
            </a:r>
            <a:r>
              <a:rPr lang="ru-RU" sz="5600" b="0" spc="-455" dirty="0" smtClean="0">
                <a:solidFill>
                  <a:srgbClr val="101B1E"/>
                </a:solidFill>
                <a:latin typeface="Arial Black"/>
                <a:cs typeface="Arial Black"/>
              </a:rPr>
              <a:t>И</a:t>
            </a:r>
            <a:r>
              <a:rPr sz="5600" b="0" spc="-455" dirty="0" smtClean="0">
                <a:solidFill>
                  <a:srgbClr val="101B1E"/>
                </a:solidFill>
                <a:latin typeface="Arial Black"/>
                <a:cs typeface="Arial Black"/>
              </a:rPr>
              <a:t>ДА</a:t>
            </a:r>
            <a:r>
              <a:rPr sz="5600" b="0" spc="-575" dirty="0" smtClean="0">
                <a:solidFill>
                  <a:srgbClr val="101B1E"/>
                </a:solidFill>
                <a:latin typeface="Arial Black"/>
                <a:cs typeface="Arial Black"/>
              </a:rPr>
              <a:t> </a:t>
            </a:r>
            <a:r>
              <a:rPr sz="5600" spc="295" dirty="0">
                <a:solidFill>
                  <a:srgbClr val="101B1E"/>
                </a:solidFill>
                <a:latin typeface="Comic Sans MS"/>
                <a:cs typeface="Comic Sans MS"/>
              </a:rPr>
              <a:t>– </a:t>
            </a:r>
            <a:r>
              <a:rPr sz="5600" b="0" spc="-505" dirty="0">
                <a:solidFill>
                  <a:srgbClr val="101B1E"/>
                </a:solidFill>
                <a:latin typeface="Arial Black"/>
                <a:cs typeface="Arial Black"/>
              </a:rPr>
              <a:t>КОМАНДНАЯ</a:t>
            </a:r>
            <a:r>
              <a:rPr sz="5600" b="0" spc="-550" dirty="0">
                <a:solidFill>
                  <a:srgbClr val="101B1E"/>
                </a:solidFill>
                <a:latin typeface="Arial Black"/>
                <a:cs typeface="Arial Black"/>
              </a:rPr>
              <a:t> </a:t>
            </a:r>
            <a:r>
              <a:rPr sz="5600" b="0" spc="-600" dirty="0">
                <a:solidFill>
                  <a:srgbClr val="101B1E"/>
                </a:solidFill>
                <a:latin typeface="Arial Black"/>
                <a:cs typeface="Arial Black"/>
              </a:rPr>
              <a:t>РАБОТА</a:t>
            </a:r>
            <a:r>
              <a:rPr sz="5600" spc="-600" dirty="0">
                <a:solidFill>
                  <a:srgbClr val="101B1E"/>
                </a:solidFill>
                <a:latin typeface="Comic Sans MS"/>
                <a:cs typeface="Comic Sans MS"/>
              </a:rPr>
              <a:t>!</a:t>
            </a:r>
            <a:endParaRPr sz="5600" dirty="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15989" y="3295632"/>
            <a:ext cx="9600565" cy="231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7100"/>
              </a:lnSpc>
              <a:spcBef>
                <a:spcPts val="100"/>
              </a:spcBef>
            </a:pPr>
            <a:r>
              <a:rPr sz="2800" spc="105" dirty="0">
                <a:solidFill>
                  <a:srgbClr val="101B1E"/>
                </a:solidFill>
                <a:latin typeface="Tahoma"/>
                <a:cs typeface="Tahoma"/>
              </a:rPr>
              <a:t>"</a:t>
            </a:r>
            <a:r>
              <a:rPr sz="2800" spc="105" dirty="0" err="1">
                <a:solidFill>
                  <a:srgbClr val="101B1E"/>
                </a:solidFill>
                <a:latin typeface="Microsoft Sans Serif"/>
                <a:cs typeface="Microsoft Sans Serif"/>
              </a:rPr>
              <a:t>Педагоги</a:t>
            </a:r>
            <a:r>
              <a:rPr sz="2800" spc="440" dirty="0">
                <a:solidFill>
                  <a:srgbClr val="101B1E"/>
                </a:solidFill>
                <a:latin typeface="Microsoft Sans Serif"/>
                <a:cs typeface="Microsoft Sans Serif"/>
              </a:rPr>
              <a:t>    </a:t>
            </a:r>
            <a:r>
              <a:rPr sz="2800" spc="60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совмест</a:t>
            </a:r>
            <a:r>
              <a:rPr lang="ru-RU" sz="2800" spc="60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н</a:t>
            </a:r>
            <a:r>
              <a:rPr sz="2800" spc="60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о</a:t>
            </a:r>
            <a:r>
              <a:rPr sz="2800" spc="440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    </a:t>
            </a:r>
            <a:r>
              <a:rPr sz="2800" dirty="0">
                <a:solidFill>
                  <a:srgbClr val="101B1E"/>
                </a:solidFill>
                <a:latin typeface="Microsoft Sans Serif"/>
                <a:cs typeface="Microsoft Sans Serif"/>
              </a:rPr>
              <a:t>со</a:t>
            </a:r>
            <a:r>
              <a:rPr sz="2800" spc="440" dirty="0">
                <a:solidFill>
                  <a:srgbClr val="101B1E"/>
                </a:solidFill>
                <a:latin typeface="Microsoft Sans Serif"/>
                <a:cs typeface="Microsoft Sans Serif"/>
              </a:rPr>
              <a:t>    </a:t>
            </a:r>
            <a:r>
              <a:rPr sz="2800" spc="75" dirty="0">
                <a:solidFill>
                  <a:srgbClr val="101B1E"/>
                </a:solidFill>
                <a:latin typeface="Microsoft Sans Serif"/>
                <a:cs typeface="Microsoft Sans Serif"/>
              </a:rPr>
              <a:t>специалистами</a:t>
            </a:r>
            <a:r>
              <a:rPr sz="2800" spc="445" dirty="0">
                <a:solidFill>
                  <a:srgbClr val="101B1E"/>
                </a:solidFill>
                <a:latin typeface="Microsoft Sans Serif"/>
                <a:cs typeface="Microsoft Sans Serif"/>
              </a:rPr>
              <a:t>    </a:t>
            </a:r>
            <a:r>
              <a:rPr sz="2800" spc="120" dirty="0" err="1">
                <a:solidFill>
                  <a:srgbClr val="101B1E"/>
                </a:solidFill>
                <a:latin typeface="Microsoft Sans Serif"/>
                <a:cs typeface="Microsoft Sans Serif"/>
              </a:rPr>
              <a:t>по</a:t>
            </a:r>
            <a:r>
              <a:rPr sz="2800" spc="120" dirty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800" spc="100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воспитатель</a:t>
            </a:r>
            <a:r>
              <a:rPr lang="ru-RU" sz="2800" spc="100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н</a:t>
            </a:r>
            <a:r>
              <a:rPr sz="2800" spc="100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ой</a:t>
            </a:r>
            <a:r>
              <a:rPr sz="2800" spc="25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  </a:t>
            </a:r>
            <a:r>
              <a:rPr sz="2800" spc="70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ра</a:t>
            </a:r>
            <a:r>
              <a:rPr lang="ru-RU" sz="2800" spc="70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б</a:t>
            </a:r>
            <a:r>
              <a:rPr sz="2800" spc="70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оте</a:t>
            </a:r>
            <a:r>
              <a:rPr sz="2800" spc="30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  </a:t>
            </a:r>
            <a:r>
              <a:rPr sz="2800" spc="114" dirty="0">
                <a:solidFill>
                  <a:srgbClr val="101B1E"/>
                </a:solidFill>
                <a:latin typeface="Microsoft Sans Serif"/>
                <a:cs typeface="Microsoft Sans Serif"/>
              </a:rPr>
              <a:t>в</a:t>
            </a:r>
            <a:r>
              <a:rPr sz="2800" spc="25" dirty="0">
                <a:solidFill>
                  <a:srgbClr val="101B1E"/>
                </a:solidFill>
                <a:latin typeface="Microsoft Sans Serif"/>
                <a:cs typeface="Microsoft Sans Serif"/>
              </a:rPr>
              <a:t>  </a:t>
            </a:r>
            <a:r>
              <a:rPr sz="2800" spc="55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рам</a:t>
            </a:r>
            <a:r>
              <a:rPr lang="ru-RU" sz="2800" spc="55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к</a:t>
            </a:r>
            <a:r>
              <a:rPr sz="2800" spc="55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ах</a:t>
            </a:r>
            <a:r>
              <a:rPr sz="2800" spc="30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  </a:t>
            </a:r>
            <a:r>
              <a:rPr lang="ru-RU" sz="2800" spc="45" dirty="0">
                <a:solidFill>
                  <a:srgbClr val="101B1E"/>
                </a:solidFill>
                <a:latin typeface="Microsoft Sans Serif"/>
                <a:cs typeface="Microsoft Sans Serif"/>
              </a:rPr>
              <a:t>к</a:t>
            </a:r>
            <a:r>
              <a:rPr sz="2800" spc="45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ласс</a:t>
            </a:r>
            <a:r>
              <a:rPr lang="ru-RU" sz="2800" spc="45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н</a:t>
            </a:r>
            <a:r>
              <a:rPr sz="2800" spc="45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ых</a:t>
            </a:r>
            <a:r>
              <a:rPr sz="2800" spc="25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  </a:t>
            </a:r>
            <a:r>
              <a:rPr sz="2800" spc="75" dirty="0">
                <a:solidFill>
                  <a:srgbClr val="101B1E"/>
                </a:solidFill>
                <a:latin typeface="Microsoft Sans Serif"/>
                <a:cs typeface="Microsoft Sans Serif"/>
              </a:rPr>
              <a:t>часов</a:t>
            </a:r>
            <a:r>
              <a:rPr sz="2800" spc="30" dirty="0">
                <a:solidFill>
                  <a:srgbClr val="101B1E"/>
                </a:solidFill>
                <a:latin typeface="Microsoft Sans Serif"/>
                <a:cs typeface="Microsoft Sans Serif"/>
              </a:rPr>
              <a:t>  </a:t>
            </a:r>
            <a:r>
              <a:rPr sz="2800" spc="180" dirty="0">
                <a:solidFill>
                  <a:srgbClr val="101B1E"/>
                </a:solidFill>
                <a:latin typeface="Microsoft Sans Serif"/>
                <a:cs typeface="Microsoft Sans Serif"/>
              </a:rPr>
              <a:t>и </a:t>
            </a:r>
            <a:r>
              <a:rPr sz="2800" spc="110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в</a:t>
            </a:r>
            <a:r>
              <a:rPr lang="ru-RU" sz="2800" spc="110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н</a:t>
            </a:r>
            <a:r>
              <a:rPr sz="2800" spc="110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еуче</a:t>
            </a:r>
            <a:r>
              <a:rPr lang="ru-RU" sz="2800" spc="110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бн</a:t>
            </a:r>
            <a:r>
              <a:rPr sz="2800" spc="110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ых</a:t>
            </a:r>
            <a:r>
              <a:rPr sz="2800" spc="250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  </a:t>
            </a:r>
            <a:r>
              <a:rPr lang="ru-RU" sz="2800" spc="60" dirty="0">
                <a:solidFill>
                  <a:srgbClr val="101B1E"/>
                </a:solidFill>
                <a:latin typeface="Microsoft Sans Serif"/>
                <a:cs typeface="Microsoft Sans Serif"/>
              </a:rPr>
              <a:t>з</a:t>
            </a:r>
            <a:r>
              <a:rPr sz="2800" spc="60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а</a:t>
            </a:r>
            <a:r>
              <a:rPr lang="ru-RU" sz="2800" spc="60" dirty="0">
                <a:solidFill>
                  <a:srgbClr val="101B1E"/>
                </a:solidFill>
                <a:latin typeface="Microsoft Sans Serif"/>
                <a:cs typeface="Microsoft Sans Serif"/>
              </a:rPr>
              <a:t>н</a:t>
            </a:r>
            <a:r>
              <a:rPr sz="2800" spc="60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ятий</a:t>
            </a:r>
            <a:r>
              <a:rPr sz="2800" spc="254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  </a:t>
            </a:r>
            <a:r>
              <a:rPr sz="2800" spc="90" dirty="0">
                <a:solidFill>
                  <a:srgbClr val="101B1E"/>
                </a:solidFill>
                <a:latin typeface="Microsoft Sans Serif"/>
                <a:cs typeface="Microsoft Sans Serif"/>
              </a:rPr>
              <a:t>проводят</a:t>
            </a:r>
            <a:r>
              <a:rPr sz="2800" spc="254" dirty="0">
                <a:solidFill>
                  <a:srgbClr val="101B1E"/>
                </a:solidFill>
                <a:latin typeface="Microsoft Sans Serif"/>
                <a:cs typeface="Microsoft Sans Serif"/>
              </a:rPr>
              <a:t>  </a:t>
            </a:r>
            <a:r>
              <a:rPr sz="2800" dirty="0">
                <a:solidFill>
                  <a:srgbClr val="101B1E"/>
                </a:solidFill>
                <a:latin typeface="Microsoft Sans Serif"/>
                <a:cs typeface="Microsoft Sans Serif"/>
              </a:rPr>
              <a:t>с</a:t>
            </a:r>
            <a:r>
              <a:rPr sz="2800" spc="254" dirty="0">
                <a:solidFill>
                  <a:srgbClr val="101B1E"/>
                </a:solidFill>
                <a:latin typeface="Microsoft Sans Serif"/>
                <a:cs typeface="Microsoft Sans Serif"/>
              </a:rPr>
              <a:t>  </a:t>
            </a:r>
            <a:r>
              <a:rPr sz="2800" spc="130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уче</a:t>
            </a:r>
            <a:r>
              <a:rPr lang="ru-RU" sz="2800" spc="130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бн</a:t>
            </a:r>
            <a:r>
              <a:rPr sz="2800" spc="130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ой</a:t>
            </a:r>
            <a:r>
              <a:rPr sz="2800" spc="254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  </a:t>
            </a:r>
            <a:r>
              <a:rPr sz="2800" spc="130" dirty="0" err="1">
                <a:solidFill>
                  <a:srgbClr val="101B1E"/>
                </a:solidFill>
                <a:latin typeface="Microsoft Sans Serif"/>
                <a:cs typeface="Microsoft Sans Serif"/>
              </a:rPr>
              <a:t>группой</a:t>
            </a:r>
            <a:r>
              <a:rPr sz="2800" spc="130" dirty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lang="ru-RU" sz="2800" dirty="0">
                <a:solidFill>
                  <a:srgbClr val="101B1E"/>
                </a:solidFill>
                <a:latin typeface="Microsoft Sans Serif"/>
                <a:cs typeface="Microsoft Sans Serif"/>
              </a:rPr>
              <a:t>б</a:t>
            </a:r>
            <a:r>
              <a:rPr sz="2800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еседы</a:t>
            </a:r>
            <a:r>
              <a:rPr sz="2800" spc="290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   </a:t>
            </a:r>
            <a:r>
              <a:rPr sz="2800" spc="229" dirty="0">
                <a:solidFill>
                  <a:srgbClr val="101B1E"/>
                </a:solidFill>
                <a:latin typeface="Microsoft Sans Serif"/>
                <a:cs typeface="Microsoft Sans Serif"/>
              </a:rPr>
              <a:t>и</a:t>
            </a:r>
            <a:r>
              <a:rPr sz="2800" spc="290" dirty="0">
                <a:solidFill>
                  <a:srgbClr val="101B1E"/>
                </a:solidFill>
                <a:latin typeface="Microsoft Sans Serif"/>
                <a:cs typeface="Microsoft Sans Serif"/>
              </a:rPr>
              <a:t>   </a:t>
            </a:r>
            <a:r>
              <a:rPr sz="2800" spc="90" dirty="0" err="1">
                <a:solidFill>
                  <a:srgbClr val="101B1E"/>
                </a:solidFill>
                <a:latin typeface="Microsoft Sans Serif"/>
                <a:cs typeface="Microsoft Sans Serif"/>
              </a:rPr>
              <a:t>праkтичесkие</a:t>
            </a:r>
            <a:r>
              <a:rPr sz="2800" spc="290" dirty="0">
                <a:solidFill>
                  <a:srgbClr val="101B1E"/>
                </a:solidFill>
                <a:latin typeface="Microsoft Sans Serif"/>
                <a:cs typeface="Microsoft Sans Serif"/>
              </a:rPr>
              <a:t>   </a:t>
            </a:r>
            <a:r>
              <a:rPr lang="ru-RU" sz="2800" dirty="0">
                <a:solidFill>
                  <a:srgbClr val="101B1E"/>
                </a:solidFill>
                <a:latin typeface="Microsoft Sans Serif"/>
                <a:cs typeface="Microsoft Sans Serif"/>
              </a:rPr>
              <a:t>з</a:t>
            </a:r>
            <a:r>
              <a:rPr sz="2800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а</a:t>
            </a:r>
            <a:r>
              <a:rPr lang="ru-RU" sz="2800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н</a:t>
            </a:r>
            <a:r>
              <a:rPr sz="2800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ятия</a:t>
            </a:r>
            <a:r>
              <a:rPr sz="2800" dirty="0">
                <a:solidFill>
                  <a:srgbClr val="101B1E"/>
                </a:solidFill>
                <a:latin typeface="Tahoma"/>
                <a:cs typeface="Tahoma"/>
              </a:rPr>
              <a:t>,</a:t>
            </a:r>
            <a:r>
              <a:rPr sz="2800" spc="670" dirty="0">
                <a:solidFill>
                  <a:srgbClr val="101B1E"/>
                </a:solidFill>
                <a:latin typeface="Tahoma"/>
                <a:cs typeface="Tahoma"/>
              </a:rPr>
              <a:t>  </a:t>
            </a:r>
            <a:r>
              <a:rPr sz="2800" spc="95" dirty="0" err="1">
                <a:solidFill>
                  <a:srgbClr val="101B1E"/>
                </a:solidFill>
                <a:latin typeface="Microsoft Sans Serif"/>
                <a:cs typeface="Microsoft Sans Serif"/>
              </a:rPr>
              <a:t>формирующие</a:t>
            </a:r>
            <a:r>
              <a:rPr sz="2800" spc="95" dirty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800" spc="80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и</a:t>
            </a:r>
            <a:r>
              <a:rPr lang="ru-RU" sz="2800" spc="80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н</a:t>
            </a:r>
            <a:r>
              <a:rPr sz="2800" spc="80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терес</a:t>
            </a:r>
            <a:r>
              <a:rPr sz="2800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lang="ru-RU" sz="2800" spc="70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к жизни</a:t>
            </a:r>
            <a:r>
              <a:rPr sz="2800" spc="-10" dirty="0" smtClean="0">
                <a:solidFill>
                  <a:srgbClr val="101B1E"/>
                </a:solidFill>
                <a:latin typeface="Tahoma"/>
                <a:cs typeface="Tahoma"/>
              </a:rPr>
              <a:t>.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16001" y="5581634"/>
            <a:ext cx="7228840" cy="9348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>
              <a:lnSpc>
                <a:spcPct val="107100"/>
              </a:lnSpc>
              <a:spcBef>
                <a:spcPts val="100"/>
              </a:spcBef>
              <a:tabLst>
                <a:tab pos="2762250" algn="l"/>
                <a:tab pos="3027045" algn="l"/>
                <a:tab pos="3607435" algn="l"/>
                <a:tab pos="5007610" algn="l"/>
                <a:tab pos="5514340" algn="l"/>
                <a:tab pos="5563870" algn="l"/>
              </a:tabLst>
            </a:pPr>
            <a:r>
              <a:rPr sz="2800" spc="95" dirty="0">
                <a:solidFill>
                  <a:srgbClr val="101B1E"/>
                </a:solidFill>
                <a:latin typeface="Tahoma"/>
                <a:cs typeface="Tahoma"/>
              </a:rPr>
              <a:t>"</a:t>
            </a:r>
            <a:r>
              <a:rPr sz="2800" spc="95" dirty="0">
                <a:solidFill>
                  <a:srgbClr val="101B1E"/>
                </a:solidFill>
                <a:latin typeface="Microsoft Sans Serif"/>
                <a:cs typeface="Microsoft Sans Serif"/>
              </a:rPr>
              <a:t>Психолог</a:t>
            </a:r>
            <a:r>
              <a:rPr sz="2800" dirty="0">
                <a:solidFill>
                  <a:srgbClr val="101B1E"/>
                </a:solidFill>
                <a:latin typeface="Microsoft Sans Serif"/>
                <a:cs typeface="Microsoft Sans Serif"/>
              </a:rPr>
              <a:t>	</a:t>
            </a:r>
            <a:r>
              <a:rPr sz="2800" spc="-10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о</a:t>
            </a:r>
            <a:r>
              <a:rPr lang="ru-RU" sz="2800" spc="-10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к</a:t>
            </a:r>
            <a:r>
              <a:rPr sz="2800" spc="-10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а</a:t>
            </a:r>
            <a:r>
              <a:rPr lang="ru-RU" sz="2800" spc="-10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з</a:t>
            </a:r>
            <a:r>
              <a:rPr sz="2800" spc="-10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ывает</a:t>
            </a:r>
            <a:r>
              <a:rPr sz="2800" dirty="0">
                <a:solidFill>
                  <a:srgbClr val="101B1E"/>
                </a:solidFill>
                <a:latin typeface="Microsoft Sans Serif"/>
                <a:cs typeface="Microsoft Sans Serif"/>
              </a:rPr>
              <a:t>		</a:t>
            </a:r>
            <a:r>
              <a:rPr sz="2800" spc="60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адрес</a:t>
            </a:r>
            <a:r>
              <a:rPr lang="ru-RU" sz="2800" spc="60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н</a:t>
            </a:r>
            <a:r>
              <a:rPr sz="2800" spc="60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ую</a:t>
            </a:r>
            <a:r>
              <a:rPr sz="2800" spc="60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800" spc="75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о</a:t>
            </a:r>
            <a:r>
              <a:rPr lang="ru-RU" sz="2800" spc="75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б</a:t>
            </a:r>
            <a:r>
              <a:rPr sz="2800" spc="75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учающемуся</a:t>
            </a:r>
            <a:r>
              <a:rPr sz="2800" dirty="0">
                <a:solidFill>
                  <a:srgbClr val="101B1E"/>
                </a:solidFill>
                <a:latin typeface="Microsoft Sans Serif"/>
                <a:cs typeface="Microsoft Sans Serif"/>
              </a:rPr>
              <a:t>		</a:t>
            </a:r>
            <a:r>
              <a:rPr sz="2800" spc="180" dirty="0">
                <a:solidFill>
                  <a:srgbClr val="101B1E"/>
                </a:solidFill>
                <a:latin typeface="Microsoft Sans Serif"/>
                <a:cs typeface="Microsoft Sans Serif"/>
              </a:rPr>
              <a:t>и</a:t>
            </a:r>
            <a:r>
              <a:rPr sz="2800" dirty="0">
                <a:solidFill>
                  <a:srgbClr val="101B1E"/>
                </a:solidFill>
                <a:latin typeface="Microsoft Sans Serif"/>
                <a:cs typeface="Microsoft Sans Serif"/>
              </a:rPr>
              <a:t>	</a:t>
            </a:r>
            <a:r>
              <a:rPr sz="2800" spc="-10" dirty="0">
                <a:solidFill>
                  <a:srgbClr val="101B1E"/>
                </a:solidFill>
                <a:latin typeface="Microsoft Sans Serif"/>
                <a:cs typeface="Microsoft Sans Serif"/>
              </a:rPr>
              <a:t>семье</a:t>
            </a:r>
            <a:r>
              <a:rPr sz="2800" dirty="0">
                <a:solidFill>
                  <a:srgbClr val="101B1E"/>
                </a:solidFill>
                <a:latin typeface="Microsoft Sans Serif"/>
                <a:cs typeface="Microsoft Sans Serif"/>
              </a:rPr>
              <a:t>	</a:t>
            </a:r>
            <a:r>
              <a:rPr sz="2800" spc="65" dirty="0">
                <a:solidFill>
                  <a:srgbClr val="101B1E"/>
                </a:solidFill>
                <a:latin typeface="Microsoft Sans Serif"/>
                <a:cs typeface="Microsoft Sans Serif"/>
              </a:rPr>
              <a:t>в</a:t>
            </a:r>
            <a:r>
              <a:rPr sz="2800" dirty="0">
                <a:solidFill>
                  <a:srgbClr val="101B1E"/>
                </a:solidFill>
                <a:latin typeface="Microsoft Sans Serif"/>
                <a:cs typeface="Microsoft Sans Serif"/>
              </a:rPr>
              <a:t>		</a:t>
            </a:r>
            <a:r>
              <a:rPr sz="2800" spc="145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реше</a:t>
            </a:r>
            <a:r>
              <a:rPr lang="ru-RU" sz="2800" spc="145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н</a:t>
            </a:r>
            <a:r>
              <a:rPr sz="2800" spc="145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ии</a:t>
            </a:r>
            <a:endParaRPr sz="2800" dirty="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42464" y="5581634"/>
            <a:ext cx="2077720" cy="899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00710">
              <a:lnSpc>
                <a:spcPct val="107100"/>
              </a:lnSpc>
              <a:spcBef>
                <a:spcPts val="100"/>
              </a:spcBef>
            </a:pPr>
            <a:r>
              <a:rPr sz="2800" spc="140" dirty="0" err="1">
                <a:solidFill>
                  <a:srgbClr val="101B1E"/>
                </a:solidFill>
                <a:latin typeface="Microsoft Sans Serif"/>
                <a:cs typeface="Microsoft Sans Serif"/>
              </a:rPr>
              <a:t>помощь</a:t>
            </a:r>
            <a:r>
              <a:rPr sz="2800" spc="140" dirty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800" spc="65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а</a:t>
            </a:r>
            <a:r>
              <a:rPr lang="ru-RU" sz="2800" spc="65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к</a:t>
            </a:r>
            <a:r>
              <a:rPr sz="2800" spc="65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туаль</a:t>
            </a:r>
            <a:r>
              <a:rPr lang="ru-RU" sz="2800" spc="65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н</a:t>
            </a:r>
            <a:r>
              <a:rPr sz="2800" spc="65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ых</a:t>
            </a:r>
            <a:endParaRPr sz="2800" dirty="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16022" y="6496035"/>
            <a:ext cx="9603740" cy="276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  <a:tabLst>
                <a:tab pos="2397760" algn="l"/>
                <a:tab pos="2764155" algn="l"/>
                <a:tab pos="3317875" algn="l"/>
                <a:tab pos="3463925" algn="l"/>
                <a:tab pos="5123180" algn="l"/>
                <a:tab pos="5242560" algn="l"/>
                <a:tab pos="5685155" algn="l"/>
                <a:tab pos="6604000" algn="l"/>
                <a:tab pos="7440295" algn="l"/>
                <a:tab pos="7540625" algn="l"/>
                <a:tab pos="9153525" algn="l"/>
              </a:tabLst>
            </a:pPr>
            <a:r>
              <a:rPr lang="ru-RU" sz="2800" spc="60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жизненн</a:t>
            </a:r>
            <a:r>
              <a:rPr sz="2800" spc="60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ых</a:t>
            </a:r>
            <a:r>
              <a:rPr sz="2800" dirty="0">
                <a:solidFill>
                  <a:srgbClr val="101B1E"/>
                </a:solidFill>
                <a:latin typeface="Microsoft Sans Serif"/>
                <a:cs typeface="Microsoft Sans Serif"/>
              </a:rPr>
              <a:t>		</a:t>
            </a:r>
            <a:r>
              <a:rPr sz="2800" spc="45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про</a:t>
            </a:r>
            <a:r>
              <a:rPr lang="ru-RU" sz="2800" spc="45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б</a:t>
            </a:r>
            <a:r>
              <a:rPr sz="2800" spc="45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лем</a:t>
            </a:r>
            <a:r>
              <a:rPr sz="2800" spc="45" dirty="0">
                <a:solidFill>
                  <a:srgbClr val="101B1E"/>
                </a:solidFill>
                <a:latin typeface="Tahoma"/>
                <a:cs typeface="Tahoma"/>
              </a:rPr>
              <a:t>,</a:t>
            </a:r>
            <a:r>
              <a:rPr sz="2800" dirty="0">
                <a:solidFill>
                  <a:srgbClr val="101B1E"/>
                </a:solidFill>
                <a:latin typeface="Tahoma"/>
                <a:cs typeface="Tahoma"/>
              </a:rPr>
              <a:t>	</a:t>
            </a:r>
            <a:r>
              <a:rPr sz="2800" spc="100" dirty="0">
                <a:solidFill>
                  <a:srgbClr val="101B1E"/>
                </a:solidFill>
                <a:latin typeface="Microsoft Sans Serif"/>
                <a:cs typeface="Microsoft Sans Serif"/>
              </a:rPr>
              <a:t>проводит</a:t>
            </a:r>
            <a:r>
              <a:rPr sz="2800" dirty="0">
                <a:solidFill>
                  <a:srgbClr val="101B1E"/>
                </a:solidFill>
                <a:latin typeface="Microsoft Sans Serif"/>
                <a:cs typeface="Microsoft Sans Serif"/>
              </a:rPr>
              <a:t>		</a:t>
            </a:r>
            <a:r>
              <a:rPr sz="2800" spc="100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социаль</a:t>
            </a:r>
            <a:r>
              <a:rPr lang="ru-RU" sz="2800" spc="100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н</a:t>
            </a:r>
            <a:r>
              <a:rPr sz="2800" spc="100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о</a:t>
            </a:r>
            <a:r>
              <a:rPr sz="2800" spc="100" dirty="0" smtClean="0">
                <a:solidFill>
                  <a:srgbClr val="101B1E"/>
                </a:solidFill>
                <a:latin typeface="Tahoma"/>
                <a:cs typeface="Tahoma"/>
              </a:rPr>
              <a:t>- </a:t>
            </a:r>
            <a:r>
              <a:rPr sz="2800" spc="85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психологичес</a:t>
            </a:r>
            <a:r>
              <a:rPr lang="ru-RU" sz="2800" spc="85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к</a:t>
            </a:r>
            <a:r>
              <a:rPr sz="2800" spc="85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ие</a:t>
            </a:r>
            <a:r>
              <a:rPr sz="2800" dirty="0">
                <a:solidFill>
                  <a:srgbClr val="101B1E"/>
                </a:solidFill>
                <a:latin typeface="Microsoft Sans Serif"/>
                <a:cs typeface="Microsoft Sans Serif"/>
              </a:rPr>
              <a:t>	</a:t>
            </a:r>
            <a:r>
              <a:rPr sz="2800" spc="140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тре</a:t>
            </a:r>
            <a:r>
              <a:rPr lang="ru-RU" sz="2800" spc="140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н</a:t>
            </a:r>
            <a:r>
              <a:rPr sz="2800" spc="140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и</a:t>
            </a:r>
            <a:r>
              <a:rPr lang="ru-RU" sz="2800" spc="140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н</a:t>
            </a:r>
            <a:r>
              <a:rPr sz="2800" spc="140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ги</a:t>
            </a:r>
            <a:r>
              <a:rPr sz="2800" dirty="0">
                <a:solidFill>
                  <a:srgbClr val="101B1E"/>
                </a:solidFill>
                <a:latin typeface="Microsoft Sans Serif"/>
                <a:cs typeface="Microsoft Sans Serif"/>
              </a:rPr>
              <a:t>		</a:t>
            </a:r>
            <a:r>
              <a:rPr sz="2800" spc="-50" dirty="0">
                <a:solidFill>
                  <a:srgbClr val="101B1E"/>
                </a:solidFill>
                <a:latin typeface="Microsoft Sans Serif"/>
                <a:cs typeface="Microsoft Sans Serif"/>
              </a:rPr>
              <a:t>с</a:t>
            </a:r>
            <a:r>
              <a:rPr sz="2800" dirty="0">
                <a:solidFill>
                  <a:srgbClr val="101B1E"/>
                </a:solidFill>
                <a:latin typeface="Microsoft Sans Serif"/>
                <a:cs typeface="Microsoft Sans Serif"/>
              </a:rPr>
              <a:t>	</a:t>
            </a:r>
            <a:r>
              <a:rPr sz="2800" spc="120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уче</a:t>
            </a:r>
            <a:r>
              <a:rPr lang="ru-RU" sz="2800" spc="120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бн</a:t>
            </a:r>
            <a:r>
              <a:rPr sz="2800" spc="120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ой</a:t>
            </a:r>
            <a:r>
              <a:rPr sz="2800" dirty="0">
                <a:solidFill>
                  <a:srgbClr val="101B1E"/>
                </a:solidFill>
                <a:latin typeface="Microsoft Sans Serif"/>
                <a:cs typeface="Microsoft Sans Serif"/>
              </a:rPr>
              <a:t>	</a:t>
            </a:r>
            <a:r>
              <a:rPr sz="2800" spc="130" dirty="0">
                <a:solidFill>
                  <a:srgbClr val="101B1E"/>
                </a:solidFill>
                <a:latin typeface="Microsoft Sans Serif"/>
                <a:cs typeface="Microsoft Sans Serif"/>
              </a:rPr>
              <a:t>группой</a:t>
            </a:r>
            <a:r>
              <a:rPr sz="2800" dirty="0">
                <a:solidFill>
                  <a:srgbClr val="101B1E"/>
                </a:solidFill>
                <a:latin typeface="Microsoft Sans Serif"/>
                <a:cs typeface="Microsoft Sans Serif"/>
              </a:rPr>
              <a:t>	</a:t>
            </a:r>
            <a:r>
              <a:rPr sz="2800" spc="130" dirty="0" err="1">
                <a:solidFill>
                  <a:srgbClr val="101B1E"/>
                </a:solidFill>
                <a:latin typeface="Microsoft Sans Serif"/>
                <a:cs typeface="Microsoft Sans Serif"/>
              </a:rPr>
              <a:t>по</a:t>
            </a:r>
            <a:r>
              <a:rPr sz="2800" spc="130" dirty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800" spc="165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повыше</a:t>
            </a:r>
            <a:r>
              <a:rPr lang="ru-RU" sz="2800" spc="165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н</a:t>
            </a:r>
            <a:r>
              <a:rPr sz="2800" spc="165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ию</a:t>
            </a:r>
            <a:r>
              <a:rPr sz="2800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800" spc="110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уров</a:t>
            </a:r>
            <a:r>
              <a:rPr lang="ru-RU" sz="2800" spc="110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н</a:t>
            </a:r>
            <a:r>
              <a:rPr sz="2800" spc="110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я</a:t>
            </a:r>
            <a:r>
              <a:rPr sz="2800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lang="ru-RU" sz="2800" spc="50" dirty="0" err="1">
                <a:solidFill>
                  <a:srgbClr val="101B1E"/>
                </a:solidFill>
                <a:latin typeface="Microsoft Sans Serif"/>
                <a:cs typeface="Microsoft Sans Serif"/>
              </a:rPr>
              <a:t>ж</a:t>
            </a:r>
            <a:r>
              <a:rPr sz="2800" spc="50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и</a:t>
            </a:r>
            <a:r>
              <a:rPr lang="ru-RU" sz="2800" spc="50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зн</a:t>
            </a:r>
            <a:r>
              <a:rPr sz="2800" spc="50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естой</a:t>
            </a:r>
            <a:r>
              <a:rPr lang="ru-RU" sz="2800" spc="50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к</a:t>
            </a:r>
            <a:r>
              <a:rPr sz="2800" spc="50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ости</a:t>
            </a:r>
            <a:r>
              <a:rPr sz="2800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800" spc="45" dirty="0">
                <a:solidFill>
                  <a:srgbClr val="101B1E"/>
                </a:solidFill>
                <a:latin typeface="Microsoft Sans Serif"/>
                <a:cs typeface="Microsoft Sans Serif"/>
              </a:rPr>
              <a:t>учащихся</a:t>
            </a:r>
            <a:r>
              <a:rPr sz="2800" spc="45" dirty="0">
                <a:solidFill>
                  <a:srgbClr val="101B1E"/>
                </a:solidFill>
                <a:latin typeface="Tahoma"/>
                <a:cs typeface="Tahoma"/>
              </a:rPr>
              <a:t>. </a:t>
            </a:r>
            <a:r>
              <a:rPr sz="2800" spc="85" dirty="0">
                <a:solidFill>
                  <a:srgbClr val="101B1E"/>
                </a:solidFill>
                <a:latin typeface="Tahoma"/>
                <a:cs typeface="Tahoma"/>
              </a:rPr>
              <a:t>"</a:t>
            </a:r>
            <a:r>
              <a:rPr sz="2800" spc="85" dirty="0" err="1">
                <a:solidFill>
                  <a:srgbClr val="101B1E"/>
                </a:solidFill>
                <a:latin typeface="Microsoft Sans Serif"/>
                <a:cs typeface="Microsoft Sans Serif"/>
              </a:rPr>
              <a:t>Родители</a:t>
            </a:r>
            <a:r>
              <a:rPr sz="2800" spc="225" dirty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800" spc="55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о</a:t>
            </a:r>
            <a:r>
              <a:rPr lang="ru-RU" sz="2800" spc="55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к</a:t>
            </a:r>
            <a:r>
              <a:rPr sz="2800" spc="55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ру</a:t>
            </a:r>
            <a:r>
              <a:rPr lang="ru-RU" sz="2800" spc="55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ж</a:t>
            </a:r>
            <a:r>
              <a:rPr sz="2800" spc="55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ают</a:t>
            </a:r>
            <a:r>
              <a:rPr sz="2800" spc="229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800" spc="60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подрост</a:t>
            </a:r>
            <a:r>
              <a:rPr lang="ru-RU" sz="2800" spc="60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к</a:t>
            </a:r>
            <a:r>
              <a:rPr sz="2800" spc="60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а</a:t>
            </a:r>
            <a:r>
              <a:rPr sz="2800" spc="225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lang="ru-RU" sz="2800" spc="45" dirty="0">
                <a:solidFill>
                  <a:srgbClr val="101B1E"/>
                </a:solidFill>
                <a:latin typeface="Microsoft Sans Serif"/>
                <a:cs typeface="Microsoft Sans Serif"/>
              </a:rPr>
              <a:t>з</a:t>
            </a:r>
            <a:r>
              <a:rPr sz="2800" spc="45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а</a:t>
            </a:r>
            <a:r>
              <a:rPr lang="ru-RU" sz="2800" spc="45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б</a:t>
            </a:r>
            <a:r>
              <a:rPr sz="2800" spc="45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отой</a:t>
            </a:r>
            <a:r>
              <a:rPr sz="2800" spc="229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800" spc="229" dirty="0">
                <a:solidFill>
                  <a:srgbClr val="101B1E"/>
                </a:solidFill>
                <a:latin typeface="Microsoft Sans Serif"/>
                <a:cs typeface="Microsoft Sans Serif"/>
              </a:rPr>
              <a:t>и</a:t>
            </a:r>
            <a:r>
              <a:rPr sz="2800" spc="225" dirty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800" spc="40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о</a:t>
            </a:r>
            <a:r>
              <a:rPr lang="ru-RU" sz="2800" spc="40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к</a:t>
            </a:r>
            <a:r>
              <a:rPr sz="2800" spc="40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а</a:t>
            </a:r>
            <a:r>
              <a:rPr lang="ru-RU" sz="2800" spc="40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з</a:t>
            </a:r>
            <a:r>
              <a:rPr sz="2800" spc="40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ывают</a:t>
            </a:r>
            <a:r>
              <a:rPr sz="2800" spc="40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поддер</a:t>
            </a:r>
            <a:r>
              <a:rPr lang="ru-RU" sz="2800" spc="-10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жк</a:t>
            </a:r>
            <a:r>
              <a:rPr sz="2800" spc="-10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у</a:t>
            </a:r>
            <a:r>
              <a:rPr sz="2800" spc="-10" dirty="0">
                <a:solidFill>
                  <a:srgbClr val="101B1E"/>
                </a:solidFill>
                <a:latin typeface="Tahoma"/>
                <a:cs typeface="Tahoma"/>
              </a:rPr>
              <a:t>,</a:t>
            </a:r>
            <a:r>
              <a:rPr sz="2800" dirty="0">
                <a:solidFill>
                  <a:srgbClr val="101B1E"/>
                </a:solidFill>
                <a:latin typeface="Tahoma"/>
                <a:cs typeface="Tahoma"/>
              </a:rPr>
              <a:t>	</a:t>
            </a:r>
            <a:r>
              <a:rPr sz="2800" spc="155" dirty="0">
                <a:solidFill>
                  <a:srgbClr val="101B1E"/>
                </a:solidFill>
                <a:latin typeface="Microsoft Sans Serif"/>
                <a:cs typeface="Microsoft Sans Serif"/>
              </a:rPr>
              <a:t>при</a:t>
            </a:r>
            <a:r>
              <a:rPr sz="2800" dirty="0">
                <a:solidFill>
                  <a:srgbClr val="101B1E"/>
                </a:solidFill>
                <a:latin typeface="Microsoft Sans Serif"/>
                <a:cs typeface="Microsoft Sans Serif"/>
              </a:rPr>
              <a:t>		</a:t>
            </a:r>
            <a:r>
              <a:rPr lang="ru-RU" sz="2800" spc="80" dirty="0">
                <a:solidFill>
                  <a:srgbClr val="101B1E"/>
                </a:solidFill>
                <a:latin typeface="Microsoft Sans Serif"/>
                <a:cs typeface="Microsoft Sans Serif"/>
              </a:rPr>
              <a:t>н</a:t>
            </a:r>
            <a:r>
              <a:rPr sz="2800" spc="80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ео</a:t>
            </a:r>
            <a:r>
              <a:rPr lang="ru-RU" sz="2800" spc="80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б</a:t>
            </a:r>
            <a:r>
              <a:rPr sz="2800" spc="80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ходимости</a:t>
            </a:r>
            <a:r>
              <a:rPr sz="2800" dirty="0">
                <a:solidFill>
                  <a:srgbClr val="101B1E"/>
                </a:solidFill>
                <a:latin typeface="Microsoft Sans Serif"/>
                <a:cs typeface="Microsoft Sans Serif"/>
              </a:rPr>
              <a:t>	</a:t>
            </a:r>
            <a:r>
              <a:rPr sz="2800" spc="85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орга</a:t>
            </a:r>
            <a:r>
              <a:rPr lang="ru-RU" sz="2800" spc="85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н</a:t>
            </a:r>
            <a:r>
              <a:rPr sz="2800" spc="85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и</a:t>
            </a:r>
            <a:r>
              <a:rPr lang="ru-RU" sz="2800" spc="85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з</a:t>
            </a:r>
            <a:r>
              <a:rPr sz="2800" spc="85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овывают</a:t>
            </a:r>
            <a:r>
              <a:rPr sz="2800" spc="85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800" spc="100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медици</a:t>
            </a:r>
            <a:r>
              <a:rPr lang="ru-RU" sz="2800" spc="100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н</a:t>
            </a:r>
            <a:r>
              <a:rPr sz="2800" spc="100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с</a:t>
            </a:r>
            <a:r>
              <a:rPr lang="ru-RU" sz="2800" spc="100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к</a:t>
            </a:r>
            <a:r>
              <a:rPr sz="2800" spc="100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ую</a:t>
            </a:r>
            <a:r>
              <a:rPr sz="2800" spc="35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800" spc="90" dirty="0">
                <a:solidFill>
                  <a:srgbClr val="101B1E"/>
                </a:solidFill>
                <a:latin typeface="Microsoft Sans Serif"/>
                <a:cs typeface="Microsoft Sans Serif"/>
              </a:rPr>
              <a:t>помощь</a:t>
            </a:r>
            <a:r>
              <a:rPr sz="2800" spc="90" dirty="0">
                <a:solidFill>
                  <a:srgbClr val="101B1E"/>
                </a:solidFill>
                <a:latin typeface="Tahoma"/>
                <a:cs typeface="Tahoma"/>
              </a:rPr>
              <a:t>.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7235891"/>
            <a:ext cx="450850" cy="396875"/>
          </a:xfrm>
          <a:custGeom>
            <a:avLst/>
            <a:gdLst/>
            <a:ahLst/>
            <a:cxnLst/>
            <a:rect l="l" t="t" r="r" b="b"/>
            <a:pathLst>
              <a:path w="450850" h="396875">
                <a:moveTo>
                  <a:pt x="375391" y="0"/>
                </a:moveTo>
                <a:lnTo>
                  <a:pt x="131564" y="245080"/>
                </a:lnTo>
                <a:lnTo>
                  <a:pt x="0" y="112847"/>
                </a:lnTo>
                <a:lnTo>
                  <a:pt x="0" y="264122"/>
                </a:lnTo>
                <a:lnTo>
                  <a:pt x="131564" y="396349"/>
                </a:lnTo>
                <a:lnTo>
                  <a:pt x="450652" y="75654"/>
                </a:lnTo>
                <a:lnTo>
                  <a:pt x="375391" y="0"/>
                </a:lnTo>
                <a:close/>
              </a:path>
            </a:pathLst>
          </a:custGeom>
          <a:solidFill>
            <a:srgbClr val="DD2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6777655"/>
            <a:ext cx="450850" cy="396875"/>
          </a:xfrm>
          <a:custGeom>
            <a:avLst/>
            <a:gdLst/>
            <a:ahLst/>
            <a:cxnLst/>
            <a:rect l="l" t="t" r="r" b="b"/>
            <a:pathLst>
              <a:path w="450850" h="396875">
                <a:moveTo>
                  <a:pt x="375391" y="0"/>
                </a:moveTo>
                <a:lnTo>
                  <a:pt x="131564" y="245089"/>
                </a:lnTo>
                <a:lnTo>
                  <a:pt x="0" y="112851"/>
                </a:lnTo>
                <a:lnTo>
                  <a:pt x="0" y="264128"/>
                </a:lnTo>
                <a:lnTo>
                  <a:pt x="131564" y="396361"/>
                </a:lnTo>
                <a:lnTo>
                  <a:pt x="450652" y="75651"/>
                </a:lnTo>
                <a:lnTo>
                  <a:pt x="375391" y="0"/>
                </a:lnTo>
                <a:close/>
              </a:path>
            </a:pathLst>
          </a:custGeom>
          <a:solidFill>
            <a:srgbClr val="DD2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6319479"/>
            <a:ext cx="450850" cy="396875"/>
          </a:xfrm>
          <a:custGeom>
            <a:avLst/>
            <a:gdLst/>
            <a:ahLst/>
            <a:cxnLst/>
            <a:rect l="l" t="t" r="r" b="b"/>
            <a:pathLst>
              <a:path w="450850" h="396875">
                <a:moveTo>
                  <a:pt x="375391" y="0"/>
                </a:moveTo>
                <a:lnTo>
                  <a:pt x="131564" y="245028"/>
                </a:lnTo>
                <a:lnTo>
                  <a:pt x="0" y="112823"/>
                </a:lnTo>
                <a:lnTo>
                  <a:pt x="0" y="264080"/>
                </a:lnTo>
                <a:lnTo>
                  <a:pt x="131564" y="396300"/>
                </a:lnTo>
                <a:lnTo>
                  <a:pt x="450652" y="75620"/>
                </a:lnTo>
                <a:lnTo>
                  <a:pt x="375391" y="0"/>
                </a:lnTo>
                <a:close/>
              </a:path>
            </a:pathLst>
          </a:custGeom>
          <a:solidFill>
            <a:srgbClr val="DD2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5861243"/>
            <a:ext cx="450850" cy="396875"/>
          </a:xfrm>
          <a:custGeom>
            <a:avLst/>
            <a:gdLst/>
            <a:ahLst/>
            <a:cxnLst/>
            <a:rect l="l" t="t" r="r" b="b"/>
            <a:pathLst>
              <a:path w="450850" h="396875">
                <a:moveTo>
                  <a:pt x="375391" y="0"/>
                </a:moveTo>
                <a:lnTo>
                  <a:pt x="131564" y="245028"/>
                </a:lnTo>
                <a:lnTo>
                  <a:pt x="0" y="112823"/>
                </a:lnTo>
                <a:lnTo>
                  <a:pt x="0" y="264080"/>
                </a:lnTo>
                <a:lnTo>
                  <a:pt x="131564" y="396300"/>
                </a:lnTo>
                <a:lnTo>
                  <a:pt x="450652" y="75620"/>
                </a:lnTo>
                <a:lnTo>
                  <a:pt x="375391" y="0"/>
                </a:lnTo>
                <a:close/>
              </a:path>
            </a:pathLst>
          </a:custGeom>
          <a:solidFill>
            <a:srgbClr val="DD2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5403007"/>
            <a:ext cx="450850" cy="396875"/>
          </a:xfrm>
          <a:custGeom>
            <a:avLst/>
            <a:gdLst/>
            <a:ahLst/>
            <a:cxnLst/>
            <a:rect l="l" t="t" r="r" b="b"/>
            <a:pathLst>
              <a:path w="450850" h="396875">
                <a:moveTo>
                  <a:pt x="375391" y="0"/>
                </a:moveTo>
                <a:lnTo>
                  <a:pt x="131564" y="245089"/>
                </a:lnTo>
                <a:lnTo>
                  <a:pt x="0" y="112851"/>
                </a:lnTo>
                <a:lnTo>
                  <a:pt x="0" y="264128"/>
                </a:lnTo>
                <a:lnTo>
                  <a:pt x="131564" y="396361"/>
                </a:lnTo>
                <a:lnTo>
                  <a:pt x="450652" y="75651"/>
                </a:lnTo>
                <a:lnTo>
                  <a:pt x="375391" y="0"/>
                </a:lnTo>
                <a:close/>
              </a:path>
            </a:pathLst>
          </a:custGeom>
          <a:solidFill>
            <a:srgbClr val="DD2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4944831"/>
            <a:ext cx="450850" cy="396875"/>
          </a:xfrm>
          <a:custGeom>
            <a:avLst/>
            <a:gdLst/>
            <a:ahLst/>
            <a:cxnLst/>
            <a:rect l="l" t="t" r="r" b="b"/>
            <a:pathLst>
              <a:path w="450850" h="396875">
                <a:moveTo>
                  <a:pt x="375391" y="0"/>
                </a:moveTo>
                <a:lnTo>
                  <a:pt x="131564" y="245028"/>
                </a:lnTo>
                <a:lnTo>
                  <a:pt x="0" y="112823"/>
                </a:lnTo>
                <a:lnTo>
                  <a:pt x="0" y="264080"/>
                </a:lnTo>
                <a:lnTo>
                  <a:pt x="131564" y="396300"/>
                </a:lnTo>
                <a:lnTo>
                  <a:pt x="450652" y="75620"/>
                </a:lnTo>
                <a:lnTo>
                  <a:pt x="375391" y="0"/>
                </a:lnTo>
                <a:close/>
              </a:path>
            </a:pathLst>
          </a:custGeom>
          <a:solidFill>
            <a:srgbClr val="DD2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4486595"/>
            <a:ext cx="450850" cy="396875"/>
          </a:xfrm>
          <a:custGeom>
            <a:avLst/>
            <a:gdLst/>
            <a:ahLst/>
            <a:cxnLst/>
            <a:rect l="l" t="t" r="r" b="b"/>
            <a:pathLst>
              <a:path w="450850" h="396875">
                <a:moveTo>
                  <a:pt x="375391" y="0"/>
                </a:moveTo>
                <a:lnTo>
                  <a:pt x="131564" y="245028"/>
                </a:lnTo>
                <a:lnTo>
                  <a:pt x="0" y="112823"/>
                </a:lnTo>
                <a:lnTo>
                  <a:pt x="0" y="264080"/>
                </a:lnTo>
                <a:lnTo>
                  <a:pt x="131564" y="396300"/>
                </a:lnTo>
                <a:lnTo>
                  <a:pt x="450652" y="75620"/>
                </a:lnTo>
                <a:lnTo>
                  <a:pt x="375391" y="0"/>
                </a:lnTo>
                <a:close/>
              </a:path>
            </a:pathLst>
          </a:custGeom>
          <a:solidFill>
            <a:srgbClr val="DD2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4028359"/>
            <a:ext cx="450850" cy="396875"/>
          </a:xfrm>
          <a:custGeom>
            <a:avLst/>
            <a:gdLst/>
            <a:ahLst/>
            <a:cxnLst/>
            <a:rect l="l" t="t" r="r" b="b"/>
            <a:pathLst>
              <a:path w="450850" h="396875">
                <a:moveTo>
                  <a:pt x="375391" y="0"/>
                </a:moveTo>
                <a:lnTo>
                  <a:pt x="131564" y="245089"/>
                </a:lnTo>
                <a:lnTo>
                  <a:pt x="0" y="112851"/>
                </a:lnTo>
                <a:lnTo>
                  <a:pt x="0" y="264128"/>
                </a:lnTo>
                <a:lnTo>
                  <a:pt x="131564" y="396361"/>
                </a:lnTo>
                <a:lnTo>
                  <a:pt x="450652" y="75651"/>
                </a:lnTo>
                <a:lnTo>
                  <a:pt x="375391" y="0"/>
                </a:lnTo>
                <a:close/>
              </a:path>
            </a:pathLst>
          </a:custGeom>
          <a:solidFill>
            <a:srgbClr val="DD2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3570184"/>
            <a:ext cx="450850" cy="396875"/>
          </a:xfrm>
          <a:custGeom>
            <a:avLst/>
            <a:gdLst/>
            <a:ahLst/>
            <a:cxnLst/>
            <a:rect l="l" t="t" r="r" b="b"/>
            <a:pathLst>
              <a:path w="450850" h="396875">
                <a:moveTo>
                  <a:pt x="375391" y="0"/>
                </a:moveTo>
                <a:lnTo>
                  <a:pt x="131564" y="245028"/>
                </a:lnTo>
                <a:lnTo>
                  <a:pt x="0" y="112823"/>
                </a:lnTo>
                <a:lnTo>
                  <a:pt x="0" y="264080"/>
                </a:lnTo>
                <a:lnTo>
                  <a:pt x="131564" y="396300"/>
                </a:lnTo>
                <a:lnTo>
                  <a:pt x="450652" y="75620"/>
                </a:lnTo>
                <a:lnTo>
                  <a:pt x="375391" y="0"/>
                </a:lnTo>
                <a:close/>
              </a:path>
            </a:pathLst>
          </a:custGeom>
          <a:solidFill>
            <a:srgbClr val="DD2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3111947"/>
            <a:ext cx="450850" cy="396875"/>
          </a:xfrm>
          <a:custGeom>
            <a:avLst/>
            <a:gdLst/>
            <a:ahLst/>
            <a:cxnLst/>
            <a:rect l="l" t="t" r="r" b="b"/>
            <a:pathLst>
              <a:path w="450850" h="396875">
                <a:moveTo>
                  <a:pt x="375391" y="0"/>
                </a:moveTo>
                <a:lnTo>
                  <a:pt x="131564" y="245028"/>
                </a:lnTo>
                <a:lnTo>
                  <a:pt x="0" y="112823"/>
                </a:lnTo>
                <a:lnTo>
                  <a:pt x="0" y="264080"/>
                </a:lnTo>
                <a:lnTo>
                  <a:pt x="131564" y="396300"/>
                </a:lnTo>
                <a:lnTo>
                  <a:pt x="450652" y="75620"/>
                </a:lnTo>
                <a:lnTo>
                  <a:pt x="375391" y="0"/>
                </a:lnTo>
                <a:close/>
              </a:path>
            </a:pathLst>
          </a:custGeom>
          <a:solidFill>
            <a:srgbClr val="DD2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2653711"/>
            <a:ext cx="450850" cy="396875"/>
          </a:xfrm>
          <a:custGeom>
            <a:avLst/>
            <a:gdLst/>
            <a:ahLst/>
            <a:cxnLst/>
            <a:rect l="l" t="t" r="r" b="b"/>
            <a:pathLst>
              <a:path w="450850" h="396875">
                <a:moveTo>
                  <a:pt x="375391" y="0"/>
                </a:moveTo>
                <a:lnTo>
                  <a:pt x="131564" y="245089"/>
                </a:lnTo>
                <a:lnTo>
                  <a:pt x="0" y="112851"/>
                </a:lnTo>
                <a:lnTo>
                  <a:pt x="0" y="264128"/>
                </a:lnTo>
                <a:lnTo>
                  <a:pt x="131564" y="396361"/>
                </a:lnTo>
                <a:lnTo>
                  <a:pt x="450652" y="75651"/>
                </a:lnTo>
                <a:lnTo>
                  <a:pt x="375391" y="0"/>
                </a:lnTo>
                <a:close/>
              </a:path>
            </a:pathLst>
          </a:custGeom>
          <a:solidFill>
            <a:srgbClr val="DD2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796766" y="1282720"/>
            <a:ext cx="466090" cy="50800"/>
          </a:xfrm>
          <a:custGeom>
            <a:avLst/>
            <a:gdLst/>
            <a:ahLst/>
            <a:cxnLst/>
            <a:rect l="l" t="t" r="r" b="b"/>
            <a:pathLst>
              <a:path w="466090" h="50800">
                <a:moveTo>
                  <a:pt x="465734" y="0"/>
                </a:moveTo>
                <a:lnTo>
                  <a:pt x="0" y="0"/>
                </a:lnTo>
                <a:lnTo>
                  <a:pt x="0" y="50779"/>
                </a:lnTo>
                <a:lnTo>
                  <a:pt x="465734" y="50779"/>
                </a:lnTo>
                <a:lnTo>
                  <a:pt x="465734" y="0"/>
                </a:lnTo>
                <a:close/>
              </a:path>
            </a:pathLst>
          </a:custGeom>
          <a:solidFill>
            <a:srgbClr val="101B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796766" y="1155679"/>
            <a:ext cx="466090" cy="51435"/>
          </a:xfrm>
          <a:custGeom>
            <a:avLst/>
            <a:gdLst/>
            <a:ahLst/>
            <a:cxnLst/>
            <a:rect l="l" t="t" r="r" b="b"/>
            <a:pathLst>
              <a:path w="466090" h="51434">
                <a:moveTo>
                  <a:pt x="465734" y="0"/>
                </a:moveTo>
                <a:lnTo>
                  <a:pt x="0" y="0"/>
                </a:lnTo>
                <a:lnTo>
                  <a:pt x="0" y="50840"/>
                </a:lnTo>
                <a:lnTo>
                  <a:pt x="465734" y="50840"/>
                </a:lnTo>
                <a:lnTo>
                  <a:pt x="465734" y="0"/>
                </a:lnTo>
                <a:close/>
              </a:path>
            </a:pathLst>
          </a:custGeom>
          <a:solidFill>
            <a:srgbClr val="101B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796766" y="1028699"/>
            <a:ext cx="466090" cy="50800"/>
          </a:xfrm>
          <a:custGeom>
            <a:avLst/>
            <a:gdLst/>
            <a:ahLst/>
            <a:cxnLst/>
            <a:rect l="l" t="t" r="r" b="b"/>
            <a:pathLst>
              <a:path w="466090" h="50800">
                <a:moveTo>
                  <a:pt x="465734" y="0"/>
                </a:moveTo>
                <a:lnTo>
                  <a:pt x="0" y="0"/>
                </a:lnTo>
                <a:lnTo>
                  <a:pt x="0" y="50779"/>
                </a:lnTo>
                <a:lnTo>
                  <a:pt x="465734" y="50779"/>
                </a:lnTo>
                <a:lnTo>
                  <a:pt x="465734" y="0"/>
                </a:lnTo>
                <a:close/>
              </a:path>
            </a:pathLst>
          </a:custGeom>
          <a:solidFill>
            <a:srgbClr val="101B1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10" y="0"/>
            <a:ext cx="3000375" cy="10287000"/>
          </a:xfrm>
          <a:custGeom>
            <a:avLst/>
            <a:gdLst/>
            <a:ahLst/>
            <a:cxnLst/>
            <a:rect l="l" t="t" r="r" b="b"/>
            <a:pathLst>
              <a:path w="3000375" h="10287000">
                <a:moveTo>
                  <a:pt x="3000374" y="0"/>
                </a:moveTo>
                <a:lnTo>
                  <a:pt x="0" y="0"/>
                </a:lnTo>
                <a:lnTo>
                  <a:pt x="0" y="10286999"/>
                </a:lnTo>
                <a:lnTo>
                  <a:pt x="3000374" y="10286999"/>
                </a:lnTo>
                <a:lnTo>
                  <a:pt x="3000374" y="0"/>
                </a:lnTo>
                <a:close/>
              </a:path>
            </a:pathLst>
          </a:custGeom>
          <a:solidFill>
            <a:srgbClr val="DD2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769741" y="2617317"/>
            <a:ext cx="1485900" cy="57150"/>
          </a:xfrm>
          <a:custGeom>
            <a:avLst/>
            <a:gdLst/>
            <a:ahLst/>
            <a:cxnLst/>
            <a:rect l="l" t="t" r="r" b="b"/>
            <a:pathLst>
              <a:path w="1485900" h="57150">
                <a:moveTo>
                  <a:pt x="1485899" y="0"/>
                </a:moveTo>
                <a:lnTo>
                  <a:pt x="0" y="0"/>
                </a:lnTo>
                <a:lnTo>
                  <a:pt x="0" y="57149"/>
                </a:lnTo>
                <a:lnTo>
                  <a:pt x="1485899" y="57149"/>
                </a:lnTo>
                <a:lnTo>
                  <a:pt x="1485899" y="0"/>
                </a:lnTo>
                <a:close/>
              </a:path>
            </a:pathLst>
          </a:custGeom>
          <a:solidFill>
            <a:srgbClr val="DD2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700" y="1028700"/>
            <a:ext cx="3467099" cy="82295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33940" y="1028700"/>
            <a:ext cx="3457559" cy="40004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33940" y="5267309"/>
            <a:ext cx="3457559" cy="3990953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2684144" y="8144112"/>
            <a:ext cx="638175" cy="396875"/>
          </a:xfrm>
          <a:custGeom>
            <a:avLst/>
            <a:gdLst/>
            <a:ahLst/>
            <a:cxnLst/>
            <a:rect l="l" t="t" r="r" b="b"/>
            <a:pathLst>
              <a:path w="638175" h="396875">
                <a:moveTo>
                  <a:pt x="319076" y="0"/>
                </a:moveTo>
                <a:lnTo>
                  <a:pt x="0" y="320707"/>
                </a:lnTo>
                <a:lnTo>
                  <a:pt x="75258" y="396334"/>
                </a:lnTo>
                <a:lnTo>
                  <a:pt x="319076" y="151256"/>
                </a:lnTo>
                <a:lnTo>
                  <a:pt x="562919" y="396334"/>
                </a:lnTo>
                <a:lnTo>
                  <a:pt x="638174" y="320707"/>
                </a:lnTo>
                <a:lnTo>
                  <a:pt x="319076" y="0"/>
                </a:lnTo>
                <a:close/>
              </a:path>
            </a:pathLst>
          </a:custGeom>
          <a:solidFill>
            <a:srgbClr val="101B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84144" y="8602324"/>
            <a:ext cx="638175" cy="396875"/>
          </a:xfrm>
          <a:custGeom>
            <a:avLst/>
            <a:gdLst/>
            <a:ahLst/>
            <a:cxnLst/>
            <a:rect l="l" t="t" r="r" b="b"/>
            <a:pathLst>
              <a:path w="638175" h="396875">
                <a:moveTo>
                  <a:pt x="319076" y="0"/>
                </a:moveTo>
                <a:lnTo>
                  <a:pt x="0" y="320707"/>
                </a:lnTo>
                <a:lnTo>
                  <a:pt x="75258" y="396334"/>
                </a:lnTo>
                <a:lnTo>
                  <a:pt x="319076" y="151256"/>
                </a:lnTo>
                <a:lnTo>
                  <a:pt x="562919" y="396334"/>
                </a:lnTo>
                <a:lnTo>
                  <a:pt x="638174" y="320707"/>
                </a:lnTo>
                <a:lnTo>
                  <a:pt x="319076" y="0"/>
                </a:lnTo>
                <a:close/>
              </a:path>
            </a:pathLst>
          </a:custGeom>
          <a:solidFill>
            <a:srgbClr val="101B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84144" y="9060573"/>
            <a:ext cx="638175" cy="396875"/>
          </a:xfrm>
          <a:custGeom>
            <a:avLst/>
            <a:gdLst/>
            <a:ahLst/>
            <a:cxnLst/>
            <a:rect l="l" t="t" r="r" b="b"/>
            <a:pathLst>
              <a:path w="638175" h="396875">
                <a:moveTo>
                  <a:pt x="319076" y="0"/>
                </a:moveTo>
                <a:lnTo>
                  <a:pt x="0" y="320695"/>
                </a:lnTo>
                <a:lnTo>
                  <a:pt x="75258" y="396322"/>
                </a:lnTo>
                <a:lnTo>
                  <a:pt x="319076" y="151256"/>
                </a:lnTo>
                <a:lnTo>
                  <a:pt x="562919" y="396322"/>
                </a:lnTo>
                <a:lnTo>
                  <a:pt x="638174" y="320695"/>
                </a:lnTo>
                <a:lnTo>
                  <a:pt x="319076" y="0"/>
                </a:lnTo>
                <a:close/>
              </a:path>
            </a:pathLst>
          </a:custGeom>
          <a:solidFill>
            <a:srgbClr val="101B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84144" y="9518773"/>
            <a:ext cx="638175" cy="396875"/>
          </a:xfrm>
          <a:custGeom>
            <a:avLst/>
            <a:gdLst/>
            <a:ahLst/>
            <a:cxnLst/>
            <a:rect l="l" t="t" r="r" b="b"/>
            <a:pathLst>
              <a:path w="638175" h="396875">
                <a:moveTo>
                  <a:pt x="319076" y="0"/>
                </a:moveTo>
                <a:lnTo>
                  <a:pt x="0" y="320695"/>
                </a:lnTo>
                <a:lnTo>
                  <a:pt x="75258" y="396322"/>
                </a:lnTo>
                <a:lnTo>
                  <a:pt x="319076" y="151256"/>
                </a:lnTo>
                <a:lnTo>
                  <a:pt x="562919" y="396322"/>
                </a:lnTo>
                <a:lnTo>
                  <a:pt x="638174" y="320695"/>
                </a:lnTo>
                <a:lnTo>
                  <a:pt x="319076" y="0"/>
                </a:lnTo>
                <a:close/>
              </a:path>
            </a:pathLst>
          </a:custGeom>
          <a:solidFill>
            <a:srgbClr val="101B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94794" y="9977009"/>
            <a:ext cx="617220" cy="310515"/>
          </a:xfrm>
          <a:custGeom>
            <a:avLst/>
            <a:gdLst/>
            <a:ahLst/>
            <a:cxnLst/>
            <a:rect l="l" t="t" r="r" b="b"/>
            <a:pathLst>
              <a:path w="617220" h="310515">
                <a:moveTo>
                  <a:pt x="308427" y="0"/>
                </a:moveTo>
                <a:lnTo>
                  <a:pt x="0" y="309990"/>
                </a:lnTo>
                <a:lnTo>
                  <a:pt x="150505" y="309990"/>
                </a:lnTo>
                <a:lnTo>
                  <a:pt x="308427" y="151268"/>
                </a:lnTo>
                <a:lnTo>
                  <a:pt x="458942" y="151268"/>
                </a:lnTo>
                <a:lnTo>
                  <a:pt x="308427" y="0"/>
                </a:lnTo>
                <a:close/>
              </a:path>
              <a:path w="617220" h="310515">
                <a:moveTo>
                  <a:pt x="458942" y="151268"/>
                </a:moveTo>
                <a:lnTo>
                  <a:pt x="308427" y="151268"/>
                </a:lnTo>
                <a:lnTo>
                  <a:pt x="466364" y="309990"/>
                </a:lnTo>
                <a:lnTo>
                  <a:pt x="616874" y="309990"/>
                </a:lnTo>
                <a:lnTo>
                  <a:pt x="458942" y="151268"/>
                </a:lnTo>
                <a:close/>
              </a:path>
            </a:pathLst>
          </a:custGeom>
          <a:solidFill>
            <a:srgbClr val="101B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984164" y="984305"/>
            <a:ext cx="828802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b="0" spc="-300" dirty="0">
                <a:solidFill>
                  <a:srgbClr val="101B1E"/>
                </a:solidFill>
                <a:latin typeface="Microsoft Sans Serif"/>
                <a:cs typeface="Microsoft Sans Serif"/>
              </a:rPr>
              <a:t>СAMOУБИЙСTBO</a:t>
            </a:r>
            <a:endParaRPr sz="80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664130" y="3015317"/>
            <a:ext cx="8785669" cy="5170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4365">
              <a:lnSpc>
                <a:spcPct val="100000"/>
              </a:lnSpc>
              <a:spcBef>
                <a:spcPts val="100"/>
              </a:spcBef>
            </a:pPr>
            <a:r>
              <a:rPr lang="ru-RU" sz="2900" spc="65" dirty="0">
                <a:solidFill>
                  <a:srgbClr val="101B1E"/>
                </a:solidFill>
                <a:latin typeface="Microsoft Sans Serif"/>
                <a:cs typeface="Microsoft Sans Serif"/>
              </a:rPr>
              <a:t>Э</a:t>
            </a:r>
            <a:r>
              <a:rPr sz="2900" spc="65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TO</a:t>
            </a:r>
            <a:r>
              <a:rPr sz="2900" spc="280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900" dirty="0">
                <a:solidFill>
                  <a:srgbClr val="101B1E"/>
                </a:solidFill>
                <a:latin typeface="Microsoft Sans Serif"/>
                <a:cs typeface="Microsoft Sans Serif"/>
              </a:rPr>
              <a:t>СOOБЩEHИE</a:t>
            </a:r>
            <a:r>
              <a:rPr sz="2900" spc="280" dirty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900" spc="50" dirty="0">
                <a:solidFill>
                  <a:srgbClr val="101B1E"/>
                </a:solidFill>
                <a:latin typeface="Microsoft Sans Serif"/>
                <a:cs typeface="Microsoft Sans Serif"/>
              </a:rPr>
              <a:t>OKPУЖAЮЩEMУ</a:t>
            </a:r>
            <a:r>
              <a:rPr sz="2900" spc="280" dirty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101B1E"/>
                </a:solidFill>
                <a:latin typeface="Microsoft Sans Serif"/>
                <a:cs typeface="Microsoft Sans Serif"/>
              </a:rPr>
              <a:t>MИPУ</a:t>
            </a:r>
            <a:r>
              <a:rPr sz="2900" b="1" spc="-10" dirty="0">
                <a:solidFill>
                  <a:srgbClr val="101B1E"/>
                </a:solidFill>
                <a:latin typeface="Tahoma"/>
                <a:cs typeface="Tahoma"/>
              </a:rPr>
              <a:t>:</a:t>
            </a:r>
            <a:endParaRPr sz="29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9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85"/>
              </a:spcBef>
            </a:pPr>
            <a:endParaRPr sz="2900" dirty="0">
              <a:latin typeface="Tahoma"/>
              <a:cs typeface="Tahoma"/>
            </a:endParaRPr>
          </a:p>
          <a:p>
            <a:pPr marL="1235075">
              <a:lnSpc>
                <a:spcPct val="100000"/>
              </a:lnSpc>
            </a:pPr>
            <a:r>
              <a:rPr sz="2700" b="1" dirty="0">
                <a:solidFill>
                  <a:srgbClr val="101B1E"/>
                </a:solidFill>
                <a:latin typeface="Tahoma"/>
                <a:cs typeface="Tahoma"/>
              </a:rPr>
              <a:t>«</a:t>
            </a:r>
            <a:r>
              <a:rPr sz="2700" dirty="0">
                <a:solidFill>
                  <a:srgbClr val="101B1E"/>
                </a:solidFill>
                <a:latin typeface="Microsoft Sans Serif"/>
                <a:cs typeface="Microsoft Sans Serif"/>
              </a:rPr>
              <a:t>Mне</a:t>
            </a:r>
            <a:r>
              <a:rPr sz="2700" spc="-10" dirty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700" spc="60" dirty="0">
                <a:solidFill>
                  <a:srgbClr val="101B1E"/>
                </a:solidFill>
                <a:latin typeface="Microsoft Sans Serif"/>
                <a:cs typeface="Microsoft Sans Serif"/>
              </a:rPr>
              <a:t>нушна</a:t>
            </a:r>
            <a:r>
              <a:rPr sz="2700" spc="10" dirty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700" spc="-65" dirty="0">
                <a:solidFill>
                  <a:srgbClr val="F41722"/>
                </a:solidFill>
                <a:latin typeface="Arial Black"/>
                <a:cs typeface="Arial Black"/>
              </a:rPr>
              <a:t>помощь</a:t>
            </a:r>
            <a:r>
              <a:rPr sz="2700" spc="-165" dirty="0">
                <a:solidFill>
                  <a:srgbClr val="F41722"/>
                </a:solidFill>
                <a:latin typeface="Arial Black"/>
                <a:cs typeface="Arial Black"/>
              </a:rPr>
              <a:t> </a:t>
            </a:r>
            <a:r>
              <a:rPr sz="2700" spc="114" dirty="0">
                <a:solidFill>
                  <a:srgbClr val="101B1E"/>
                </a:solidFill>
                <a:latin typeface="Microsoft Sans Serif"/>
                <a:cs typeface="Microsoft Sans Serif"/>
              </a:rPr>
              <a:t>в</a:t>
            </a:r>
            <a:r>
              <a:rPr sz="2700" spc="5" dirty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700" spc="155" dirty="0" err="1">
                <a:solidFill>
                  <a:srgbClr val="101B1E"/>
                </a:solidFill>
                <a:latin typeface="Microsoft Sans Serif"/>
                <a:cs typeface="Microsoft Sans Serif"/>
              </a:rPr>
              <a:t>решении</a:t>
            </a:r>
            <a:r>
              <a:rPr sz="2700" spc="10" dirty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700" spc="-10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про</a:t>
            </a:r>
            <a:r>
              <a:rPr lang="ru-RU" sz="2700" spc="-10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б</a:t>
            </a:r>
            <a:r>
              <a:rPr sz="2700" spc="-10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лем</a:t>
            </a:r>
            <a:r>
              <a:rPr sz="2700" b="1" spc="-10" dirty="0">
                <a:solidFill>
                  <a:srgbClr val="101B1E"/>
                </a:solidFill>
                <a:latin typeface="Tahoma"/>
                <a:cs typeface="Tahoma"/>
              </a:rPr>
              <a:t>»</a:t>
            </a:r>
            <a:endParaRPr sz="27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60"/>
              </a:spcBef>
            </a:pPr>
            <a:endParaRPr sz="27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700" b="1" spc="-405" dirty="0">
                <a:solidFill>
                  <a:srgbClr val="101B1E"/>
                </a:solidFill>
                <a:latin typeface="Tahoma"/>
                <a:cs typeface="Tahoma"/>
              </a:rPr>
              <a:t>«</a:t>
            </a:r>
            <a:r>
              <a:rPr sz="2700" spc="-405" dirty="0">
                <a:solidFill>
                  <a:srgbClr val="101B1E"/>
                </a:solidFill>
                <a:latin typeface="Microsoft Sans Serif"/>
                <a:cs typeface="Microsoft Sans Serif"/>
              </a:rPr>
              <a:t>Я</a:t>
            </a:r>
            <a:r>
              <a:rPr sz="2700" spc="35" dirty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700" spc="110" dirty="0" err="1">
                <a:solidFill>
                  <a:srgbClr val="101B1E"/>
                </a:solidFill>
                <a:latin typeface="Microsoft Sans Serif"/>
                <a:cs typeface="Microsoft Sans Serif"/>
              </a:rPr>
              <a:t>хочу</a:t>
            </a:r>
            <a:r>
              <a:rPr sz="2700" spc="40" dirty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lang="ru-RU" sz="2700" spc="75" dirty="0">
                <a:solidFill>
                  <a:srgbClr val="101B1E"/>
                </a:solidFill>
                <a:latin typeface="Microsoft Sans Serif"/>
                <a:cs typeface="Microsoft Sans Serif"/>
              </a:rPr>
              <a:t>ж</a:t>
            </a:r>
            <a:r>
              <a:rPr sz="2700" spc="75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ить</a:t>
            </a:r>
            <a:r>
              <a:rPr sz="2700" spc="35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700" spc="-55" dirty="0">
                <a:solidFill>
                  <a:srgbClr val="F41722"/>
                </a:solidFill>
                <a:latin typeface="Arial Black"/>
                <a:cs typeface="Arial Black"/>
              </a:rPr>
              <a:t>по</a:t>
            </a:r>
            <a:r>
              <a:rPr sz="2700" b="1" spc="-55" dirty="0">
                <a:solidFill>
                  <a:srgbClr val="F41722"/>
                </a:solidFill>
                <a:latin typeface="Tahoma"/>
                <a:cs typeface="Tahoma"/>
              </a:rPr>
              <a:t>-</a:t>
            </a:r>
            <a:r>
              <a:rPr sz="2700" spc="-20" dirty="0">
                <a:solidFill>
                  <a:srgbClr val="F41722"/>
                </a:solidFill>
                <a:latin typeface="Arial Black"/>
                <a:cs typeface="Arial Black"/>
              </a:rPr>
              <a:t>другому</a:t>
            </a:r>
            <a:r>
              <a:rPr sz="2700" b="1" spc="-20" dirty="0">
                <a:solidFill>
                  <a:srgbClr val="101B1E"/>
                </a:solidFill>
                <a:latin typeface="Tahoma"/>
                <a:cs typeface="Tahoma"/>
              </a:rPr>
              <a:t>»</a:t>
            </a:r>
            <a:endParaRPr sz="27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70"/>
              </a:spcBef>
            </a:pPr>
            <a:endParaRPr sz="2700" dirty="0">
              <a:latin typeface="Tahoma"/>
              <a:cs typeface="Tahoma"/>
            </a:endParaRPr>
          </a:p>
          <a:p>
            <a:pPr marL="3065780">
              <a:lnSpc>
                <a:spcPct val="100000"/>
              </a:lnSpc>
            </a:pPr>
            <a:r>
              <a:rPr sz="2700" b="1" spc="-405" dirty="0">
                <a:solidFill>
                  <a:srgbClr val="101B1E"/>
                </a:solidFill>
                <a:latin typeface="Tahoma"/>
                <a:cs typeface="Tahoma"/>
              </a:rPr>
              <a:t>«</a:t>
            </a:r>
            <a:r>
              <a:rPr sz="2700" spc="-405" dirty="0">
                <a:solidFill>
                  <a:srgbClr val="101B1E"/>
                </a:solidFill>
                <a:latin typeface="Microsoft Sans Serif"/>
                <a:cs typeface="Microsoft Sans Serif"/>
              </a:rPr>
              <a:t>Я</a:t>
            </a:r>
            <a:r>
              <a:rPr sz="2700" spc="30" dirty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700" spc="110" dirty="0">
                <a:solidFill>
                  <a:srgbClr val="101B1E"/>
                </a:solidFill>
                <a:latin typeface="Microsoft Sans Serif"/>
                <a:cs typeface="Microsoft Sans Serif"/>
              </a:rPr>
              <a:t>хочу</a:t>
            </a:r>
            <a:r>
              <a:rPr sz="2700" spc="35" dirty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700" spc="105" dirty="0">
                <a:solidFill>
                  <a:srgbClr val="101B1E"/>
                </a:solidFill>
                <a:latin typeface="Microsoft Sans Serif"/>
                <a:cs typeface="Microsoft Sans Serif"/>
              </a:rPr>
              <a:t>иметь</a:t>
            </a:r>
            <a:r>
              <a:rPr sz="2700" spc="35" dirty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700" spc="-95" dirty="0">
                <a:solidFill>
                  <a:srgbClr val="F41722"/>
                </a:solidFill>
                <a:latin typeface="Arial Black"/>
                <a:cs typeface="Arial Black"/>
              </a:rPr>
              <a:t>право</a:t>
            </a:r>
            <a:r>
              <a:rPr sz="2700" spc="-130" dirty="0">
                <a:solidFill>
                  <a:srgbClr val="F41722"/>
                </a:solidFill>
                <a:latin typeface="Arial Black"/>
                <a:cs typeface="Arial Black"/>
              </a:rPr>
              <a:t> </a:t>
            </a:r>
            <a:r>
              <a:rPr sz="2700" spc="-175" dirty="0" err="1">
                <a:solidFill>
                  <a:srgbClr val="F41722"/>
                </a:solidFill>
                <a:latin typeface="Arial Black"/>
                <a:cs typeface="Arial Black"/>
              </a:rPr>
              <a:t>на</a:t>
            </a:r>
            <a:r>
              <a:rPr sz="2700" spc="-135" dirty="0">
                <a:solidFill>
                  <a:srgbClr val="F41722"/>
                </a:solidFill>
                <a:latin typeface="Arial Black"/>
                <a:cs typeface="Arial Black"/>
              </a:rPr>
              <a:t> </a:t>
            </a:r>
            <a:r>
              <a:rPr lang="ru-RU" sz="2700" spc="-10" dirty="0" err="1" smtClean="0">
                <a:solidFill>
                  <a:srgbClr val="F41722"/>
                </a:solidFill>
                <a:latin typeface="Arial Black"/>
                <a:cs typeface="Arial Black"/>
              </a:rPr>
              <a:t>жиз</a:t>
            </a:r>
            <a:r>
              <a:rPr sz="2700" spc="-10" dirty="0" err="1" smtClean="0">
                <a:solidFill>
                  <a:srgbClr val="F41722"/>
                </a:solidFill>
                <a:latin typeface="Arial Black"/>
                <a:cs typeface="Arial Black"/>
              </a:rPr>
              <a:t>нь</a:t>
            </a:r>
            <a:r>
              <a:rPr sz="2700" b="1" spc="-10" dirty="0">
                <a:solidFill>
                  <a:srgbClr val="101B1E"/>
                </a:solidFill>
                <a:latin typeface="Tahoma"/>
                <a:cs typeface="Tahoma"/>
              </a:rPr>
              <a:t>»</a:t>
            </a:r>
            <a:endParaRPr sz="27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755"/>
              </a:spcBef>
            </a:pPr>
            <a:endParaRPr sz="2700" dirty="0">
              <a:latin typeface="Tahoma"/>
              <a:cs typeface="Tahoma"/>
            </a:endParaRPr>
          </a:p>
          <a:p>
            <a:pPr marL="75565">
              <a:lnSpc>
                <a:spcPct val="100000"/>
              </a:lnSpc>
              <a:spcBef>
                <a:spcPts val="5"/>
              </a:spcBef>
            </a:pPr>
            <a:r>
              <a:rPr sz="2700" b="1" spc="-405" dirty="0">
                <a:solidFill>
                  <a:srgbClr val="101B1E"/>
                </a:solidFill>
                <a:latin typeface="Tahoma"/>
                <a:cs typeface="Tahoma"/>
              </a:rPr>
              <a:t>«</a:t>
            </a:r>
            <a:r>
              <a:rPr sz="2700" spc="-405" dirty="0">
                <a:solidFill>
                  <a:srgbClr val="101B1E"/>
                </a:solidFill>
                <a:latin typeface="Microsoft Sans Serif"/>
                <a:cs typeface="Microsoft Sans Serif"/>
              </a:rPr>
              <a:t>Я</a:t>
            </a:r>
            <a:r>
              <a:rPr sz="2700" spc="60" dirty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700" spc="110" dirty="0">
                <a:solidFill>
                  <a:srgbClr val="101B1E"/>
                </a:solidFill>
                <a:latin typeface="Microsoft Sans Serif"/>
                <a:cs typeface="Microsoft Sans Serif"/>
              </a:rPr>
              <a:t>хочу</a:t>
            </a:r>
            <a:r>
              <a:rPr sz="2700" spc="65" dirty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700" spc="80" dirty="0" err="1">
                <a:solidFill>
                  <a:srgbClr val="101B1E"/>
                </a:solidFill>
                <a:latin typeface="Microsoft Sans Serif"/>
                <a:cs typeface="Microsoft Sans Serif"/>
              </a:rPr>
              <a:t>чувствовать</a:t>
            </a:r>
            <a:r>
              <a:rPr sz="2700" spc="65" dirty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sz="2700" dirty="0" err="1" smtClean="0">
                <a:solidFill>
                  <a:srgbClr val="101B1E"/>
                </a:solidFill>
                <a:latin typeface="Microsoft Sans Serif"/>
                <a:cs typeface="Microsoft Sans Serif"/>
              </a:rPr>
              <a:t>се</a:t>
            </a:r>
            <a:r>
              <a:rPr lang="ru-RU" sz="2700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б</a:t>
            </a:r>
            <a:r>
              <a:rPr sz="2700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я</a:t>
            </a:r>
            <a:r>
              <a:rPr sz="2700" spc="60" dirty="0" smtClean="0">
                <a:solidFill>
                  <a:srgbClr val="101B1E"/>
                </a:solidFill>
                <a:latin typeface="Microsoft Sans Serif"/>
                <a:cs typeface="Microsoft Sans Serif"/>
              </a:rPr>
              <a:t> </a:t>
            </a:r>
            <a:r>
              <a:rPr lang="ru-RU" sz="2700" spc="-10" dirty="0" err="1" smtClean="0">
                <a:solidFill>
                  <a:srgbClr val="F41722"/>
                </a:solidFill>
                <a:latin typeface="Arial Black"/>
                <a:cs typeface="Microsoft Sans Serif"/>
              </a:rPr>
              <a:t>жи</a:t>
            </a:r>
            <a:r>
              <a:rPr sz="2700" spc="-10" dirty="0" err="1" smtClean="0">
                <a:solidFill>
                  <a:srgbClr val="F41722"/>
                </a:solidFill>
                <a:latin typeface="Arial Black"/>
                <a:cs typeface="Arial Black"/>
              </a:rPr>
              <a:t>вым</a:t>
            </a:r>
            <a:r>
              <a:rPr sz="2700" b="1" spc="-10" dirty="0">
                <a:solidFill>
                  <a:srgbClr val="101B1E"/>
                </a:solidFill>
                <a:latin typeface="Tahoma"/>
                <a:cs typeface="Tahoma"/>
              </a:rPr>
              <a:t>»</a:t>
            </a:r>
            <a:endParaRPr sz="27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9" y="0"/>
                </a:moveTo>
                <a:lnTo>
                  <a:pt x="0" y="0"/>
                </a:lnTo>
                <a:lnTo>
                  <a:pt x="0" y="10286999"/>
                </a:lnTo>
                <a:lnTo>
                  <a:pt x="18287999" y="10286999"/>
                </a:lnTo>
                <a:lnTo>
                  <a:pt x="18287999" y="0"/>
                </a:lnTo>
                <a:close/>
              </a:path>
            </a:pathLst>
          </a:custGeom>
          <a:solidFill>
            <a:srgbClr val="DD2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534911" cy="102869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472098" y="3803676"/>
            <a:ext cx="10164445" cy="318960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algn="just">
              <a:lnSpc>
                <a:spcPts val="6230"/>
              </a:lnSpc>
              <a:spcBef>
                <a:spcPts val="195"/>
              </a:spcBef>
            </a:pPr>
            <a:r>
              <a:rPr sz="5200" dirty="0">
                <a:solidFill>
                  <a:srgbClr val="FFFFFF"/>
                </a:solidFill>
                <a:latin typeface="Microsoft Sans Serif"/>
                <a:cs typeface="Microsoft Sans Serif"/>
              </a:rPr>
              <a:t>Pаннее</a:t>
            </a:r>
            <a:r>
              <a:rPr sz="5200" spc="1030" dirty="0">
                <a:solidFill>
                  <a:srgbClr val="FFFFFF"/>
                </a:solidFill>
                <a:latin typeface="Microsoft Sans Serif"/>
                <a:cs typeface="Microsoft Sans Serif"/>
              </a:rPr>
              <a:t>    </a:t>
            </a:r>
            <a:r>
              <a:rPr sz="5200" spc="140" dirty="0">
                <a:solidFill>
                  <a:srgbClr val="FFFFFF"/>
                </a:solidFill>
                <a:latin typeface="Microsoft Sans Serif"/>
                <a:cs typeface="Microsoft Sans Serif"/>
              </a:rPr>
              <a:t>выявление</a:t>
            </a:r>
            <a:r>
              <a:rPr sz="5200" spc="1035" dirty="0">
                <a:solidFill>
                  <a:srgbClr val="FFFFFF"/>
                </a:solidFill>
                <a:latin typeface="Microsoft Sans Serif"/>
                <a:cs typeface="Microsoft Sans Serif"/>
              </a:rPr>
              <a:t>    </a:t>
            </a:r>
            <a:r>
              <a:rPr sz="52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риска </a:t>
            </a:r>
            <a:r>
              <a:rPr sz="5200" spc="145" dirty="0">
                <a:solidFill>
                  <a:srgbClr val="FFFFFF"/>
                </a:solidFill>
                <a:latin typeface="Microsoft Sans Serif"/>
                <a:cs typeface="Microsoft Sans Serif"/>
              </a:rPr>
              <a:t>суицидального</a:t>
            </a:r>
            <a:r>
              <a:rPr sz="5200" spc="955" dirty="0">
                <a:solidFill>
                  <a:srgbClr val="FFFFFF"/>
                </a:solidFill>
                <a:latin typeface="Microsoft Sans Serif"/>
                <a:cs typeface="Microsoft Sans Serif"/>
              </a:rPr>
              <a:t>      </a:t>
            </a:r>
            <a:r>
              <a:rPr sz="5200" spc="130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поведения</a:t>
            </a:r>
            <a:r>
              <a:rPr sz="5200" spc="1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5200" spc="16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lang="ru-RU" sz="5200" spc="160" dirty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5200" spc="16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учающихся</a:t>
            </a:r>
            <a:r>
              <a:rPr sz="5200" spc="72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  </a:t>
            </a:r>
            <a:r>
              <a:rPr sz="520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во</a:t>
            </a:r>
            <a:r>
              <a:rPr lang="ru-RU" sz="52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520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мо</a:t>
            </a:r>
            <a:r>
              <a:rPr lang="ru-RU" sz="52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ж</a:t>
            </a:r>
            <a:r>
              <a:rPr sz="520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но</a:t>
            </a:r>
            <a:r>
              <a:rPr sz="5200" spc="72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  </a:t>
            </a:r>
            <a:r>
              <a:rPr sz="5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с </a:t>
            </a:r>
            <a:r>
              <a:rPr sz="5200" spc="265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помощью</a:t>
            </a:r>
            <a:r>
              <a:rPr sz="5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5200" spc="-300" dirty="0" smtClean="0">
                <a:solidFill>
                  <a:srgbClr val="FFFFFF"/>
                </a:solidFill>
                <a:latin typeface="Arial Black"/>
                <a:cs typeface="Arial Black"/>
              </a:rPr>
              <a:t>с</a:t>
            </a:r>
            <a:r>
              <a:rPr lang="ru-RU" sz="5200" spc="-300" dirty="0" smtClean="0">
                <a:solidFill>
                  <a:srgbClr val="FFFFFF"/>
                </a:solidFill>
                <a:latin typeface="Arial Black"/>
                <a:cs typeface="Arial Black"/>
              </a:rPr>
              <a:t>и</a:t>
            </a:r>
            <a:r>
              <a:rPr sz="5200" spc="-300" dirty="0" err="1" smtClean="0">
                <a:solidFill>
                  <a:srgbClr val="FFFFFF"/>
                </a:solidFill>
                <a:latin typeface="Arial Black"/>
                <a:cs typeface="Arial Black"/>
              </a:rPr>
              <a:t>стемы</a:t>
            </a:r>
            <a:r>
              <a:rPr sz="5200" spc="-360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5200" spc="-275" dirty="0">
                <a:solidFill>
                  <a:srgbClr val="FFFFFF"/>
                </a:solidFill>
                <a:latin typeface="Arial Black"/>
                <a:cs typeface="Arial Black"/>
              </a:rPr>
              <a:t>марkеров</a:t>
            </a:r>
            <a:r>
              <a:rPr sz="5200" b="1" spc="-275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endParaRPr sz="5200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773817" y="887506"/>
            <a:ext cx="296100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600" b="0" spc="-535" dirty="0">
                <a:solidFill>
                  <a:srgbClr val="FFFFFF"/>
                </a:solidFill>
                <a:latin typeface="Arial Black"/>
                <a:cs typeface="Arial Black"/>
              </a:rPr>
              <a:t>В</a:t>
            </a:r>
            <a:r>
              <a:rPr sz="5600" b="0" u="heavy" spc="-535" dirty="0">
                <a:solidFill>
                  <a:srgbClr val="FFFFFF"/>
                </a:solidFill>
                <a:uFill>
                  <a:solidFill>
                    <a:srgbClr val="101B1E"/>
                  </a:solidFill>
                </a:uFill>
                <a:latin typeface="Arial Black"/>
                <a:cs typeface="Arial Black"/>
              </a:rPr>
              <a:t>АЖНО</a:t>
            </a:r>
            <a:r>
              <a:rPr sz="5600" spc="-535" dirty="0">
                <a:solidFill>
                  <a:srgbClr val="FFFFFF"/>
                </a:solidFill>
              </a:rPr>
              <a:t>!</a:t>
            </a:r>
            <a:endParaRPr sz="5600">
              <a:latin typeface="Arial Black"/>
              <a:cs typeface="Arial Blac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308176" y="0"/>
            <a:ext cx="396875" cy="450850"/>
          </a:xfrm>
          <a:custGeom>
            <a:avLst/>
            <a:gdLst/>
            <a:ahLst/>
            <a:cxnLst/>
            <a:rect l="l" t="t" r="r" b="b"/>
            <a:pathLst>
              <a:path w="396875" h="450850">
                <a:moveTo>
                  <a:pt x="283528" y="0"/>
                </a:moveTo>
                <a:lnTo>
                  <a:pt x="132253" y="0"/>
                </a:lnTo>
                <a:lnTo>
                  <a:pt x="0" y="131612"/>
                </a:lnTo>
                <a:lnTo>
                  <a:pt x="320680" y="450677"/>
                </a:lnTo>
                <a:lnTo>
                  <a:pt x="396331" y="375422"/>
                </a:lnTo>
                <a:lnTo>
                  <a:pt x="151241" y="131612"/>
                </a:lnTo>
                <a:lnTo>
                  <a:pt x="283528" y="0"/>
                </a:lnTo>
                <a:close/>
              </a:path>
            </a:pathLst>
          </a:custGeom>
          <a:solidFill>
            <a:srgbClr val="101B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766351" y="0"/>
            <a:ext cx="396875" cy="450850"/>
          </a:xfrm>
          <a:custGeom>
            <a:avLst/>
            <a:gdLst/>
            <a:ahLst/>
            <a:cxnLst/>
            <a:rect l="l" t="t" r="r" b="b"/>
            <a:pathLst>
              <a:path w="396875" h="450850">
                <a:moveTo>
                  <a:pt x="283542" y="0"/>
                </a:moveTo>
                <a:lnTo>
                  <a:pt x="132266" y="0"/>
                </a:lnTo>
                <a:lnTo>
                  <a:pt x="0" y="131612"/>
                </a:lnTo>
                <a:lnTo>
                  <a:pt x="320710" y="450677"/>
                </a:lnTo>
                <a:lnTo>
                  <a:pt x="396331" y="375422"/>
                </a:lnTo>
                <a:lnTo>
                  <a:pt x="151272" y="131612"/>
                </a:lnTo>
                <a:lnTo>
                  <a:pt x="283542" y="0"/>
                </a:lnTo>
                <a:close/>
              </a:path>
            </a:pathLst>
          </a:custGeom>
          <a:solidFill>
            <a:srgbClr val="101B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224587" y="0"/>
            <a:ext cx="396875" cy="450850"/>
          </a:xfrm>
          <a:custGeom>
            <a:avLst/>
            <a:gdLst/>
            <a:ahLst/>
            <a:cxnLst/>
            <a:rect l="l" t="t" r="r" b="b"/>
            <a:pathLst>
              <a:path w="396875" h="450850">
                <a:moveTo>
                  <a:pt x="283512" y="0"/>
                </a:moveTo>
                <a:lnTo>
                  <a:pt x="132253" y="0"/>
                </a:lnTo>
                <a:lnTo>
                  <a:pt x="0" y="131612"/>
                </a:lnTo>
                <a:lnTo>
                  <a:pt x="320680" y="450677"/>
                </a:lnTo>
                <a:lnTo>
                  <a:pt x="396300" y="375422"/>
                </a:lnTo>
                <a:lnTo>
                  <a:pt x="151241" y="131612"/>
                </a:lnTo>
                <a:lnTo>
                  <a:pt x="283512" y="0"/>
                </a:lnTo>
                <a:close/>
              </a:path>
            </a:pathLst>
          </a:custGeom>
          <a:solidFill>
            <a:srgbClr val="101B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682824" y="0"/>
            <a:ext cx="396875" cy="450850"/>
          </a:xfrm>
          <a:custGeom>
            <a:avLst/>
            <a:gdLst/>
            <a:ahLst/>
            <a:cxnLst/>
            <a:rect l="l" t="t" r="r" b="b"/>
            <a:pathLst>
              <a:path w="396875" h="450850">
                <a:moveTo>
                  <a:pt x="283528" y="0"/>
                </a:moveTo>
                <a:lnTo>
                  <a:pt x="132253" y="0"/>
                </a:lnTo>
                <a:lnTo>
                  <a:pt x="0" y="131612"/>
                </a:lnTo>
                <a:lnTo>
                  <a:pt x="320680" y="450677"/>
                </a:lnTo>
                <a:lnTo>
                  <a:pt x="396331" y="375422"/>
                </a:lnTo>
                <a:lnTo>
                  <a:pt x="151241" y="131612"/>
                </a:lnTo>
                <a:lnTo>
                  <a:pt x="283528" y="0"/>
                </a:lnTo>
                <a:close/>
              </a:path>
            </a:pathLst>
          </a:custGeom>
          <a:solidFill>
            <a:srgbClr val="101B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140999" y="0"/>
            <a:ext cx="396875" cy="450850"/>
          </a:xfrm>
          <a:custGeom>
            <a:avLst/>
            <a:gdLst/>
            <a:ahLst/>
            <a:cxnLst/>
            <a:rect l="l" t="t" r="r" b="b"/>
            <a:pathLst>
              <a:path w="396875" h="450850">
                <a:moveTo>
                  <a:pt x="283542" y="0"/>
                </a:moveTo>
                <a:lnTo>
                  <a:pt x="132278" y="0"/>
                </a:lnTo>
                <a:lnTo>
                  <a:pt x="0" y="131612"/>
                </a:lnTo>
                <a:lnTo>
                  <a:pt x="320741" y="450677"/>
                </a:lnTo>
                <a:lnTo>
                  <a:pt x="396331" y="375422"/>
                </a:lnTo>
                <a:lnTo>
                  <a:pt x="151272" y="131612"/>
                </a:lnTo>
                <a:lnTo>
                  <a:pt x="283542" y="0"/>
                </a:lnTo>
                <a:close/>
              </a:path>
            </a:pathLst>
          </a:custGeom>
          <a:solidFill>
            <a:srgbClr val="101B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599205" y="0"/>
            <a:ext cx="396875" cy="450850"/>
          </a:xfrm>
          <a:custGeom>
            <a:avLst/>
            <a:gdLst/>
            <a:ahLst/>
            <a:cxnLst/>
            <a:rect l="l" t="t" r="r" b="b"/>
            <a:pathLst>
              <a:path w="396875" h="450850">
                <a:moveTo>
                  <a:pt x="283603" y="0"/>
                </a:moveTo>
                <a:lnTo>
                  <a:pt x="132304" y="0"/>
                </a:lnTo>
                <a:lnTo>
                  <a:pt x="0" y="131612"/>
                </a:lnTo>
                <a:lnTo>
                  <a:pt x="320801" y="450677"/>
                </a:lnTo>
                <a:lnTo>
                  <a:pt x="396392" y="375422"/>
                </a:lnTo>
                <a:lnTo>
                  <a:pt x="151333" y="131612"/>
                </a:lnTo>
                <a:lnTo>
                  <a:pt x="283603" y="0"/>
                </a:lnTo>
                <a:close/>
              </a:path>
            </a:pathLst>
          </a:custGeom>
          <a:solidFill>
            <a:srgbClr val="101B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057472" y="0"/>
            <a:ext cx="396240" cy="450850"/>
          </a:xfrm>
          <a:custGeom>
            <a:avLst/>
            <a:gdLst/>
            <a:ahLst/>
            <a:cxnLst/>
            <a:rect l="l" t="t" r="r" b="b"/>
            <a:pathLst>
              <a:path w="396240" h="450850">
                <a:moveTo>
                  <a:pt x="283451" y="0"/>
                </a:moveTo>
                <a:lnTo>
                  <a:pt x="132241" y="0"/>
                </a:lnTo>
                <a:lnTo>
                  <a:pt x="0" y="131612"/>
                </a:lnTo>
                <a:lnTo>
                  <a:pt x="320649" y="450677"/>
                </a:lnTo>
                <a:lnTo>
                  <a:pt x="396239" y="375422"/>
                </a:lnTo>
                <a:lnTo>
                  <a:pt x="151180" y="131612"/>
                </a:lnTo>
                <a:lnTo>
                  <a:pt x="283451" y="0"/>
                </a:lnTo>
                <a:close/>
              </a:path>
            </a:pathLst>
          </a:custGeom>
          <a:solidFill>
            <a:srgbClr val="101B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515739" y="0"/>
            <a:ext cx="396240" cy="450850"/>
          </a:xfrm>
          <a:custGeom>
            <a:avLst/>
            <a:gdLst/>
            <a:ahLst/>
            <a:cxnLst/>
            <a:rect l="l" t="t" r="r" b="b"/>
            <a:pathLst>
              <a:path w="396240" h="450850">
                <a:moveTo>
                  <a:pt x="283451" y="0"/>
                </a:moveTo>
                <a:lnTo>
                  <a:pt x="132241" y="0"/>
                </a:lnTo>
                <a:lnTo>
                  <a:pt x="0" y="131612"/>
                </a:lnTo>
                <a:lnTo>
                  <a:pt x="320649" y="450677"/>
                </a:lnTo>
                <a:lnTo>
                  <a:pt x="396239" y="375422"/>
                </a:lnTo>
                <a:lnTo>
                  <a:pt x="151180" y="131612"/>
                </a:lnTo>
                <a:lnTo>
                  <a:pt x="283451" y="0"/>
                </a:lnTo>
                <a:close/>
              </a:path>
            </a:pathLst>
          </a:custGeom>
          <a:solidFill>
            <a:srgbClr val="101B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973853" y="0"/>
            <a:ext cx="396875" cy="450850"/>
          </a:xfrm>
          <a:custGeom>
            <a:avLst/>
            <a:gdLst/>
            <a:ahLst/>
            <a:cxnLst/>
            <a:rect l="l" t="t" r="r" b="b"/>
            <a:pathLst>
              <a:path w="396875" h="450850">
                <a:moveTo>
                  <a:pt x="283603" y="0"/>
                </a:moveTo>
                <a:lnTo>
                  <a:pt x="132304" y="0"/>
                </a:lnTo>
                <a:lnTo>
                  <a:pt x="0" y="131612"/>
                </a:lnTo>
                <a:lnTo>
                  <a:pt x="320801" y="450677"/>
                </a:lnTo>
                <a:lnTo>
                  <a:pt x="396392" y="375422"/>
                </a:lnTo>
                <a:lnTo>
                  <a:pt x="151333" y="131612"/>
                </a:lnTo>
                <a:lnTo>
                  <a:pt x="283603" y="0"/>
                </a:lnTo>
                <a:close/>
              </a:path>
            </a:pathLst>
          </a:custGeom>
          <a:solidFill>
            <a:srgbClr val="101B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432120" y="0"/>
            <a:ext cx="396240" cy="450850"/>
          </a:xfrm>
          <a:custGeom>
            <a:avLst/>
            <a:gdLst/>
            <a:ahLst/>
            <a:cxnLst/>
            <a:rect l="l" t="t" r="r" b="b"/>
            <a:pathLst>
              <a:path w="396240" h="450850">
                <a:moveTo>
                  <a:pt x="283451" y="0"/>
                </a:moveTo>
                <a:lnTo>
                  <a:pt x="132241" y="0"/>
                </a:lnTo>
                <a:lnTo>
                  <a:pt x="0" y="131612"/>
                </a:lnTo>
                <a:lnTo>
                  <a:pt x="320649" y="450677"/>
                </a:lnTo>
                <a:lnTo>
                  <a:pt x="396239" y="375422"/>
                </a:lnTo>
                <a:lnTo>
                  <a:pt x="151180" y="131612"/>
                </a:lnTo>
                <a:lnTo>
                  <a:pt x="283451" y="0"/>
                </a:lnTo>
                <a:close/>
              </a:path>
            </a:pathLst>
          </a:custGeom>
          <a:solidFill>
            <a:srgbClr val="101B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890387" y="0"/>
            <a:ext cx="396240" cy="450850"/>
          </a:xfrm>
          <a:custGeom>
            <a:avLst/>
            <a:gdLst/>
            <a:ahLst/>
            <a:cxnLst/>
            <a:rect l="l" t="t" r="r" b="b"/>
            <a:pathLst>
              <a:path w="396240" h="450850">
                <a:moveTo>
                  <a:pt x="283451" y="0"/>
                </a:moveTo>
                <a:lnTo>
                  <a:pt x="132241" y="0"/>
                </a:lnTo>
                <a:lnTo>
                  <a:pt x="0" y="131612"/>
                </a:lnTo>
                <a:lnTo>
                  <a:pt x="320649" y="450677"/>
                </a:lnTo>
                <a:lnTo>
                  <a:pt x="396239" y="375422"/>
                </a:lnTo>
                <a:lnTo>
                  <a:pt x="151180" y="131612"/>
                </a:lnTo>
                <a:lnTo>
                  <a:pt x="283451" y="0"/>
                </a:lnTo>
                <a:close/>
              </a:path>
            </a:pathLst>
          </a:custGeom>
          <a:solidFill>
            <a:srgbClr val="101B1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1630025" cy="10287000"/>
            </a:xfrm>
            <a:custGeom>
              <a:avLst/>
              <a:gdLst/>
              <a:ahLst/>
              <a:cxnLst/>
              <a:rect l="l" t="t" r="r" b="b"/>
              <a:pathLst>
                <a:path w="11630025" h="10287000">
                  <a:moveTo>
                    <a:pt x="0" y="10286999"/>
                  </a:moveTo>
                  <a:lnTo>
                    <a:pt x="11629979" y="10286999"/>
                  </a:lnTo>
                  <a:lnTo>
                    <a:pt x="11629979" y="0"/>
                  </a:lnTo>
                  <a:lnTo>
                    <a:pt x="0" y="0"/>
                  </a:lnTo>
                  <a:lnTo>
                    <a:pt x="0" y="10286999"/>
                  </a:lnTo>
                  <a:close/>
                </a:path>
              </a:pathLst>
            </a:custGeom>
            <a:solidFill>
              <a:srgbClr val="101B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629979" y="0"/>
              <a:ext cx="6658609" cy="10287000"/>
            </a:xfrm>
            <a:custGeom>
              <a:avLst/>
              <a:gdLst/>
              <a:ahLst/>
              <a:cxnLst/>
              <a:rect l="l" t="t" r="r" b="b"/>
              <a:pathLst>
                <a:path w="6658609" h="10287000">
                  <a:moveTo>
                    <a:pt x="6657990" y="0"/>
                  </a:moveTo>
                  <a:lnTo>
                    <a:pt x="0" y="0"/>
                  </a:lnTo>
                  <a:lnTo>
                    <a:pt x="0" y="10286999"/>
                  </a:lnTo>
                  <a:lnTo>
                    <a:pt x="6657990" y="10286999"/>
                  </a:lnTo>
                  <a:lnTo>
                    <a:pt x="6657990" y="0"/>
                  </a:lnTo>
                  <a:close/>
                </a:path>
              </a:pathLst>
            </a:custGeom>
            <a:solidFill>
              <a:srgbClr val="DD20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309350" y="8144116"/>
              <a:ext cx="6066155" cy="2143125"/>
            </a:xfrm>
            <a:custGeom>
              <a:avLst/>
              <a:gdLst/>
              <a:ahLst/>
              <a:cxnLst/>
              <a:rect l="l" t="t" r="r" b="b"/>
              <a:pathLst>
                <a:path w="6066155" h="2143125">
                  <a:moveTo>
                    <a:pt x="627532" y="2142883"/>
                  </a:moveTo>
                  <a:lnTo>
                    <a:pt x="469582" y="1984121"/>
                  </a:lnTo>
                  <a:lnTo>
                    <a:pt x="319100" y="1832864"/>
                  </a:lnTo>
                  <a:lnTo>
                    <a:pt x="10629" y="2142883"/>
                  </a:lnTo>
                  <a:lnTo>
                    <a:pt x="161124" y="2142883"/>
                  </a:lnTo>
                  <a:lnTo>
                    <a:pt x="319100" y="1984121"/>
                  </a:lnTo>
                  <a:lnTo>
                    <a:pt x="477075" y="2142883"/>
                  </a:lnTo>
                  <a:lnTo>
                    <a:pt x="627532" y="2142883"/>
                  </a:lnTo>
                  <a:close/>
                </a:path>
                <a:path w="6066155" h="2143125">
                  <a:moveTo>
                    <a:pt x="638162" y="1695361"/>
                  </a:moveTo>
                  <a:lnTo>
                    <a:pt x="319100" y="1374660"/>
                  </a:lnTo>
                  <a:lnTo>
                    <a:pt x="0" y="1695361"/>
                  </a:lnTo>
                  <a:lnTo>
                    <a:pt x="75260" y="1770989"/>
                  </a:lnTo>
                  <a:lnTo>
                    <a:pt x="319100" y="1525917"/>
                  </a:lnTo>
                  <a:lnTo>
                    <a:pt x="562940" y="1770989"/>
                  </a:lnTo>
                  <a:lnTo>
                    <a:pt x="638162" y="1695361"/>
                  </a:lnTo>
                  <a:close/>
                </a:path>
                <a:path w="6066155" h="2143125">
                  <a:moveTo>
                    <a:pt x="638162" y="1237157"/>
                  </a:moveTo>
                  <a:lnTo>
                    <a:pt x="319100" y="916457"/>
                  </a:lnTo>
                  <a:lnTo>
                    <a:pt x="0" y="1237157"/>
                  </a:lnTo>
                  <a:lnTo>
                    <a:pt x="75260" y="1312786"/>
                  </a:lnTo>
                  <a:lnTo>
                    <a:pt x="319100" y="1067714"/>
                  </a:lnTo>
                  <a:lnTo>
                    <a:pt x="562940" y="1312786"/>
                  </a:lnTo>
                  <a:lnTo>
                    <a:pt x="638162" y="1237157"/>
                  </a:lnTo>
                  <a:close/>
                </a:path>
                <a:path w="6066155" h="2143125">
                  <a:moveTo>
                    <a:pt x="638162" y="778916"/>
                  </a:moveTo>
                  <a:lnTo>
                    <a:pt x="319100" y="458216"/>
                  </a:lnTo>
                  <a:lnTo>
                    <a:pt x="0" y="778916"/>
                  </a:lnTo>
                  <a:lnTo>
                    <a:pt x="75260" y="854544"/>
                  </a:lnTo>
                  <a:lnTo>
                    <a:pt x="319100" y="609473"/>
                  </a:lnTo>
                  <a:lnTo>
                    <a:pt x="562940" y="854544"/>
                  </a:lnTo>
                  <a:lnTo>
                    <a:pt x="638162" y="778916"/>
                  </a:lnTo>
                  <a:close/>
                </a:path>
                <a:path w="6066155" h="2143125">
                  <a:moveTo>
                    <a:pt x="638162" y="320713"/>
                  </a:moveTo>
                  <a:lnTo>
                    <a:pt x="319100" y="0"/>
                  </a:lnTo>
                  <a:lnTo>
                    <a:pt x="0" y="320713"/>
                  </a:lnTo>
                  <a:lnTo>
                    <a:pt x="75260" y="396341"/>
                  </a:lnTo>
                  <a:lnTo>
                    <a:pt x="319100" y="151257"/>
                  </a:lnTo>
                  <a:lnTo>
                    <a:pt x="562940" y="396341"/>
                  </a:lnTo>
                  <a:lnTo>
                    <a:pt x="638162" y="320713"/>
                  </a:lnTo>
                  <a:close/>
                </a:path>
                <a:path w="6066155" h="2143125">
                  <a:moveTo>
                    <a:pt x="6065926" y="1112393"/>
                  </a:moveTo>
                  <a:lnTo>
                    <a:pt x="5914288" y="957821"/>
                  </a:lnTo>
                  <a:lnTo>
                    <a:pt x="5906363" y="957821"/>
                  </a:lnTo>
                  <a:lnTo>
                    <a:pt x="5901639" y="962977"/>
                  </a:lnTo>
                  <a:lnTo>
                    <a:pt x="5899201" y="965568"/>
                  </a:lnTo>
                  <a:lnTo>
                    <a:pt x="5897829" y="968794"/>
                  </a:lnTo>
                  <a:lnTo>
                    <a:pt x="5897829" y="975245"/>
                  </a:lnTo>
                  <a:lnTo>
                    <a:pt x="5899201" y="978471"/>
                  </a:lnTo>
                  <a:lnTo>
                    <a:pt x="5901639" y="981049"/>
                  </a:lnTo>
                  <a:lnTo>
                    <a:pt x="6021273" y="1103363"/>
                  </a:lnTo>
                  <a:lnTo>
                    <a:pt x="5381498" y="1103363"/>
                  </a:lnTo>
                  <a:lnTo>
                    <a:pt x="5375859" y="1109167"/>
                  </a:lnTo>
                  <a:lnTo>
                    <a:pt x="5375859" y="1123365"/>
                  </a:lnTo>
                  <a:lnTo>
                    <a:pt x="5381498" y="1129182"/>
                  </a:lnTo>
                  <a:lnTo>
                    <a:pt x="6021273" y="1129182"/>
                  </a:lnTo>
                  <a:lnTo>
                    <a:pt x="5896305" y="1256652"/>
                  </a:lnTo>
                  <a:lnTo>
                    <a:pt x="5896305" y="1264716"/>
                  </a:lnTo>
                  <a:lnTo>
                    <a:pt x="5906363" y="1275054"/>
                  </a:lnTo>
                  <a:lnTo>
                    <a:pt x="5914288" y="1275054"/>
                  </a:lnTo>
                  <a:lnTo>
                    <a:pt x="5919317" y="1269873"/>
                  </a:lnTo>
                  <a:lnTo>
                    <a:pt x="6065926" y="1120470"/>
                  </a:lnTo>
                  <a:lnTo>
                    <a:pt x="6065926" y="11123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2130" y="1584015"/>
              <a:ext cx="11144246" cy="751520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2301687" y="3268796"/>
            <a:ext cx="5749290" cy="224853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377315" marR="5080" indent="-1365250" algn="r">
              <a:lnSpc>
                <a:spcPts val="4280"/>
              </a:lnSpc>
              <a:spcBef>
                <a:spcPts val="575"/>
              </a:spcBef>
            </a:pPr>
            <a:r>
              <a:rPr sz="3900" spc="-240" dirty="0">
                <a:solidFill>
                  <a:srgbClr val="FFFFFF"/>
                </a:solidFill>
                <a:latin typeface="Microsoft Sans Serif"/>
                <a:cs typeface="Microsoft Sans Serif"/>
              </a:rPr>
              <a:t>MAPKEPЫ</a:t>
            </a:r>
            <a:r>
              <a:rPr sz="39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900" spc="-175" dirty="0">
                <a:solidFill>
                  <a:srgbClr val="FFFFFF"/>
                </a:solidFill>
                <a:latin typeface="Microsoft Sans Serif"/>
                <a:cs typeface="Microsoft Sans Serif"/>
              </a:rPr>
              <a:t>ПPOЯBЛEHИЯ </a:t>
            </a:r>
            <a:r>
              <a:rPr sz="39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СУИЦИДAЛbHOГO</a:t>
            </a:r>
            <a:endParaRPr sz="3900">
              <a:latin typeface="Microsoft Sans Serif"/>
              <a:cs typeface="Microsoft Sans Serif"/>
            </a:endParaRPr>
          </a:p>
          <a:p>
            <a:pPr marR="5080" algn="r">
              <a:lnSpc>
                <a:spcPts val="3990"/>
              </a:lnSpc>
            </a:pPr>
            <a:r>
              <a:rPr sz="39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ПOBEДEHИЯ</a:t>
            </a:r>
            <a:endParaRPr sz="3900">
              <a:latin typeface="Microsoft Sans Serif"/>
              <a:cs typeface="Microsoft Sans Serif"/>
            </a:endParaRPr>
          </a:p>
          <a:p>
            <a:pPr marR="5080" algn="r">
              <a:lnSpc>
                <a:spcPts val="4480"/>
              </a:lnSpc>
            </a:pPr>
            <a:r>
              <a:rPr sz="3900" dirty="0">
                <a:solidFill>
                  <a:srgbClr val="FFFFFF"/>
                </a:solidFill>
                <a:latin typeface="Microsoft Sans Serif"/>
                <a:cs typeface="Microsoft Sans Serif"/>
              </a:rPr>
              <a:t>B</a:t>
            </a:r>
            <a:r>
              <a:rPr sz="390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9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PEAЛbHOЙ</a:t>
            </a:r>
            <a:r>
              <a:rPr sz="39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900" spc="-1050" dirty="0">
                <a:solidFill>
                  <a:srgbClr val="FFFFFF"/>
                </a:solidFill>
                <a:latin typeface="Microsoft Sans Serif"/>
                <a:cs typeface="Microsoft Sans Serif"/>
              </a:rPr>
              <a:t>Ж</a:t>
            </a:r>
            <a:r>
              <a:rPr sz="3900" u="heavy" spc="-160" dirty="0">
                <a:solidFill>
                  <a:srgbClr val="FFFFFF"/>
                </a:solidFill>
                <a:uFill>
                  <a:solidFill>
                    <a:srgbClr val="101B1E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3900" u="heavy" spc="45" dirty="0">
                <a:solidFill>
                  <a:srgbClr val="FFFFFF"/>
                </a:solidFill>
                <a:uFill>
                  <a:solidFill>
                    <a:srgbClr val="101B1E"/>
                  </a:solidFill>
                </a:uFill>
                <a:latin typeface="Microsoft Sans Serif"/>
                <a:cs typeface="Microsoft Sans Serif"/>
              </a:rPr>
              <a:t>И3HИ</a:t>
            </a:r>
            <a:endParaRPr sz="39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510144" y="4329895"/>
            <a:ext cx="4542790" cy="116268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97155" marR="5080" indent="-85090">
              <a:lnSpc>
                <a:spcPts val="4280"/>
              </a:lnSpc>
              <a:spcBef>
                <a:spcPts val="575"/>
              </a:spcBef>
            </a:pPr>
            <a:r>
              <a:rPr sz="39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3MOЦИOHAЛbHAЯ </a:t>
            </a:r>
            <a:r>
              <a:rPr sz="390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HEСTAБИЛb</a:t>
            </a:r>
            <a:r>
              <a:rPr sz="3900" u="heavy" spc="-140" dirty="0">
                <a:solidFill>
                  <a:srgbClr val="FFFFFF"/>
                </a:solidFill>
                <a:uFill>
                  <a:solidFill>
                    <a:srgbClr val="101B1E"/>
                  </a:solidFill>
                </a:uFill>
                <a:latin typeface="Microsoft Sans Serif"/>
                <a:cs typeface="Microsoft Sans Serif"/>
              </a:rPr>
              <a:t>HOСTb</a:t>
            </a:r>
            <a:endParaRPr sz="39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29144" y="1028699"/>
            <a:ext cx="16346169" cy="9258300"/>
          </a:xfrm>
          <a:custGeom>
            <a:avLst/>
            <a:gdLst/>
            <a:ahLst/>
            <a:cxnLst/>
            <a:rect l="l" t="t" r="r" b="b"/>
            <a:pathLst>
              <a:path w="16346169" h="9258300">
                <a:moveTo>
                  <a:pt x="465823" y="254025"/>
                </a:moveTo>
                <a:lnTo>
                  <a:pt x="0" y="254025"/>
                </a:lnTo>
                <a:lnTo>
                  <a:pt x="0" y="304800"/>
                </a:lnTo>
                <a:lnTo>
                  <a:pt x="465823" y="304800"/>
                </a:lnTo>
                <a:lnTo>
                  <a:pt x="465823" y="254025"/>
                </a:lnTo>
                <a:close/>
              </a:path>
              <a:path w="16346169" h="9258300">
                <a:moveTo>
                  <a:pt x="465823" y="126987"/>
                </a:moveTo>
                <a:lnTo>
                  <a:pt x="0" y="126987"/>
                </a:lnTo>
                <a:lnTo>
                  <a:pt x="0" y="177825"/>
                </a:lnTo>
                <a:lnTo>
                  <a:pt x="465823" y="177825"/>
                </a:lnTo>
                <a:lnTo>
                  <a:pt x="465823" y="126987"/>
                </a:lnTo>
                <a:close/>
              </a:path>
              <a:path w="16346169" h="9258300">
                <a:moveTo>
                  <a:pt x="465823" y="0"/>
                </a:moveTo>
                <a:lnTo>
                  <a:pt x="0" y="0"/>
                </a:lnTo>
                <a:lnTo>
                  <a:pt x="0" y="50787"/>
                </a:lnTo>
                <a:lnTo>
                  <a:pt x="465823" y="50787"/>
                </a:lnTo>
                <a:lnTo>
                  <a:pt x="465823" y="0"/>
                </a:lnTo>
                <a:close/>
              </a:path>
              <a:path w="16346169" h="9258300">
                <a:moveTo>
                  <a:pt x="10907738" y="9258300"/>
                </a:moveTo>
                <a:lnTo>
                  <a:pt x="10749788" y="9099537"/>
                </a:lnTo>
                <a:lnTo>
                  <a:pt x="10599306" y="8948280"/>
                </a:lnTo>
                <a:lnTo>
                  <a:pt x="10290835" y="9258300"/>
                </a:lnTo>
                <a:lnTo>
                  <a:pt x="10441330" y="9258300"/>
                </a:lnTo>
                <a:lnTo>
                  <a:pt x="10599306" y="9099537"/>
                </a:lnTo>
                <a:lnTo>
                  <a:pt x="10757281" y="9258300"/>
                </a:lnTo>
                <a:lnTo>
                  <a:pt x="10907738" y="9258300"/>
                </a:lnTo>
                <a:close/>
              </a:path>
              <a:path w="16346169" h="9258300">
                <a:moveTo>
                  <a:pt x="10918368" y="8810777"/>
                </a:moveTo>
                <a:lnTo>
                  <a:pt x="10599306" y="8490077"/>
                </a:lnTo>
                <a:lnTo>
                  <a:pt x="10280205" y="8810777"/>
                </a:lnTo>
                <a:lnTo>
                  <a:pt x="10355466" y="8886406"/>
                </a:lnTo>
                <a:lnTo>
                  <a:pt x="10599306" y="8641334"/>
                </a:lnTo>
                <a:lnTo>
                  <a:pt x="10843146" y="8886406"/>
                </a:lnTo>
                <a:lnTo>
                  <a:pt x="10918368" y="8810777"/>
                </a:lnTo>
                <a:close/>
              </a:path>
              <a:path w="16346169" h="9258300">
                <a:moveTo>
                  <a:pt x="10918368" y="8352574"/>
                </a:moveTo>
                <a:lnTo>
                  <a:pt x="10599306" y="8031874"/>
                </a:lnTo>
                <a:lnTo>
                  <a:pt x="10280205" y="8352574"/>
                </a:lnTo>
                <a:lnTo>
                  <a:pt x="10355466" y="8428203"/>
                </a:lnTo>
                <a:lnTo>
                  <a:pt x="10599306" y="8183131"/>
                </a:lnTo>
                <a:lnTo>
                  <a:pt x="10843146" y="8428203"/>
                </a:lnTo>
                <a:lnTo>
                  <a:pt x="10918368" y="8352574"/>
                </a:lnTo>
                <a:close/>
              </a:path>
              <a:path w="16346169" h="9258300">
                <a:moveTo>
                  <a:pt x="10918368" y="7894333"/>
                </a:moveTo>
                <a:lnTo>
                  <a:pt x="10599306" y="7573632"/>
                </a:lnTo>
                <a:lnTo>
                  <a:pt x="10280205" y="7894333"/>
                </a:lnTo>
                <a:lnTo>
                  <a:pt x="10355466" y="7969961"/>
                </a:lnTo>
                <a:lnTo>
                  <a:pt x="10599306" y="7724889"/>
                </a:lnTo>
                <a:lnTo>
                  <a:pt x="10843146" y="7969961"/>
                </a:lnTo>
                <a:lnTo>
                  <a:pt x="10918368" y="7894333"/>
                </a:lnTo>
                <a:close/>
              </a:path>
              <a:path w="16346169" h="9258300">
                <a:moveTo>
                  <a:pt x="10918368" y="7436129"/>
                </a:moveTo>
                <a:lnTo>
                  <a:pt x="10599306" y="7115416"/>
                </a:lnTo>
                <a:lnTo>
                  <a:pt x="10280205" y="7436129"/>
                </a:lnTo>
                <a:lnTo>
                  <a:pt x="10355466" y="7511758"/>
                </a:lnTo>
                <a:lnTo>
                  <a:pt x="10599306" y="7266673"/>
                </a:lnTo>
                <a:lnTo>
                  <a:pt x="10843146" y="7511758"/>
                </a:lnTo>
                <a:lnTo>
                  <a:pt x="10918368" y="7436129"/>
                </a:lnTo>
                <a:close/>
              </a:path>
              <a:path w="16346169" h="9258300">
                <a:moveTo>
                  <a:pt x="16346132" y="8227809"/>
                </a:moveTo>
                <a:lnTo>
                  <a:pt x="16194494" y="8073237"/>
                </a:lnTo>
                <a:lnTo>
                  <a:pt x="16186569" y="8073237"/>
                </a:lnTo>
                <a:lnTo>
                  <a:pt x="16181845" y="8078394"/>
                </a:lnTo>
                <a:lnTo>
                  <a:pt x="16179407" y="8080984"/>
                </a:lnTo>
                <a:lnTo>
                  <a:pt x="16178035" y="8084210"/>
                </a:lnTo>
                <a:lnTo>
                  <a:pt x="16178035" y="8090662"/>
                </a:lnTo>
                <a:lnTo>
                  <a:pt x="16179407" y="8093888"/>
                </a:lnTo>
                <a:lnTo>
                  <a:pt x="16181845" y="8096466"/>
                </a:lnTo>
                <a:lnTo>
                  <a:pt x="16301479" y="8218779"/>
                </a:lnTo>
                <a:lnTo>
                  <a:pt x="15661704" y="8218779"/>
                </a:lnTo>
                <a:lnTo>
                  <a:pt x="15656065" y="8224583"/>
                </a:lnTo>
                <a:lnTo>
                  <a:pt x="15656065" y="8238782"/>
                </a:lnTo>
                <a:lnTo>
                  <a:pt x="15661704" y="8244599"/>
                </a:lnTo>
                <a:lnTo>
                  <a:pt x="16301479" y="8244599"/>
                </a:lnTo>
                <a:lnTo>
                  <a:pt x="16176511" y="8372068"/>
                </a:lnTo>
                <a:lnTo>
                  <a:pt x="16176511" y="8380133"/>
                </a:lnTo>
                <a:lnTo>
                  <a:pt x="16186569" y="8390471"/>
                </a:lnTo>
                <a:lnTo>
                  <a:pt x="16194494" y="8390471"/>
                </a:lnTo>
                <a:lnTo>
                  <a:pt x="16199523" y="8385289"/>
                </a:lnTo>
                <a:lnTo>
                  <a:pt x="16346132" y="8235886"/>
                </a:lnTo>
                <a:lnTo>
                  <a:pt x="16346132" y="82278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16000" y="1813756"/>
            <a:ext cx="95389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72080" algn="l"/>
                <a:tab pos="6456045" algn="l"/>
                <a:tab pos="7966075" algn="l"/>
              </a:tabLst>
            </a:pPr>
            <a:r>
              <a:rPr sz="3200" b="0" spc="6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lang="ru-RU" sz="3200" b="0" spc="6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3200" b="0" spc="6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менения</a:t>
            </a:r>
            <a:r>
              <a:rPr sz="3200" b="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b="0" spc="130" dirty="0">
                <a:solidFill>
                  <a:srgbClr val="FFFFFF"/>
                </a:solidFill>
                <a:latin typeface="Microsoft Sans Serif"/>
                <a:cs typeface="Microsoft Sans Serif"/>
              </a:rPr>
              <a:t>эмоционального</a:t>
            </a:r>
            <a:r>
              <a:rPr sz="3200" b="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b="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фона</a:t>
            </a:r>
            <a:r>
              <a:rPr sz="3200" spc="-10" dirty="0">
                <a:solidFill>
                  <a:srgbClr val="FFFFFF"/>
                </a:solidFill>
              </a:rPr>
              <a:t>,</a:t>
            </a:r>
            <a:r>
              <a:rPr sz="3200" dirty="0">
                <a:solidFill>
                  <a:srgbClr val="FFFFFF"/>
                </a:solidFill>
              </a:rPr>
              <a:t>	</a:t>
            </a:r>
            <a:r>
              <a:rPr sz="3200" b="0" spc="17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lang="ru-RU" sz="3200" b="0" spc="17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b="0" spc="17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ычно</a:t>
            </a:r>
            <a:endParaRPr sz="32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15998" y="2337632"/>
            <a:ext cx="620585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25825" algn="l"/>
                <a:tab pos="4436745" algn="l"/>
              </a:tabLst>
            </a:pPr>
            <a:r>
              <a:rPr sz="32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нехарактерные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4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ре</a:t>
            </a:r>
            <a:r>
              <a:rPr lang="ru-RU" sz="3200" spc="4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spc="4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енка</a:t>
            </a:r>
            <a:r>
              <a:rPr sz="3200" b="1" spc="45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endParaRPr sz="3200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09085" y="2337632"/>
            <a:ext cx="30410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30860" algn="l"/>
                <a:tab pos="1483995" algn="l"/>
              </a:tabLst>
            </a:pPr>
            <a:r>
              <a:rPr sz="3200" b="1" spc="-480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32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это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15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первый</a:t>
            </a:r>
            <a:endParaRPr sz="32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15995" y="2825235"/>
            <a:ext cx="9539605" cy="1597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7400"/>
              </a:lnSpc>
              <a:spcBef>
                <a:spcPts val="100"/>
              </a:spcBef>
            </a:pPr>
            <a:r>
              <a:rPr sz="3200" spc="9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при</a:t>
            </a:r>
            <a:r>
              <a:rPr lang="ru-RU" sz="3200" spc="9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3200" spc="9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нак</a:t>
            </a:r>
            <a:r>
              <a:rPr sz="3200" spc="54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 </a:t>
            </a:r>
            <a:r>
              <a:rPr sz="32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того</a:t>
            </a:r>
            <a:r>
              <a:rPr sz="3200" b="1" spc="6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3200" b="1" spc="455" dirty="0">
                <a:solidFill>
                  <a:srgbClr val="FFFFFF"/>
                </a:solidFill>
                <a:latin typeface="Tahoma"/>
                <a:cs typeface="Tahoma"/>
              </a:rPr>
              <a:t>   </a:t>
            </a:r>
            <a:r>
              <a:rPr sz="3200" spc="145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что</a:t>
            </a:r>
            <a:r>
              <a:rPr sz="3200" spc="540" dirty="0">
                <a:solidFill>
                  <a:srgbClr val="FFFFFF"/>
                </a:solidFill>
                <a:latin typeface="Microsoft Sans Serif"/>
                <a:cs typeface="Microsoft Sans Serif"/>
              </a:rPr>
              <a:t>   </a:t>
            </a:r>
            <a:r>
              <a:rPr sz="3200" spc="11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ре</a:t>
            </a:r>
            <a:r>
              <a:rPr lang="ru-RU" sz="3200" spc="1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spc="11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енок</a:t>
            </a:r>
            <a:r>
              <a:rPr sz="3200" spc="54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 </a:t>
            </a:r>
            <a:r>
              <a:rPr sz="3200" spc="6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пере</a:t>
            </a:r>
            <a:r>
              <a:rPr lang="ru-RU" sz="3200" spc="6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ж</a:t>
            </a:r>
            <a:r>
              <a:rPr sz="3200" spc="6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ивает</a:t>
            </a:r>
            <a:r>
              <a:rPr sz="3200" spc="6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трудности</a:t>
            </a:r>
            <a:r>
              <a:rPr sz="3200" spc="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13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3200" spc="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9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какой</a:t>
            </a:r>
            <a:r>
              <a:rPr sz="3200" b="1" spc="95" dirty="0" err="1" smtClean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sz="3200" spc="13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ли</a:t>
            </a:r>
            <a:r>
              <a:rPr lang="ru-RU" sz="3200" spc="13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spc="13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3200" spc="36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7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lang="ru-RU" sz="3200" spc="7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spc="7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ласти</a:t>
            </a:r>
            <a:r>
              <a:rPr sz="3200" spc="36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95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своей</a:t>
            </a:r>
            <a:r>
              <a:rPr sz="3200" spc="3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ru-RU" sz="3200" spc="-1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жиз</a:t>
            </a:r>
            <a:r>
              <a:rPr sz="3200" spc="-1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ни</a:t>
            </a:r>
            <a:r>
              <a:rPr sz="3200" b="1" spc="-10" dirty="0">
                <a:solidFill>
                  <a:srgbClr val="FFFFFF"/>
                </a:solidFill>
                <a:latin typeface="Tahoma"/>
                <a:cs typeface="Tahoma"/>
              </a:rPr>
              <a:t>. </a:t>
            </a:r>
            <a:r>
              <a:rPr sz="32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3ачастую</a:t>
            </a:r>
            <a:r>
              <a:rPr sz="3200" spc="570" dirty="0">
                <a:solidFill>
                  <a:srgbClr val="FFFFFF"/>
                </a:solidFill>
                <a:latin typeface="Microsoft Sans Serif"/>
                <a:cs typeface="Microsoft Sans Serif"/>
              </a:rPr>
              <a:t>    </a:t>
            </a:r>
            <a:r>
              <a:rPr sz="32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перепады</a:t>
            </a:r>
            <a:r>
              <a:rPr sz="3200" spc="575" dirty="0">
                <a:solidFill>
                  <a:srgbClr val="FFFFFF"/>
                </a:solidFill>
                <a:latin typeface="Microsoft Sans Serif"/>
                <a:cs typeface="Microsoft Sans Serif"/>
              </a:rPr>
              <a:t>    </a:t>
            </a:r>
            <a:r>
              <a:rPr sz="32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настроения</a:t>
            </a:r>
            <a:r>
              <a:rPr sz="3200" spc="575" dirty="0">
                <a:solidFill>
                  <a:srgbClr val="FFFFFF"/>
                </a:solidFill>
                <a:latin typeface="Microsoft Sans Serif"/>
                <a:cs typeface="Microsoft Sans Serif"/>
              </a:rPr>
              <a:t>    </a:t>
            </a:r>
            <a:r>
              <a:rPr sz="32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могут</a:t>
            </a:r>
            <a:endParaRPr sz="3200" dirty="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16005" y="4433133"/>
            <a:ext cx="95377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47950" algn="l"/>
                <a:tab pos="5721985" algn="l"/>
                <a:tab pos="8312150" algn="l"/>
              </a:tabLst>
            </a:pPr>
            <a:r>
              <a:rPr sz="32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сменяться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длительным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периодом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тоски</a:t>
            </a:r>
            <a:r>
              <a:rPr sz="3200" b="1" spc="-1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16004" y="4920738"/>
            <a:ext cx="9542780" cy="10667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400"/>
              </a:lnSpc>
              <a:spcBef>
                <a:spcPts val="100"/>
              </a:spcBef>
              <a:tabLst>
                <a:tab pos="3249295" algn="l"/>
                <a:tab pos="4514850" algn="l"/>
                <a:tab pos="4572000" algn="l"/>
                <a:tab pos="6664959" algn="l"/>
                <a:tab pos="7858759" algn="l"/>
              </a:tabLst>
            </a:pPr>
            <a:r>
              <a:rPr sz="3200" spc="-1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ра</a:t>
            </a:r>
            <a:r>
              <a:rPr lang="ru-RU" sz="3200" spc="-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3200" spc="-1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дра</a:t>
            </a:r>
            <a:r>
              <a:rPr lang="ru-RU" sz="3200" spc="-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ж</a:t>
            </a:r>
            <a:r>
              <a:rPr sz="3200" spc="-1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ения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155" dirty="0">
                <a:solidFill>
                  <a:srgbClr val="FFFFFF"/>
                </a:solidFill>
                <a:latin typeface="Microsoft Sans Serif"/>
                <a:cs typeface="Microsoft Sans Serif"/>
              </a:rPr>
              <a:t>или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	</a:t>
            </a:r>
            <a:r>
              <a:rPr sz="32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апатии</a:t>
            </a:r>
            <a:r>
              <a:rPr sz="3200" b="1" spc="75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3200" spc="7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Hеста</a:t>
            </a:r>
            <a:r>
              <a:rPr lang="ru-RU" sz="3200" spc="7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spc="7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ильное</a:t>
            </a:r>
            <a:r>
              <a:rPr sz="3200" spc="7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эмоциональное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	</a:t>
            </a:r>
            <a:r>
              <a:rPr sz="32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состояние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	</a:t>
            </a:r>
            <a:r>
              <a:rPr sz="3200" spc="3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сни</a:t>
            </a:r>
            <a:r>
              <a:rPr lang="ru-RU" sz="3200" spc="3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ж</a:t>
            </a:r>
            <a:r>
              <a:rPr sz="3200" spc="3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ает</a:t>
            </a:r>
            <a:endParaRPr sz="3200" dirty="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16014" y="5968488"/>
            <a:ext cx="9540875" cy="2644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7400"/>
              </a:lnSpc>
              <a:spcBef>
                <a:spcPts val="100"/>
              </a:spcBef>
            </a:pPr>
            <a:r>
              <a:rPr sz="3200" spc="105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самоконтроль</a:t>
            </a:r>
            <a:r>
              <a:rPr sz="3200" spc="5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9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ре</a:t>
            </a:r>
            <a:r>
              <a:rPr lang="ru-RU" sz="3200" spc="9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spc="9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енка</a:t>
            </a:r>
            <a:r>
              <a:rPr sz="3200" spc="56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ru-RU"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32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3200" spc="56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своим</a:t>
            </a:r>
            <a:r>
              <a:rPr sz="3200" spc="5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поведением</a:t>
            </a:r>
            <a:r>
              <a:rPr sz="3200" b="1" spc="70" dirty="0">
                <a:solidFill>
                  <a:srgbClr val="FFFFFF"/>
                </a:solidFill>
                <a:latin typeface="Tahoma"/>
                <a:cs typeface="Tahoma"/>
              </a:rPr>
              <a:t>. </a:t>
            </a:r>
            <a:r>
              <a:rPr sz="3200" spc="100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Психологические</a:t>
            </a:r>
            <a:r>
              <a:rPr sz="3200" spc="570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spc="114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про</a:t>
            </a:r>
            <a:r>
              <a:rPr lang="ru-RU" sz="3200" spc="114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spc="114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лемы</a:t>
            </a:r>
            <a:r>
              <a:rPr sz="3200" spc="57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проявляются</a:t>
            </a:r>
            <a:r>
              <a:rPr sz="3200" spc="575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в отсутствии</a:t>
            </a:r>
            <a:r>
              <a:rPr sz="3200" spc="409" dirty="0">
                <a:solidFill>
                  <a:srgbClr val="FFFFFF"/>
                </a:solidFill>
                <a:latin typeface="Microsoft Sans Serif"/>
                <a:cs typeface="Microsoft Sans Serif"/>
              </a:rPr>
              <a:t>   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3200" spc="409" dirty="0">
                <a:solidFill>
                  <a:srgbClr val="FFFFFF"/>
                </a:solidFill>
                <a:latin typeface="Microsoft Sans Serif"/>
                <a:cs typeface="Microsoft Sans Serif"/>
              </a:rPr>
              <a:t>   </a:t>
            </a:r>
            <a:r>
              <a:rPr sz="3200" spc="9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ре</a:t>
            </a:r>
            <a:r>
              <a:rPr lang="ru-RU" sz="3200" spc="9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spc="9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енка</a:t>
            </a:r>
            <a:r>
              <a:rPr sz="3200" spc="409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 </a:t>
            </a:r>
            <a:r>
              <a:rPr lang="ru-RU" sz="32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ж</a:t>
            </a:r>
            <a:r>
              <a:rPr sz="3200" spc="5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елания</a:t>
            </a:r>
            <a:r>
              <a:rPr sz="3200" spc="409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 </a:t>
            </a:r>
            <a:r>
              <a:rPr sz="3200" spc="50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делиться</a:t>
            </a:r>
            <a:r>
              <a:rPr sz="32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114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подро</a:t>
            </a:r>
            <a:r>
              <a:rPr lang="ru-RU" sz="3200" spc="114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spc="114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ностями</a:t>
            </a:r>
            <a:r>
              <a:rPr sz="3200" spc="67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95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своей</a:t>
            </a:r>
            <a:r>
              <a:rPr sz="3200" spc="6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ru-RU" sz="3200" spc="5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жиз</a:t>
            </a:r>
            <a:r>
              <a:rPr sz="3200" spc="5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ни</a:t>
            </a:r>
            <a:r>
              <a:rPr sz="3200" spc="67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со</a:t>
            </a:r>
            <a:r>
              <a:rPr sz="3200" spc="6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lang="ru-RU" sz="32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320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рослыми</a:t>
            </a: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3200" b="1" spc="5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а </a:t>
            </a:r>
            <a:r>
              <a:rPr sz="3200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такше</a:t>
            </a:r>
            <a:r>
              <a:rPr sz="32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отка</a:t>
            </a:r>
            <a:r>
              <a:rPr lang="ru-RU" sz="32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320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ом</a:t>
            </a:r>
            <a:r>
              <a:rPr sz="3200" spc="9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от</a:t>
            </a:r>
            <a:r>
              <a:rPr sz="32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помощи</a:t>
            </a:r>
            <a:r>
              <a:rPr sz="3200" b="1" spc="120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endParaRPr sz="3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78166" y="3935724"/>
            <a:ext cx="5673725" cy="170561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 marR="5080" indent="1634489" algn="r">
              <a:lnSpc>
                <a:spcPts val="4280"/>
              </a:lnSpc>
              <a:spcBef>
                <a:spcPts val="575"/>
              </a:spcBef>
            </a:pPr>
            <a:r>
              <a:rPr sz="39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3AMKHУTOСTb</a:t>
            </a:r>
            <a:r>
              <a:rPr sz="39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9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3900" spc="-250" dirty="0">
                <a:solidFill>
                  <a:srgbClr val="FFFFFF"/>
                </a:solidFill>
                <a:latin typeface="Microsoft Sans Serif"/>
                <a:cs typeface="Microsoft Sans Serif"/>
              </a:rPr>
              <a:t>СTPEMЛEHИE</a:t>
            </a:r>
            <a:r>
              <a:rPr sz="39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9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И3БEГATb</a:t>
            </a:r>
            <a:endParaRPr sz="3900">
              <a:latin typeface="Microsoft Sans Serif"/>
              <a:cs typeface="Microsoft Sans Serif"/>
            </a:endParaRPr>
          </a:p>
          <a:p>
            <a:pPr marR="5080" algn="r">
              <a:lnSpc>
                <a:spcPts val="4195"/>
              </a:lnSpc>
            </a:pPr>
            <a:r>
              <a:rPr sz="3900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39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900" spc="-1180" dirty="0">
                <a:solidFill>
                  <a:srgbClr val="FFFFFF"/>
                </a:solidFill>
                <a:latin typeface="Microsoft Sans Serif"/>
                <a:cs typeface="Microsoft Sans Serif"/>
              </a:rPr>
              <a:t>Щ</a:t>
            </a:r>
            <a:r>
              <a:rPr sz="3900" u="heavy" spc="229" dirty="0">
                <a:solidFill>
                  <a:srgbClr val="FFFFFF"/>
                </a:solidFill>
                <a:uFill>
                  <a:solidFill>
                    <a:srgbClr val="101B1E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3900" u="heavy" spc="-20" dirty="0">
                <a:solidFill>
                  <a:srgbClr val="FFFFFF"/>
                </a:solidFill>
                <a:uFill>
                  <a:solidFill>
                    <a:srgbClr val="101B1E"/>
                  </a:solidFill>
                </a:uFill>
                <a:latin typeface="Microsoft Sans Serif"/>
                <a:cs typeface="Microsoft Sans Serif"/>
              </a:rPr>
              <a:t>EHИЯ</a:t>
            </a:r>
            <a:endParaRPr sz="39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29144" y="1028699"/>
            <a:ext cx="16346169" cy="9258300"/>
          </a:xfrm>
          <a:custGeom>
            <a:avLst/>
            <a:gdLst/>
            <a:ahLst/>
            <a:cxnLst/>
            <a:rect l="l" t="t" r="r" b="b"/>
            <a:pathLst>
              <a:path w="16346169" h="9258300">
                <a:moveTo>
                  <a:pt x="465823" y="254025"/>
                </a:moveTo>
                <a:lnTo>
                  <a:pt x="0" y="254025"/>
                </a:lnTo>
                <a:lnTo>
                  <a:pt x="0" y="304800"/>
                </a:lnTo>
                <a:lnTo>
                  <a:pt x="465823" y="304800"/>
                </a:lnTo>
                <a:lnTo>
                  <a:pt x="465823" y="254025"/>
                </a:lnTo>
                <a:close/>
              </a:path>
              <a:path w="16346169" h="9258300">
                <a:moveTo>
                  <a:pt x="465823" y="126987"/>
                </a:moveTo>
                <a:lnTo>
                  <a:pt x="0" y="126987"/>
                </a:lnTo>
                <a:lnTo>
                  <a:pt x="0" y="177825"/>
                </a:lnTo>
                <a:lnTo>
                  <a:pt x="465823" y="177825"/>
                </a:lnTo>
                <a:lnTo>
                  <a:pt x="465823" y="126987"/>
                </a:lnTo>
                <a:close/>
              </a:path>
              <a:path w="16346169" h="9258300">
                <a:moveTo>
                  <a:pt x="465823" y="0"/>
                </a:moveTo>
                <a:lnTo>
                  <a:pt x="0" y="0"/>
                </a:lnTo>
                <a:lnTo>
                  <a:pt x="0" y="50787"/>
                </a:lnTo>
                <a:lnTo>
                  <a:pt x="465823" y="50787"/>
                </a:lnTo>
                <a:lnTo>
                  <a:pt x="465823" y="0"/>
                </a:lnTo>
                <a:close/>
              </a:path>
              <a:path w="16346169" h="9258300">
                <a:moveTo>
                  <a:pt x="10907738" y="9258300"/>
                </a:moveTo>
                <a:lnTo>
                  <a:pt x="10749788" y="9099537"/>
                </a:lnTo>
                <a:lnTo>
                  <a:pt x="10599306" y="8948280"/>
                </a:lnTo>
                <a:lnTo>
                  <a:pt x="10290835" y="9258300"/>
                </a:lnTo>
                <a:lnTo>
                  <a:pt x="10441330" y="9258300"/>
                </a:lnTo>
                <a:lnTo>
                  <a:pt x="10599306" y="9099537"/>
                </a:lnTo>
                <a:lnTo>
                  <a:pt x="10757281" y="9258300"/>
                </a:lnTo>
                <a:lnTo>
                  <a:pt x="10907738" y="9258300"/>
                </a:lnTo>
                <a:close/>
              </a:path>
              <a:path w="16346169" h="9258300">
                <a:moveTo>
                  <a:pt x="10918368" y="8810777"/>
                </a:moveTo>
                <a:lnTo>
                  <a:pt x="10599306" y="8490077"/>
                </a:lnTo>
                <a:lnTo>
                  <a:pt x="10280205" y="8810777"/>
                </a:lnTo>
                <a:lnTo>
                  <a:pt x="10355466" y="8886406"/>
                </a:lnTo>
                <a:lnTo>
                  <a:pt x="10599306" y="8641334"/>
                </a:lnTo>
                <a:lnTo>
                  <a:pt x="10843146" y="8886406"/>
                </a:lnTo>
                <a:lnTo>
                  <a:pt x="10918368" y="8810777"/>
                </a:lnTo>
                <a:close/>
              </a:path>
              <a:path w="16346169" h="9258300">
                <a:moveTo>
                  <a:pt x="10918368" y="8352574"/>
                </a:moveTo>
                <a:lnTo>
                  <a:pt x="10599306" y="8031874"/>
                </a:lnTo>
                <a:lnTo>
                  <a:pt x="10280205" y="8352574"/>
                </a:lnTo>
                <a:lnTo>
                  <a:pt x="10355466" y="8428203"/>
                </a:lnTo>
                <a:lnTo>
                  <a:pt x="10599306" y="8183131"/>
                </a:lnTo>
                <a:lnTo>
                  <a:pt x="10843146" y="8428203"/>
                </a:lnTo>
                <a:lnTo>
                  <a:pt x="10918368" y="8352574"/>
                </a:lnTo>
                <a:close/>
              </a:path>
              <a:path w="16346169" h="9258300">
                <a:moveTo>
                  <a:pt x="10918368" y="7894333"/>
                </a:moveTo>
                <a:lnTo>
                  <a:pt x="10599306" y="7573632"/>
                </a:lnTo>
                <a:lnTo>
                  <a:pt x="10280205" y="7894333"/>
                </a:lnTo>
                <a:lnTo>
                  <a:pt x="10355466" y="7969961"/>
                </a:lnTo>
                <a:lnTo>
                  <a:pt x="10599306" y="7724889"/>
                </a:lnTo>
                <a:lnTo>
                  <a:pt x="10843146" y="7969961"/>
                </a:lnTo>
                <a:lnTo>
                  <a:pt x="10918368" y="7894333"/>
                </a:lnTo>
                <a:close/>
              </a:path>
              <a:path w="16346169" h="9258300">
                <a:moveTo>
                  <a:pt x="10918368" y="7436129"/>
                </a:moveTo>
                <a:lnTo>
                  <a:pt x="10599306" y="7115416"/>
                </a:lnTo>
                <a:lnTo>
                  <a:pt x="10280205" y="7436129"/>
                </a:lnTo>
                <a:lnTo>
                  <a:pt x="10355466" y="7511758"/>
                </a:lnTo>
                <a:lnTo>
                  <a:pt x="10599306" y="7266673"/>
                </a:lnTo>
                <a:lnTo>
                  <a:pt x="10843146" y="7511758"/>
                </a:lnTo>
                <a:lnTo>
                  <a:pt x="10918368" y="7436129"/>
                </a:lnTo>
                <a:close/>
              </a:path>
              <a:path w="16346169" h="9258300">
                <a:moveTo>
                  <a:pt x="16346132" y="8227809"/>
                </a:moveTo>
                <a:lnTo>
                  <a:pt x="16194494" y="8073237"/>
                </a:lnTo>
                <a:lnTo>
                  <a:pt x="16186569" y="8073237"/>
                </a:lnTo>
                <a:lnTo>
                  <a:pt x="16181845" y="8078394"/>
                </a:lnTo>
                <a:lnTo>
                  <a:pt x="16179407" y="8080984"/>
                </a:lnTo>
                <a:lnTo>
                  <a:pt x="16178035" y="8084210"/>
                </a:lnTo>
                <a:lnTo>
                  <a:pt x="16178035" y="8090662"/>
                </a:lnTo>
                <a:lnTo>
                  <a:pt x="16179407" y="8093888"/>
                </a:lnTo>
                <a:lnTo>
                  <a:pt x="16181845" y="8096466"/>
                </a:lnTo>
                <a:lnTo>
                  <a:pt x="16301479" y="8218779"/>
                </a:lnTo>
                <a:lnTo>
                  <a:pt x="15661704" y="8218779"/>
                </a:lnTo>
                <a:lnTo>
                  <a:pt x="15656065" y="8224583"/>
                </a:lnTo>
                <a:lnTo>
                  <a:pt x="15656065" y="8238782"/>
                </a:lnTo>
                <a:lnTo>
                  <a:pt x="15661704" y="8244599"/>
                </a:lnTo>
                <a:lnTo>
                  <a:pt x="16301479" y="8244599"/>
                </a:lnTo>
                <a:lnTo>
                  <a:pt x="16176511" y="8372068"/>
                </a:lnTo>
                <a:lnTo>
                  <a:pt x="16176511" y="8380133"/>
                </a:lnTo>
                <a:lnTo>
                  <a:pt x="16186569" y="8390471"/>
                </a:lnTo>
                <a:lnTo>
                  <a:pt x="16194494" y="8390471"/>
                </a:lnTo>
                <a:lnTo>
                  <a:pt x="16199523" y="8385289"/>
                </a:lnTo>
                <a:lnTo>
                  <a:pt x="16346132" y="8235886"/>
                </a:lnTo>
                <a:lnTo>
                  <a:pt x="16346132" y="82278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16000" y="3574473"/>
            <a:ext cx="954214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89250" algn="l"/>
                <a:tab pos="5525770" algn="l"/>
                <a:tab pos="6391910" algn="l"/>
              </a:tabLst>
            </a:pPr>
            <a:r>
              <a:rPr sz="3200" b="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Подросток</a:t>
            </a:r>
            <a:r>
              <a:rPr sz="3200" spc="35" dirty="0">
                <a:solidFill>
                  <a:srgbClr val="FFFFFF"/>
                </a:solidFill>
              </a:rPr>
              <a:t>,</a:t>
            </a:r>
            <a:r>
              <a:rPr sz="3200" dirty="0">
                <a:solidFill>
                  <a:srgbClr val="FFFFFF"/>
                </a:solidFill>
              </a:rPr>
              <a:t>	</a:t>
            </a:r>
            <a:r>
              <a:rPr sz="3200" b="0" spc="125" dirty="0">
                <a:solidFill>
                  <a:srgbClr val="FFFFFF"/>
                </a:solidFill>
                <a:latin typeface="Microsoft Sans Serif"/>
                <a:cs typeface="Microsoft Sans Serif"/>
              </a:rPr>
              <a:t>склонный</a:t>
            </a:r>
            <a:r>
              <a:rPr sz="3200" b="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b="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3200" b="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b="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суицидальному</a:t>
            </a:r>
            <a:endParaRPr sz="32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15993" y="4062066"/>
            <a:ext cx="9537065" cy="1597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7400"/>
              </a:lnSpc>
              <a:spcBef>
                <a:spcPts val="100"/>
              </a:spcBef>
            </a:pPr>
            <a:r>
              <a:rPr sz="32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поведению</a:t>
            </a:r>
            <a:r>
              <a:rPr sz="3200" b="1" spc="105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3200" b="1" spc="484" dirty="0">
                <a:solidFill>
                  <a:srgbClr val="FFFFFF"/>
                </a:solidFill>
                <a:latin typeface="Tahoma"/>
                <a:cs typeface="Tahoma"/>
              </a:rPr>
              <a:t>    </a:t>
            </a:r>
            <a:r>
              <a:rPr sz="3200" spc="65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чувствует</a:t>
            </a:r>
            <a:r>
              <a:rPr sz="3200" spc="575" dirty="0">
                <a:solidFill>
                  <a:srgbClr val="FFFFFF"/>
                </a:solidFill>
                <a:latin typeface="Microsoft Sans Serif"/>
                <a:cs typeface="Microsoft Sans Serif"/>
              </a:rPr>
              <a:t>    </a:t>
            </a:r>
            <a:r>
              <a:rPr sz="320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се</a:t>
            </a:r>
            <a:r>
              <a:rPr lang="ru-RU" sz="32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я</a:t>
            </a:r>
            <a:r>
              <a:rPr sz="3200" spc="57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  </a:t>
            </a:r>
            <a:r>
              <a:rPr sz="32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одиноким</a:t>
            </a:r>
            <a:r>
              <a:rPr sz="3200" b="1" spc="100" dirty="0">
                <a:solidFill>
                  <a:srgbClr val="FFFFFF"/>
                </a:solidFill>
                <a:latin typeface="Tahoma"/>
                <a:cs typeface="Tahoma"/>
              </a:rPr>
              <a:t>, </a:t>
            </a:r>
            <a:r>
              <a:rPr sz="3200" spc="135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непонятым</a:t>
            </a:r>
            <a:r>
              <a:rPr sz="3200" spc="1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10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окру</a:t>
            </a:r>
            <a:r>
              <a:rPr lang="ru-RU" sz="3200" spc="1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ж</a:t>
            </a:r>
            <a:r>
              <a:rPr sz="3200" spc="10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ающими</a:t>
            </a:r>
            <a:r>
              <a:rPr sz="3200" b="1" spc="10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3200" b="1" spc="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40" dirty="0">
                <a:solidFill>
                  <a:srgbClr val="FFFFFF"/>
                </a:solidFill>
                <a:latin typeface="Microsoft Sans Serif"/>
                <a:cs typeface="Microsoft Sans Serif"/>
              </a:rPr>
              <a:t>никому</a:t>
            </a:r>
            <a:r>
              <a:rPr sz="3200" spc="1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130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не</a:t>
            </a:r>
            <a:r>
              <a:rPr sz="3200" spc="1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9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ну</a:t>
            </a:r>
            <a:r>
              <a:rPr lang="ru-RU" sz="3200" spc="9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ж</a:t>
            </a:r>
            <a:r>
              <a:rPr sz="3200" spc="9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ным</a:t>
            </a:r>
            <a:r>
              <a:rPr sz="3200" spc="9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26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32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отвергнутым</a:t>
            </a:r>
            <a:r>
              <a:rPr sz="3200" b="1" spc="75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endParaRPr sz="3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42860" y="3197409"/>
            <a:ext cx="6112510" cy="279146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453390" marR="5080" indent="-441325" algn="r">
              <a:lnSpc>
                <a:spcPts val="4280"/>
              </a:lnSpc>
              <a:spcBef>
                <a:spcPts val="575"/>
              </a:spcBef>
            </a:pPr>
            <a:r>
              <a:rPr sz="3900" b="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PA3MЫШЛEHИЯ</a:t>
            </a:r>
            <a:r>
              <a:rPr sz="3900" b="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900" b="0" dirty="0">
                <a:solidFill>
                  <a:srgbClr val="FFFFFF"/>
                </a:solidFill>
                <a:latin typeface="Microsoft Sans Serif"/>
                <a:cs typeface="Microsoft Sans Serif"/>
              </a:rPr>
              <a:t>HA</a:t>
            </a:r>
            <a:r>
              <a:rPr sz="3900" b="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900" b="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TEMУ </a:t>
            </a:r>
            <a:r>
              <a:rPr sz="3900" b="0" spc="-155" dirty="0">
                <a:solidFill>
                  <a:srgbClr val="FFFFFF"/>
                </a:solidFill>
                <a:latin typeface="Microsoft Sans Serif"/>
                <a:cs typeface="Microsoft Sans Serif"/>
              </a:rPr>
              <a:t>БEССMЫСЛEHHOСTИ </a:t>
            </a:r>
            <a:r>
              <a:rPr sz="3900" b="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ЖИ3HИ</a:t>
            </a:r>
            <a:r>
              <a:rPr sz="3900" spc="-35" dirty="0">
                <a:solidFill>
                  <a:srgbClr val="FFFFFF"/>
                </a:solidFill>
              </a:rPr>
              <a:t>,</a:t>
            </a:r>
            <a:r>
              <a:rPr sz="3900" spc="-229" dirty="0">
                <a:solidFill>
                  <a:srgbClr val="FFFFFF"/>
                </a:solidFill>
              </a:rPr>
              <a:t> </a:t>
            </a:r>
            <a:r>
              <a:rPr sz="3900" b="0" spc="-180" dirty="0">
                <a:solidFill>
                  <a:srgbClr val="FFFFFF"/>
                </a:solidFill>
                <a:latin typeface="Microsoft Sans Serif"/>
                <a:cs typeface="Microsoft Sans Serif"/>
              </a:rPr>
              <a:t>СOБСTBEHHOЙ </a:t>
            </a:r>
            <a:r>
              <a:rPr sz="3900" b="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БEСПOMOЩHOСTИ</a:t>
            </a:r>
            <a:r>
              <a:rPr sz="3900" b="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900" b="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endParaRPr sz="3900">
              <a:latin typeface="Microsoft Sans Serif"/>
              <a:cs typeface="Microsoft Sans Serif"/>
            </a:endParaRPr>
          </a:p>
          <a:p>
            <a:pPr marR="5080" algn="r">
              <a:lnSpc>
                <a:spcPts val="4185"/>
              </a:lnSpc>
            </a:pPr>
            <a:r>
              <a:rPr sz="3900" b="0" spc="-170" dirty="0">
                <a:solidFill>
                  <a:srgbClr val="FFFFFF"/>
                </a:solidFill>
                <a:latin typeface="Microsoft Sans Serif"/>
                <a:cs typeface="Microsoft Sans Serif"/>
              </a:rPr>
              <a:t>H</a:t>
            </a:r>
            <a:r>
              <a:rPr sz="3900" b="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3900" b="0" spc="-170" dirty="0">
                <a:solidFill>
                  <a:srgbClr val="FFFFFF"/>
                </a:solidFill>
                <a:latin typeface="Microsoft Sans Serif"/>
                <a:cs typeface="Microsoft Sans Serif"/>
              </a:rPr>
              <a:t>H</a:t>
            </a:r>
            <a:r>
              <a:rPr sz="3900" b="0" spc="-175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3900" b="0" spc="-180" dirty="0">
                <a:solidFill>
                  <a:srgbClr val="FFFFFF"/>
                </a:solidFill>
                <a:latin typeface="Microsoft Sans Serif"/>
                <a:cs typeface="Microsoft Sans Serif"/>
              </a:rPr>
              <a:t>Ж</a:t>
            </a:r>
            <a:r>
              <a:rPr sz="3900" b="0" spc="-1435" dirty="0">
                <a:solidFill>
                  <a:srgbClr val="FFFFFF"/>
                </a:solidFill>
                <a:latin typeface="Microsoft Sans Serif"/>
                <a:cs typeface="Microsoft Sans Serif"/>
              </a:rPr>
              <a:t>H</a:t>
            </a:r>
            <a:r>
              <a:rPr sz="3900" b="0" u="heavy" spc="300" dirty="0">
                <a:solidFill>
                  <a:srgbClr val="FFFFFF"/>
                </a:solidFill>
                <a:uFill>
                  <a:solidFill>
                    <a:srgbClr val="101B1E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3900" b="0" u="heavy" spc="-20" dirty="0">
                <a:solidFill>
                  <a:srgbClr val="FFFFFF"/>
                </a:solidFill>
                <a:uFill>
                  <a:solidFill>
                    <a:srgbClr val="101B1E"/>
                  </a:solidFill>
                </a:uFill>
                <a:latin typeface="Microsoft Sans Serif"/>
                <a:cs typeface="Microsoft Sans Serif"/>
              </a:rPr>
              <a:t>OСTИ</a:t>
            </a:r>
            <a:endParaRPr sz="39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29144" y="1028699"/>
            <a:ext cx="16346169" cy="9258300"/>
          </a:xfrm>
          <a:custGeom>
            <a:avLst/>
            <a:gdLst/>
            <a:ahLst/>
            <a:cxnLst/>
            <a:rect l="l" t="t" r="r" b="b"/>
            <a:pathLst>
              <a:path w="16346169" h="9258300">
                <a:moveTo>
                  <a:pt x="465823" y="254025"/>
                </a:moveTo>
                <a:lnTo>
                  <a:pt x="0" y="254025"/>
                </a:lnTo>
                <a:lnTo>
                  <a:pt x="0" y="304800"/>
                </a:lnTo>
                <a:lnTo>
                  <a:pt x="465823" y="304800"/>
                </a:lnTo>
                <a:lnTo>
                  <a:pt x="465823" y="254025"/>
                </a:lnTo>
                <a:close/>
              </a:path>
              <a:path w="16346169" h="9258300">
                <a:moveTo>
                  <a:pt x="465823" y="127012"/>
                </a:moveTo>
                <a:lnTo>
                  <a:pt x="0" y="127012"/>
                </a:lnTo>
                <a:lnTo>
                  <a:pt x="0" y="177825"/>
                </a:lnTo>
                <a:lnTo>
                  <a:pt x="465823" y="177825"/>
                </a:lnTo>
                <a:lnTo>
                  <a:pt x="465823" y="127012"/>
                </a:lnTo>
                <a:close/>
              </a:path>
              <a:path w="16346169" h="9258300">
                <a:moveTo>
                  <a:pt x="465823" y="0"/>
                </a:moveTo>
                <a:lnTo>
                  <a:pt x="0" y="0"/>
                </a:lnTo>
                <a:lnTo>
                  <a:pt x="0" y="50812"/>
                </a:lnTo>
                <a:lnTo>
                  <a:pt x="465823" y="50812"/>
                </a:lnTo>
                <a:lnTo>
                  <a:pt x="465823" y="0"/>
                </a:lnTo>
                <a:close/>
              </a:path>
              <a:path w="16346169" h="9258300">
                <a:moveTo>
                  <a:pt x="10907725" y="9258300"/>
                </a:moveTo>
                <a:lnTo>
                  <a:pt x="10749801" y="9099588"/>
                </a:lnTo>
                <a:lnTo>
                  <a:pt x="10599306" y="8948318"/>
                </a:lnTo>
                <a:lnTo>
                  <a:pt x="10290861" y="9258300"/>
                </a:lnTo>
                <a:lnTo>
                  <a:pt x="10441368" y="9258300"/>
                </a:lnTo>
                <a:lnTo>
                  <a:pt x="10599306" y="9099588"/>
                </a:lnTo>
                <a:lnTo>
                  <a:pt x="10757243" y="9258300"/>
                </a:lnTo>
                <a:lnTo>
                  <a:pt x="10907725" y="9258300"/>
                </a:lnTo>
                <a:close/>
              </a:path>
              <a:path w="16346169" h="9258300">
                <a:moveTo>
                  <a:pt x="10918368" y="8810777"/>
                </a:moveTo>
                <a:lnTo>
                  <a:pt x="10599306" y="8490077"/>
                </a:lnTo>
                <a:lnTo>
                  <a:pt x="10280205" y="8810777"/>
                </a:lnTo>
                <a:lnTo>
                  <a:pt x="10355466" y="8886406"/>
                </a:lnTo>
                <a:lnTo>
                  <a:pt x="10599306" y="8641334"/>
                </a:lnTo>
                <a:lnTo>
                  <a:pt x="10843146" y="8886406"/>
                </a:lnTo>
                <a:lnTo>
                  <a:pt x="10918368" y="8810777"/>
                </a:lnTo>
                <a:close/>
              </a:path>
              <a:path w="16346169" h="9258300">
                <a:moveTo>
                  <a:pt x="10918368" y="8352574"/>
                </a:moveTo>
                <a:lnTo>
                  <a:pt x="10599306" y="8031874"/>
                </a:lnTo>
                <a:lnTo>
                  <a:pt x="10280205" y="8352574"/>
                </a:lnTo>
                <a:lnTo>
                  <a:pt x="10355466" y="8428203"/>
                </a:lnTo>
                <a:lnTo>
                  <a:pt x="10599306" y="8183131"/>
                </a:lnTo>
                <a:lnTo>
                  <a:pt x="10843146" y="8428203"/>
                </a:lnTo>
                <a:lnTo>
                  <a:pt x="10918368" y="8352574"/>
                </a:lnTo>
                <a:close/>
              </a:path>
              <a:path w="16346169" h="9258300">
                <a:moveTo>
                  <a:pt x="10918368" y="7894358"/>
                </a:moveTo>
                <a:lnTo>
                  <a:pt x="10599306" y="7573670"/>
                </a:lnTo>
                <a:lnTo>
                  <a:pt x="10280205" y="7894358"/>
                </a:lnTo>
                <a:lnTo>
                  <a:pt x="10355466" y="7969986"/>
                </a:lnTo>
                <a:lnTo>
                  <a:pt x="10599306" y="7724940"/>
                </a:lnTo>
                <a:lnTo>
                  <a:pt x="10843146" y="7969986"/>
                </a:lnTo>
                <a:lnTo>
                  <a:pt x="10918368" y="7894358"/>
                </a:lnTo>
                <a:close/>
              </a:path>
              <a:path w="16346169" h="9258300">
                <a:moveTo>
                  <a:pt x="10918368" y="7436129"/>
                </a:moveTo>
                <a:lnTo>
                  <a:pt x="10599306" y="7115416"/>
                </a:lnTo>
                <a:lnTo>
                  <a:pt x="10280205" y="7436129"/>
                </a:lnTo>
                <a:lnTo>
                  <a:pt x="10355466" y="7511758"/>
                </a:lnTo>
                <a:lnTo>
                  <a:pt x="10599306" y="7266673"/>
                </a:lnTo>
                <a:lnTo>
                  <a:pt x="10843146" y="7511758"/>
                </a:lnTo>
                <a:lnTo>
                  <a:pt x="10918368" y="7436129"/>
                </a:lnTo>
                <a:close/>
              </a:path>
              <a:path w="16346169" h="9258300">
                <a:moveTo>
                  <a:pt x="16346132" y="8227809"/>
                </a:moveTo>
                <a:lnTo>
                  <a:pt x="16194494" y="8073237"/>
                </a:lnTo>
                <a:lnTo>
                  <a:pt x="16186569" y="8073237"/>
                </a:lnTo>
                <a:lnTo>
                  <a:pt x="16181845" y="8078394"/>
                </a:lnTo>
                <a:lnTo>
                  <a:pt x="16179407" y="8080984"/>
                </a:lnTo>
                <a:lnTo>
                  <a:pt x="16178035" y="8084210"/>
                </a:lnTo>
                <a:lnTo>
                  <a:pt x="16178035" y="8090662"/>
                </a:lnTo>
                <a:lnTo>
                  <a:pt x="16179407" y="8093888"/>
                </a:lnTo>
                <a:lnTo>
                  <a:pt x="16181845" y="8096466"/>
                </a:lnTo>
                <a:lnTo>
                  <a:pt x="16301479" y="8218779"/>
                </a:lnTo>
                <a:lnTo>
                  <a:pt x="15661704" y="8218779"/>
                </a:lnTo>
                <a:lnTo>
                  <a:pt x="15656065" y="8224583"/>
                </a:lnTo>
                <a:lnTo>
                  <a:pt x="15656065" y="8238782"/>
                </a:lnTo>
                <a:lnTo>
                  <a:pt x="15661704" y="8244599"/>
                </a:lnTo>
                <a:lnTo>
                  <a:pt x="16301479" y="8244599"/>
                </a:lnTo>
                <a:lnTo>
                  <a:pt x="16176511" y="8372068"/>
                </a:lnTo>
                <a:lnTo>
                  <a:pt x="16176511" y="8380133"/>
                </a:lnTo>
                <a:lnTo>
                  <a:pt x="16186569" y="8390471"/>
                </a:lnTo>
                <a:lnTo>
                  <a:pt x="16194494" y="8390471"/>
                </a:lnTo>
                <a:lnTo>
                  <a:pt x="16199523" y="8385289"/>
                </a:lnTo>
                <a:lnTo>
                  <a:pt x="16346132" y="8235886"/>
                </a:lnTo>
                <a:lnTo>
                  <a:pt x="16346132" y="82278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15978" y="2672389"/>
            <a:ext cx="9540240" cy="3692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7400"/>
              </a:lnSpc>
              <a:spcBef>
                <a:spcPts val="100"/>
              </a:spcBef>
              <a:tabLst>
                <a:tab pos="2625090" algn="l"/>
                <a:tab pos="6059170" algn="l"/>
                <a:tab pos="9260205" algn="l"/>
              </a:tabLst>
            </a:pPr>
            <a:r>
              <a:rPr sz="32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Интерес</a:t>
            </a:r>
            <a:r>
              <a:rPr sz="3200" spc="2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3200" spc="2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теме</a:t>
            </a:r>
            <a:r>
              <a:rPr sz="3200" spc="2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смерти</a:t>
            </a:r>
            <a:r>
              <a:rPr sz="3200" spc="2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является</a:t>
            </a:r>
            <a:r>
              <a:rPr sz="3200" spc="2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естественным </a:t>
            </a:r>
            <a:r>
              <a:rPr sz="3200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для</a:t>
            </a:r>
            <a:r>
              <a:rPr sz="3200" spc="145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spc="5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ре</a:t>
            </a:r>
            <a:r>
              <a:rPr lang="ru-RU" sz="3200" spc="5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spc="5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енка</a:t>
            </a:r>
            <a:r>
              <a:rPr sz="3200" b="1" spc="55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3200" b="1" spc="60" dirty="0">
                <a:solidFill>
                  <a:srgbClr val="FFFFFF"/>
                </a:solidFill>
                <a:latin typeface="Tahoma"/>
                <a:cs typeface="Tahoma"/>
              </a:rPr>
              <a:t>  </a:t>
            </a:r>
            <a:r>
              <a:rPr sz="32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проявляется</a:t>
            </a:r>
            <a:r>
              <a:rPr sz="3200" spc="145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spc="200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он</a:t>
            </a:r>
            <a:r>
              <a:rPr sz="3200" spc="145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lang="ru-RU" sz="32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ж</a:t>
            </a:r>
            <a:r>
              <a:rPr sz="32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3200" spc="15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spc="13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3200" spc="145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раннем 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детстве</a:t>
            </a: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r>
              <a:rPr sz="3200" b="1" spc="4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Oднако</a:t>
            </a:r>
            <a:r>
              <a:rPr sz="3200" spc="5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70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частые</a:t>
            </a:r>
            <a:r>
              <a:rPr sz="3200" spc="5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9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ра</a:t>
            </a:r>
            <a:r>
              <a:rPr lang="ru-RU" sz="3200" spc="9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3200" spc="9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говоры</a:t>
            </a:r>
            <a:r>
              <a:rPr sz="3200" spc="58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26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3200" spc="5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145" dirty="0">
                <a:solidFill>
                  <a:srgbClr val="FFFFFF"/>
                </a:solidFill>
                <a:latin typeface="Microsoft Sans Serif"/>
                <a:cs typeface="Microsoft Sans Serif"/>
              </a:rPr>
              <a:t>шутки</a:t>
            </a:r>
            <a:r>
              <a:rPr sz="3200" spc="5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о </a:t>
            </a:r>
            <a:r>
              <a:rPr sz="32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смерти</a:t>
            </a:r>
            <a:r>
              <a:rPr sz="3200" spc="355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spc="26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3200" spc="360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spc="8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самоу</a:t>
            </a:r>
            <a:r>
              <a:rPr lang="ru-RU" sz="3200" spc="8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spc="8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ийстве</a:t>
            </a:r>
            <a:r>
              <a:rPr sz="3200" spc="36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могут</a:t>
            </a:r>
            <a:r>
              <a:rPr sz="3200" spc="360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200" spc="130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выходить</a:t>
            </a:r>
            <a:r>
              <a:rPr sz="3200" spc="355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lang="ru-RU" sz="3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3200" spc="-2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а </a:t>
            </a:r>
            <a:r>
              <a:rPr sz="32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рамки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lang="ru-RU" sz="32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3200" spc="7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дорового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интереса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3200" spc="215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32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свидетельствовать</a:t>
            </a:r>
            <a:r>
              <a:rPr sz="3200" spc="535" dirty="0">
                <a:solidFill>
                  <a:srgbClr val="FFFFFF"/>
                </a:solidFill>
                <a:latin typeface="Microsoft Sans Serif"/>
                <a:cs typeface="Microsoft Sans Serif"/>
              </a:rPr>
              <a:t>   </a:t>
            </a:r>
            <a:r>
              <a:rPr sz="3200" spc="15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3200" spc="540" dirty="0">
                <a:solidFill>
                  <a:srgbClr val="FFFFFF"/>
                </a:solidFill>
                <a:latin typeface="Microsoft Sans Serif"/>
                <a:cs typeface="Microsoft Sans Serif"/>
              </a:rPr>
              <a:t>   </a:t>
            </a:r>
            <a:r>
              <a:rPr sz="320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прямом</a:t>
            </a:r>
            <a:r>
              <a:rPr sz="3200" spc="535" dirty="0">
                <a:solidFill>
                  <a:srgbClr val="FFFFFF"/>
                </a:solidFill>
                <a:latin typeface="Microsoft Sans Serif"/>
                <a:cs typeface="Microsoft Sans Serif"/>
              </a:rPr>
              <a:t>   </a:t>
            </a:r>
            <a:r>
              <a:rPr sz="3200" spc="135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намерении</a:t>
            </a:r>
            <a:r>
              <a:rPr sz="3200" spc="1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spc="9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ре</a:t>
            </a:r>
            <a:r>
              <a:rPr lang="ru-RU" sz="3200" spc="9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3200" spc="9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енка</a:t>
            </a:r>
            <a:r>
              <a:rPr sz="3200" spc="114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расстаться</a:t>
            </a:r>
            <a:r>
              <a:rPr sz="3200" spc="1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3200" spc="1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ru-RU" sz="3200" spc="-1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жиз</a:t>
            </a:r>
            <a:r>
              <a:rPr sz="3200" spc="-1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нью</a:t>
            </a:r>
            <a:r>
              <a:rPr sz="3200" b="1" spc="-10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endParaRPr sz="3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</TotalTime>
  <Words>2193</Words>
  <Application>Microsoft Office PowerPoint</Application>
  <PresentationFormat>Произвольный</PresentationFormat>
  <Paragraphs>214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2" baseType="lpstr">
      <vt:lpstr>Arial Black</vt:lpstr>
      <vt:lpstr>Comic Sans MS</vt:lpstr>
      <vt:lpstr>Microsoft Sans Serif</vt:lpstr>
      <vt:lpstr>Roboto</vt:lpstr>
      <vt:lpstr>Tahoma</vt:lpstr>
      <vt:lpstr>Office Theme</vt:lpstr>
      <vt:lpstr>MАРКЕРЫ ПРОЯВЛЕНИЯ СVИЦИДАЛbНОГО ПОВЕДЕНИЯ ПОДРОСТКОВ</vt:lpstr>
      <vt:lpstr>СУИЦИДАЛbНОЕ ПОВЕДЕНИЕ</vt:lpstr>
      <vt:lpstr>01</vt:lpstr>
      <vt:lpstr>СAMOУБИЙСTBO</vt:lpstr>
      <vt:lpstr>ВАЖНО!</vt:lpstr>
      <vt:lpstr>Презентация PowerPoint</vt:lpstr>
      <vt:lpstr>Изменения эмоционального фона, обычно</vt:lpstr>
      <vt:lpstr>Подросток, склонный к суицидальному</vt:lpstr>
      <vt:lpstr>PA3MЫШЛEHИЯ HA TEMУ БEССMЫСЛEHHOСTИ ЖИ3HИ, СOБСTBEHHOЙ БEСПOMOЩHOСTИ И HEHУЖH OСTИ</vt:lpstr>
      <vt:lpstr>PA3ГOBOPЫ И СПEЦИФИЧHЫЙ ЮMOP  O СMEPTИ И</vt:lpstr>
      <vt:lpstr>Происходят резkие изменения в привычном образе жизни подростка: учеба, хобби и</vt:lpstr>
      <vt:lpstr>Самоповрешдежие – это нанесение порезов и царапин острыми предметами, а также ожоги на кожных покровах, чаще всего – предплечий и бедер, реже – кистей рук и живота. С помощью самоповреждений ребенок</vt:lpstr>
      <vt:lpstr>Для того, чтобы справится с эмоциональным напряжением,     дети     (преимущественно подростки)     наносят     самоповреждения,</vt:lpstr>
      <vt:lpstr>Обесценивание  собственной  жизни  и  своей личности  проявляется  в  угрожающем  жизни поведении:  одинолие   прогукли   по   плохо</vt:lpstr>
      <vt:lpstr>Подросток</vt:lpstr>
      <vt:lpstr>МАРКЕРЫ ПРОЯВЛЕНИЯ СУИЦИДАЛbНОГО ПОВЕДЕНИЯ В ВИРТУАЛbНОЙ Ж ИЗНИ</vt:lpstr>
      <vt:lpstr>Погружение</vt:lpstr>
      <vt:lpstr>Повышенный  интерес  к  способам  и  местам самоубийств,     поиск     информации     о популярных     личностях,     совершивших</vt:lpstr>
      <vt:lpstr>Однако, контент, вызывающий интерес у</vt:lpstr>
      <vt:lpstr>Изменение или удаление аватарки в</vt:lpstr>
      <vt:lpstr>Публикация в статусе фраз или цитат на тему</vt:lpstr>
      <vt:lpstr>Удаление  содержания  или  самого  Интернет- аккаунта,  ограничение  доступа  к  Интернет- аккаунту,   занесение    Интернет-друзей    в</vt:lpstr>
      <vt:lpstr>ЧТО ПОМОГАЕТ ПРЕДОТВРАТИТb СУИЦИД?</vt:lpstr>
      <vt:lpstr>01</vt:lpstr>
      <vt:lpstr>ПРИ УГРОЗЕ СУИЦИДАЛbНОГО ПОВЕДЕНИЯ НЕОБXОДИМО:</vt:lpstr>
      <vt:lpstr>Презентация PowerPoint</vt:lpstr>
      <vt:lpstr>Именно по этой причине к работе с</vt:lpstr>
      <vt:lpstr>Об угрозе суицидального поведения должны</vt:lpstr>
      <vt:lpstr>В индивидуальной беседе с обучающимся</vt:lpstr>
      <vt:lpstr>Если  обучающийся  рассказал  о  том,  что  его тревожит  и  ранит  или  просто  выразил  свои чувства,    вашно    ему    помочь    решить</vt:lpstr>
      <vt:lpstr>При  выявлении  косвенных  признаков  риска суицидального     поведения     необходимо наладить   наблюдение   за   обучающимся:</vt:lpstr>
      <vt:lpstr>Презентация PowerPoint</vt:lpstr>
      <vt:lpstr>Родителям реkомендуется окружить подростkа ненавязчивым вниманием и заботой,</vt:lpstr>
      <vt:lpstr>Психологу групповые повышению</vt:lpstr>
      <vt:lpstr>Педагогам и воспитательной</vt:lpstr>
      <vt:lpstr>ПРЕДОТВРАЩЕНИЕ СУИЦИДА – КОМАНДНАЯ РАБОТА!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</dc:title>
  <dc:creator>userpc</dc:creator>
  <cp:lastModifiedBy>userpc</cp:lastModifiedBy>
  <cp:revision>33</cp:revision>
  <dcterms:created xsi:type="dcterms:W3CDTF">2025-02-21T11:10:03Z</dcterms:created>
  <dcterms:modified xsi:type="dcterms:W3CDTF">2025-02-21T12:30:02Z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2023-12-10T00:00:00Z</vt:filetime>
  </property>
  <property fmtid="{D5CDD505-2E9C-101B-9397-08002B2CF9AE}" pid="3" name="Creator">
    <vt:lpwstr>PDF24 Creator</vt:lpwstr>
  </property>
  <property fmtid="{D5CDD505-2E9C-101B-9397-08002B2CF9AE}" pid="4" name="LastSaved">
    <vt:filetime>2025-02-21T00:00:00Z</vt:filetime>
  </property>
  <property fmtid="{D5CDD505-2E9C-101B-9397-08002B2CF9AE}" pid="5" name="Producer">
    <vt:lpwstr>GPL Ghostscript 10.00.0</vt:lpwstr>
  </property>
</Properties>
</file>