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4" r:id="rId3"/>
    <p:sldId id="279" r:id="rId4"/>
    <p:sldId id="278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C2F38-314D-458E-82C0-4BD0304083BB}" type="datetimeFigureOut">
              <a:rPr lang="ru-RU" smtClean="0"/>
              <a:pPr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Nadya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-468560" y="1844824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/>
              <a:t>«Расчетные задачи по химии при подготовке обучающихся к ГИА»</a:t>
            </a:r>
          </a:p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37720"/>
            <a:ext cx="8208911" cy="601199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712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№28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растворении 32 кг природного известняка в избытке соляной кислоты выделилось 6,272 м3 (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н.у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 газа. Вычислите массовую долю (%) чистого вещества в указанном веществе. (Запишите число с точностью до десятых.)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2HCl + CaCO3 = CaCl2 + H2O + CO2↑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n(CO2) = v /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6,272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/ 22,4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3/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кмоль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0,28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кмоль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n(CaCO3) = n(CO2) = 0,28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кмоль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m(CaCO3) = n ·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0,28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кмоль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· 100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кмоль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28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w(CaCO3) = 28 кг / 32 кг · 100% = 87,5%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endParaRPr lang="ru-RU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404664"/>
            <a:ext cx="8496944" cy="635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234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9" y="404664"/>
            <a:ext cx="8064896" cy="5616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020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620688"/>
            <a:ext cx="7848871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7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2132856"/>
            <a:ext cx="70889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2846116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Учебно-познавательные компетенции, формируемые при решении задач</a:t>
            </a:r>
          </a:p>
          <a:p>
            <a:pPr lvl="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Самостоятельная познавательная деятельность, включающая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элементы логической, методологической,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общеучебной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деятельности.</a:t>
            </a:r>
          </a:p>
          <a:p>
            <a:pPr lvl="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Креативные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навыки по отношению к изучаемым объектам: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добывание знаний непосредственно из  окружающей действительности, владением приемами учебно-познавательных проблем, действий в нестандартных ситуациях.</a:t>
            </a:r>
          </a:p>
          <a:p>
            <a:pPr lvl="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Химическая функциональная грамотность.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решения расчетных задач по химии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Первый этап – формирование общих понятий данного типа химических задач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отличительные признаки данного типа задач, обязательный набор условий для данного типа –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узнавания типа задачи;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- формирование общих принципов решения расчетных задач разных типов: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определение конкретного  алгоритма  на основании общих принципов решения. 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Второй этап – практический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нарешивание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расчетных  задач по разнообразию способов,  рациональности, нарастанию уровня сложности решения. Завершается этот этап обязательно решением комбинированных задач.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Третий этап – составление условий задач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позволяет лучше осмыслить, взглянуть изнутри на решение задачи, поставить себя на позицию автора задачи.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решения расчетных задач по химическим уравнениям</a:t>
            </a:r>
          </a:p>
          <a:p>
            <a:pPr marL="342900" indent="-342900" algn="just">
              <a:buAutoNum type="arabicPeriod"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Прочитать текст задачи.</a:t>
            </a:r>
          </a:p>
          <a:p>
            <a:pPr marL="342900" indent="-342900" algn="just">
              <a:buAutoNum type="arabicPeriod"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Составить уравнение реакции.</a:t>
            </a:r>
          </a:p>
          <a:p>
            <a:pPr marL="342900" indent="-342900" algn="just">
              <a:buAutoNum type="arabicPeriod"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Подчеркнуть формулы веществ, о которых идет речь в условии задачи: одной чертой – вещества, значения которого известны в условии, двумя чертами – вещества, для которого требуются вычисления.</a:t>
            </a:r>
          </a:p>
          <a:p>
            <a:pPr marL="342900" indent="-342900" algn="just">
              <a:buAutoNum type="arabicPeriod"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Над подчеркнутыми формулами записать исходные данные. Под подчеркнутыми формулами записать количество вещества согласно коэффициентам уравнения.</a:t>
            </a:r>
          </a:p>
          <a:p>
            <a:pPr marL="342900" indent="-342900" algn="just">
              <a:buAutoNum type="arabicPeriod"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Если в условии задачи указаны примеси, то следует вычислить массу чистого вещества. Если в условии задачи предложены массы растворов веществ с определенной массовой долей растворенного вещества, то следует вычислить массу растворенного вещества.</a:t>
            </a:r>
          </a:p>
          <a:p>
            <a:pPr marL="342900" indent="-342900" algn="just">
              <a:buAutoNum type="arabicPeriod"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Вычислить молярную массу и количество того вещества, значения которого известны.</a:t>
            </a:r>
          </a:p>
          <a:p>
            <a:pPr marL="342900" indent="-342900" algn="just">
              <a:buAutoNum type="arabicPeriod"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Составить пропорцию и решить ее – вычислить количество вещества с неизвестными значениями.</a:t>
            </a:r>
          </a:p>
          <a:p>
            <a:pPr marL="342900" indent="-342900" algn="just">
              <a:buAutoNum type="arabicPeriod"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Записать ответ.</a:t>
            </a:r>
          </a:p>
          <a:p>
            <a:pPr marL="342900" indent="-342900" algn="just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39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№26 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Задача №1</a:t>
            </a:r>
          </a:p>
          <a:p>
            <a:pPr marL="342900" indent="-34290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Вычислите массу нитрата калия, который следует растворить в 150 г раствора с массовой долей этой соли 10% для получения раствора с массовой долей 12%. Ответ дайте в граммах точностью до десятых.</a:t>
            </a:r>
          </a:p>
          <a:p>
            <a:pPr marL="342900" indent="-34290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342900" indent="-34290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Имеем исходный раствор с массой 150 г и массовой долей соли 10%. Найдем массу самой соли в исходном растворе.</a:t>
            </a:r>
          </a:p>
          <a:p>
            <a:pPr marL="342900" indent="-342900"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ω(соли) = m(соли) / m(раствора)</a:t>
            </a:r>
          </a:p>
          <a:p>
            <a:pPr marL="342900" indent="-34290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0.1 = m (соли) / 150 → проценты были переведены в доли (10% = 0.1)</a:t>
            </a:r>
          </a:p>
          <a:p>
            <a:pPr marL="342900" indent="-34290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m (соли) = 150 * 0.1 = 15 г</a:t>
            </a:r>
          </a:p>
          <a:p>
            <a:pPr marL="342900" indent="-34290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Таким образом, исходный раствор содержит 15 г соли. Теперь найдем, сколько соли нужно добавить, что массовая доля соли стала 12%. </a:t>
            </a:r>
          </a:p>
          <a:p>
            <a:pPr marL="342900" indent="-34290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Массу добавляемой соли примем за х.</a:t>
            </a:r>
          </a:p>
          <a:p>
            <a:pPr marL="342900" indent="-34290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ω(соли) = m(соли) / m(раствора)</a:t>
            </a:r>
          </a:p>
          <a:p>
            <a:pPr marL="342900" indent="-34290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0.12 = (15 + x) / (150 + х)</a:t>
            </a:r>
          </a:p>
          <a:p>
            <a:pPr marL="342900" indent="-34290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0.12(150 + x) = 15 + x</a:t>
            </a:r>
          </a:p>
          <a:p>
            <a:pPr marL="342900" indent="-34290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18 + 0.12 x = 15 + x</a:t>
            </a:r>
          </a:p>
          <a:p>
            <a:pPr marL="342900" indent="-34290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x - 0.12х = 18 - 15</a:t>
            </a:r>
          </a:p>
          <a:p>
            <a:pPr marL="342900" indent="-34290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0.88x = 3</a:t>
            </a:r>
          </a:p>
          <a:p>
            <a:pPr marL="342900" indent="-34290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x = 3/0.88 = 3.41</a:t>
            </a:r>
          </a:p>
          <a:p>
            <a:pPr marL="342900" indent="-342900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Получили, что нужно добавить 3.41 г соли. Но в условии указано, что ответ нужно округлить до десятых, поэтому в бланк пишем 3.4.</a:t>
            </a:r>
          </a:p>
          <a:p>
            <a:pPr marL="342900" indent="-342900"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№2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Смешали 80 г раствора с массовой долей нитрата натрия 25 % и 20 г раствора этой же соли с массовой долей 40 %. Вычислите массовую долю соли в полученном растворе. Ответ дайте в процентах с точностью до целых.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Найдем массу соли в первом растворе.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ω(соли) = m(соли) / m(раствора)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0.25 = m(соли) / 80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m(соли) = 80 * 0.25 = 20 → Масса соли в первом растворе = 20 г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найдем массу соли во втором растворе.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ω(соли) = m(соли) / m(раствора)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0.4 = m(соли) / 20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m(соли) = 20 * 0.4 = 8 → Масса соли во втором растворе = 8 г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найдем массовую долю соли в итоговом растворе.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ω(соли) = m(соли) / m(раствора)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ω(соли) = (20 + 8) / (80 + 20)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ω(соли) = 28 / 100 = 0.28 → или 28%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Получили, что массовая доля соли в итоговом растворе равна 28%. В условии ответ просят дать в процентах с точностью до целых, поэтому в бланк пишем 28.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№3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250 г 10 %-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раствора нитрата натрия добавили 10 г этой же соли и 50 мл воды. Вычислите массовую долю нитрата натрия в полученном растворе. Ответ дайте в процентах с точностью до десятых.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Найдем массу соли в исходном растворе.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ω(соли) = m(соли) / m(раствора)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 = m(соли) / 250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m(соли) = 250 * 0.1 = 25 → Масса соли в исходном растворе 25 г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мл воды весят 50 г, т.к. 1 мл воды весит 1 г.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найдем итоговую массовую долю.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ω(соли) = m(соли) / m(раствора)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 = (25+10) / (250+10+50) = 0.1129 → Итоговая массовая доля 11.29%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в условии указано, что ответ нужно дать в процентах с точностью до десятых, то в бланк пишем 11.3.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№4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Упариванием 500 г раствора с массовой долей соли 10 % получен раствор с массовой долей соли 14 %. Вычислите массу выпаренной при этом воды. Ответ укажите в граммах с точностью до целых.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Найдем массу соли в исходном растворе.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ω(соли) = m(соли) / m(раствора)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 = m(соли) / 500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m(соли) = 500 * 0.1 = 50 → Масса соли в исходном растворе 50 г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упаривании раствор теряет часть воды. Массу выпаренной воды обозначим за x.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ω(соли) = m(соли) / m(раствора)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0.14 = 50 / (500 - x)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0.14 * (500 - x) = 50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70 - 0.14x = 50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0.14x = 70 - 50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20 / 0.14 = 142.86 → Масса выпаренной воды 142.86 г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в условии указано, что ответ нужно дать с точностью до целых, то в бланк пишем 143.</a:t>
            </a:r>
          </a:p>
          <a:p>
            <a:endParaRPr lang="ru-RU" i="1" dirty="0"/>
          </a:p>
          <a:p>
            <a:endParaRPr lang="ru-RU" i="1" dirty="0"/>
          </a:p>
          <a:p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 №27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644012"/>
            <a:ext cx="8536497" cy="55446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1243</Words>
  <Application>Microsoft Office PowerPoint</Application>
  <PresentationFormat>Экран (4:3)</PresentationFormat>
  <Paragraphs>149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Nadya</dc:creator>
  <cp:lastModifiedBy>Пользователь</cp:lastModifiedBy>
  <cp:revision>82</cp:revision>
  <dcterms:created xsi:type="dcterms:W3CDTF">2023-03-28T17:09:25Z</dcterms:created>
  <dcterms:modified xsi:type="dcterms:W3CDTF">2025-02-18T11:34:14Z</dcterms:modified>
</cp:coreProperties>
</file>