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1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82" r:id="rId11"/>
    <p:sldId id="262" r:id="rId12"/>
    <p:sldId id="263" r:id="rId13"/>
    <p:sldId id="278" r:id="rId14"/>
    <p:sldId id="279" r:id="rId15"/>
    <p:sldId id="283" r:id="rId16"/>
    <p:sldId id="284" r:id="rId17"/>
    <p:sldId id="285" r:id="rId18"/>
    <p:sldId id="286" r:id="rId19"/>
    <p:sldId id="288" r:id="rId20"/>
    <p:sldId id="287" r:id="rId21"/>
    <p:sldId id="289" r:id="rId22"/>
    <p:sldId id="290" r:id="rId23"/>
    <p:sldId id="291" r:id="rId24"/>
    <p:sldId id="292" r:id="rId25"/>
    <p:sldId id="293" r:id="rId26"/>
    <p:sldId id="280" r:id="rId27"/>
    <p:sldId id="281" r:id="rId2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Количество заданий базового уровня сложности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Биология как наука. Общебиологические закономерности. Методы биологических исследований</c:v>
                </c:pt>
                <c:pt idx="1">
                  <c:v>Многообразие организмов. Царства Растения, Грибы, Бактерии, Животные</c:v>
                </c:pt>
                <c:pt idx="2">
                  <c:v>Человек и его здоровье</c:v>
                </c:pt>
                <c:pt idx="3">
                  <c:v>Экосистемы. Значение биоразнообразия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5F-4CC6-AB46-0F5752DC9A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Количество заданий повышенного уровня сложности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Биология как наука. Общебиологические закономерности. Методы биологических исследований</c:v>
                </c:pt>
                <c:pt idx="1">
                  <c:v>Многообразие организмов. Царства Растения, Грибы, Бактерии, Животные</c:v>
                </c:pt>
                <c:pt idx="2">
                  <c:v>Человек и его здоровье</c:v>
                </c:pt>
                <c:pt idx="3">
                  <c:v>Экосистемы. Значение биоразнообразия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5F-4CC6-AB46-0F5752DC9A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4373904"/>
        <c:axId val="334371160"/>
      </c:barChart>
      <c:catAx>
        <c:axId val="33437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371160"/>
        <c:crosses val="autoZero"/>
        <c:auto val="1"/>
        <c:lblAlgn val="ctr"/>
        <c:lblOffset val="100"/>
        <c:noMultiLvlLbl val="0"/>
      </c:catAx>
      <c:valAx>
        <c:axId val="334371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437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86C13-36D8-4AC5-AD33-5427D4A06B4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</dgm:pt>
    <dgm:pt modelId="{7A24E2F4-EA3E-4AE2-9A05-0672F12E22A5}">
      <dgm:prSet phldrT="[Текст]"/>
      <dgm:spPr/>
      <dgm:t>
        <a:bodyPr/>
        <a:lstStyle/>
        <a:p>
          <a:r>
            <a:rPr lang="ru-RU" dirty="0" smtClean="0"/>
            <a:t>ОГЭ</a:t>
          </a:r>
        </a:p>
      </dgm:t>
    </dgm:pt>
    <dgm:pt modelId="{27DA2515-2E71-4D72-A933-36568C6DF115}" type="parTrans" cxnId="{BA96F5EC-9777-4E9D-82A5-E2655DB25C0A}">
      <dgm:prSet/>
      <dgm:spPr/>
      <dgm:t>
        <a:bodyPr/>
        <a:lstStyle/>
        <a:p>
          <a:endParaRPr lang="ru-RU"/>
        </a:p>
      </dgm:t>
    </dgm:pt>
    <dgm:pt modelId="{32A92837-B377-4313-81F1-CC0886832C39}" type="sibTrans" cxnId="{BA96F5EC-9777-4E9D-82A5-E2655DB25C0A}">
      <dgm:prSet/>
      <dgm:spPr/>
      <dgm:t>
        <a:bodyPr/>
        <a:lstStyle/>
        <a:p>
          <a:endParaRPr lang="ru-RU"/>
        </a:p>
      </dgm:t>
    </dgm:pt>
    <dgm:pt modelId="{CA032973-AAD7-4632-89DF-212EAA912D21}">
      <dgm:prSet phldrT="[Текст]"/>
      <dgm:spPr/>
      <dgm:t>
        <a:bodyPr/>
        <a:lstStyle/>
        <a:p>
          <a:r>
            <a:rPr lang="ru-RU" dirty="0" smtClean="0"/>
            <a:t>ГВЭ</a:t>
          </a:r>
          <a:endParaRPr lang="ru-RU" dirty="0"/>
        </a:p>
      </dgm:t>
    </dgm:pt>
    <dgm:pt modelId="{695CA744-CE62-48DB-9AEA-78C7A1E12D15}" type="parTrans" cxnId="{C79C8A2C-1DBD-4486-974F-29FAC6D8281E}">
      <dgm:prSet/>
      <dgm:spPr/>
      <dgm:t>
        <a:bodyPr/>
        <a:lstStyle/>
        <a:p>
          <a:endParaRPr lang="ru-RU"/>
        </a:p>
      </dgm:t>
    </dgm:pt>
    <dgm:pt modelId="{E6E1D218-2A78-4464-B094-FF55E583E89A}" type="sibTrans" cxnId="{C79C8A2C-1DBD-4486-974F-29FAC6D8281E}">
      <dgm:prSet/>
      <dgm:spPr/>
      <dgm:t>
        <a:bodyPr/>
        <a:lstStyle/>
        <a:p>
          <a:endParaRPr lang="ru-RU"/>
        </a:p>
      </dgm:t>
    </dgm:pt>
    <dgm:pt modelId="{FA5F49B2-A8E0-4FC0-AB98-D5A01E6D7A6F}">
      <dgm:prSet phldrT="[Текст]"/>
      <dgm:spPr/>
      <dgm:t>
        <a:bodyPr/>
        <a:lstStyle/>
        <a:p>
          <a:r>
            <a:rPr lang="ru-RU" dirty="0" smtClean="0"/>
            <a:t>Форма, устанавливаемая ОВИ</a:t>
          </a:r>
          <a:endParaRPr lang="ru-RU" dirty="0"/>
        </a:p>
      </dgm:t>
    </dgm:pt>
    <dgm:pt modelId="{F7E2F204-D096-4C77-A10E-C86832553795}" type="parTrans" cxnId="{30E1FAE0-07F5-466C-AFBD-83619AFF8C91}">
      <dgm:prSet/>
      <dgm:spPr/>
      <dgm:t>
        <a:bodyPr/>
        <a:lstStyle/>
        <a:p>
          <a:endParaRPr lang="ru-RU"/>
        </a:p>
      </dgm:t>
    </dgm:pt>
    <dgm:pt modelId="{D3300E55-CBDE-4D24-B2BF-E2BFF555328E}" type="sibTrans" cxnId="{30E1FAE0-07F5-466C-AFBD-83619AFF8C91}">
      <dgm:prSet/>
      <dgm:spPr/>
      <dgm:t>
        <a:bodyPr/>
        <a:lstStyle/>
        <a:p>
          <a:endParaRPr lang="ru-RU"/>
        </a:p>
      </dgm:t>
    </dgm:pt>
    <dgm:pt modelId="{DE05247C-55B6-4227-878C-307E205850C2}" type="pres">
      <dgm:prSet presAssocID="{D0E86C13-36D8-4AC5-AD33-5427D4A06B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6995BA-A808-4B23-8F36-2BC01CC8690C}" type="pres">
      <dgm:prSet presAssocID="{7A24E2F4-EA3E-4AE2-9A05-0672F12E22A5}" presName="root" presStyleCnt="0"/>
      <dgm:spPr/>
    </dgm:pt>
    <dgm:pt modelId="{5478CEB5-4448-40DD-8396-D0A8565D7C42}" type="pres">
      <dgm:prSet presAssocID="{7A24E2F4-EA3E-4AE2-9A05-0672F12E22A5}" presName="rootComposite" presStyleCnt="0"/>
      <dgm:spPr/>
    </dgm:pt>
    <dgm:pt modelId="{15A4FC96-FE7F-442E-AF81-B3C402B73C8F}" type="pres">
      <dgm:prSet presAssocID="{7A24E2F4-EA3E-4AE2-9A05-0672F12E22A5}" presName="rootText" presStyleLbl="node1" presStyleIdx="0" presStyleCnt="3"/>
      <dgm:spPr/>
      <dgm:t>
        <a:bodyPr/>
        <a:lstStyle/>
        <a:p>
          <a:endParaRPr lang="ru-RU"/>
        </a:p>
      </dgm:t>
    </dgm:pt>
    <dgm:pt modelId="{DAEB3EE0-F2E3-4866-ACF5-73D685D6EE8F}" type="pres">
      <dgm:prSet presAssocID="{7A24E2F4-EA3E-4AE2-9A05-0672F12E22A5}" presName="rootConnector" presStyleLbl="node1" presStyleIdx="0" presStyleCnt="3"/>
      <dgm:spPr/>
      <dgm:t>
        <a:bodyPr/>
        <a:lstStyle/>
        <a:p>
          <a:endParaRPr lang="ru-RU"/>
        </a:p>
      </dgm:t>
    </dgm:pt>
    <dgm:pt modelId="{1EEB2C1B-5789-4E13-963B-708520A7FE26}" type="pres">
      <dgm:prSet presAssocID="{7A24E2F4-EA3E-4AE2-9A05-0672F12E22A5}" presName="childShape" presStyleCnt="0"/>
      <dgm:spPr/>
    </dgm:pt>
    <dgm:pt modelId="{B6A3912F-626A-434E-A758-4F81CAD73C17}" type="pres">
      <dgm:prSet presAssocID="{CA032973-AAD7-4632-89DF-212EAA912D21}" presName="root" presStyleCnt="0"/>
      <dgm:spPr/>
    </dgm:pt>
    <dgm:pt modelId="{61DEB73A-AB41-41B1-8D82-7C20BC14C890}" type="pres">
      <dgm:prSet presAssocID="{CA032973-AAD7-4632-89DF-212EAA912D21}" presName="rootComposite" presStyleCnt="0"/>
      <dgm:spPr/>
    </dgm:pt>
    <dgm:pt modelId="{71E464B5-7AEC-4086-9118-7CDBF5CD1417}" type="pres">
      <dgm:prSet presAssocID="{CA032973-AAD7-4632-89DF-212EAA912D21}" presName="rootText" presStyleLbl="node1" presStyleIdx="1" presStyleCnt="3"/>
      <dgm:spPr/>
      <dgm:t>
        <a:bodyPr/>
        <a:lstStyle/>
        <a:p>
          <a:endParaRPr lang="ru-RU"/>
        </a:p>
      </dgm:t>
    </dgm:pt>
    <dgm:pt modelId="{01D32A38-F439-4379-A31B-932FDB9A34D8}" type="pres">
      <dgm:prSet presAssocID="{CA032973-AAD7-4632-89DF-212EAA912D21}" presName="rootConnector" presStyleLbl="node1" presStyleIdx="1" presStyleCnt="3"/>
      <dgm:spPr/>
      <dgm:t>
        <a:bodyPr/>
        <a:lstStyle/>
        <a:p>
          <a:endParaRPr lang="ru-RU"/>
        </a:p>
      </dgm:t>
    </dgm:pt>
    <dgm:pt modelId="{9DE78238-B444-4103-9215-D5605C1009EE}" type="pres">
      <dgm:prSet presAssocID="{CA032973-AAD7-4632-89DF-212EAA912D21}" presName="childShape" presStyleCnt="0"/>
      <dgm:spPr/>
    </dgm:pt>
    <dgm:pt modelId="{DC162D54-86A2-4CC3-92C5-A41ED4EC6531}" type="pres">
      <dgm:prSet presAssocID="{FA5F49B2-A8E0-4FC0-AB98-D5A01E6D7A6F}" presName="root" presStyleCnt="0"/>
      <dgm:spPr/>
    </dgm:pt>
    <dgm:pt modelId="{005EF18F-760B-4B57-B97D-B77291EEE2D5}" type="pres">
      <dgm:prSet presAssocID="{FA5F49B2-A8E0-4FC0-AB98-D5A01E6D7A6F}" presName="rootComposite" presStyleCnt="0"/>
      <dgm:spPr/>
    </dgm:pt>
    <dgm:pt modelId="{33A5A2FD-CDF0-430F-B4C4-C6A1625C5051}" type="pres">
      <dgm:prSet presAssocID="{FA5F49B2-A8E0-4FC0-AB98-D5A01E6D7A6F}" presName="rootText" presStyleLbl="node1" presStyleIdx="2" presStyleCnt="3"/>
      <dgm:spPr/>
      <dgm:t>
        <a:bodyPr/>
        <a:lstStyle/>
        <a:p>
          <a:endParaRPr lang="ru-RU"/>
        </a:p>
      </dgm:t>
    </dgm:pt>
    <dgm:pt modelId="{956322BF-EAD2-485A-B12B-4621F0E748E7}" type="pres">
      <dgm:prSet presAssocID="{FA5F49B2-A8E0-4FC0-AB98-D5A01E6D7A6F}" presName="rootConnector" presStyleLbl="node1" presStyleIdx="2" presStyleCnt="3"/>
      <dgm:spPr/>
      <dgm:t>
        <a:bodyPr/>
        <a:lstStyle/>
        <a:p>
          <a:endParaRPr lang="ru-RU"/>
        </a:p>
      </dgm:t>
    </dgm:pt>
    <dgm:pt modelId="{BFB0E3DC-84D9-4898-8D1D-2BD52391A75A}" type="pres">
      <dgm:prSet presAssocID="{FA5F49B2-A8E0-4FC0-AB98-D5A01E6D7A6F}" presName="childShape" presStyleCnt="0"/>
      <dgm:spPr/>
    </dgm:pt>
  </dgm:ptLst>
  <dgm:cxnLst>
    <dgm:cxn modelId="{E010171C-4224-4037-BE1B-7581948CF91A}" type="presOf" srcId="{FA5F49B2-A8E0-4FC0-AB98-D5A01E6D7A6F}" destId="{33A5A2FD-CDF0-430F-B4C4-C6A1625C5051}" srcOrd="0" destOrd="0" presId="urn:microsoft.com/office/officeart/2005/8/layout/hierarchy3"/>
    <dgm:cxn modelId="{24F4C55E-6CA2-4BFA-9457-8AF35473D410}" type="presOf" srcId="{7A24E2F4-EA3E-4AE2-9A05-0672F12E22A5}" destId="{15A4FC96-FE7F-442E-AF81-B3C402B73C8F}" srcOrd="0" destOrd="0" presId="urn:microsoft.com/office/officeart/2005/8/layout/hierarchy3"/>
    <dgm:cxn modelId="{412D3CF4-2399-43D5-804F-71C5E9BCC17B}" type="presOf" srcId="{CA032973-AAD7-4632-89DF-212EAA912D21}" destId="{71E464B5-7AEC-4086-9118-7CDBF5CD1417}" srcOrd="0" destOrd="0" presId="urn:microsoft.com/office/officeart/2005/8/layout/hierarchy3"/>
    <dgm:cxn modelId="{36171339-DB26-4CD6-9301-F2C0DE28950F}" type="presOf" srcId="{7A24E2F4-EA3E-4AE2-9A05-0672F12E22A5}" destId="{DAEB3EE0-F2E3-4866-ACF5-73D685D6EE8F}" srcOrd="1" destOrd="0" presId="urn:microsoft.com/office/officeart/2005/8/layout/hierarchy3"/>
    <dgm:cxn modelId="{642B7218-6052-4389-81F8-2CFB85A983D1}" type="presOf" srcId="{CA032973-AAD7-4632-89DF-212EAA912D21}" destId="{01D32A38-F439-4379-A31B-932FDB9A34D8}" srcOrd="1" destOrd="0" presId="urn:microsoft.com/office/officeart/2005/8/layout/hierarchy3"/>
    <dgm:cxn modelId="{30E1FAE0-07F5-466C-AFBD-83619AFF8C91}" srcId="{D0E86C13-36D8-4AC5-AD33-5427D4A06B46}" destId="{FA5F49B2-A8E0-4FC0-AB98-D5A01E6D7A6F}" srcOrd="2" destOrd="0" parTransId="{F7E2F204-D096-4C77-A10E-C86832553795}" sibTransId="{D3300E55-CBDE-4D24-B2BF-E2BFF555328E}"/>
    <dgm:cxn modelId="{C79C8A2C-1DBD-4486-974F-29FAC6D8281E}" srcId="{D0E86C13-36D8-4AC5-AD33-5427D4A06B46}" destId="{CA032973-AAD7-4632-89DF-212EAA912D21}" srcOrd="1" destOrd="0" parTransId="{695CA744-CE62-48DB-9AEA-78C7A1E12D15}" sibTransId="{E6E1D218-2A78-4464-B094-FF55E583E89A}"/>
    <dgm:cxn modelId="{BA96F5EC-9777-4E9D-82A5-E2655DB25C0A}" srcId="{D0E86C13-36D8-4AC5-AD33-5427D4A06B46}" destId="{7A24E2F4-EA3E-4AE2-9A05-0672F12E22A5}" srcOrd="0" destOrd="0" parTransId="{27DA2515-2E71-4D72-A933-36568C6DF115}" sibTransId="{32A92837-B377-4313-81F1-CC0886832C39}"/>
    <dgm:cxn modelId="{7AAF0998-D982-4DAF-ACAA-7A9627B8AB2A}" type="presOf" srcId="{FA5F49B2-A8E0-4FC0-AB98-D5A01E6D7A6F}" destId="{956322BF-EAD2-485A-B12B-4621F0E748E7}" srcOrd="1" destOrd="0" presId="urn:microsoft.com/office/officeart/2005/8/layout/hierarchy3"/>
    <dgm:cxn modelId="{F89E6529-9254-4E5E-B024-AED08C150FD3}" type="presOf" srcId="{D0E86C13-36D8-4AC5-AD33-5427D4A06B46}" destId="{DE05247C-55B6-4227-878C-307E205850C2}" srcOrd="0" destOrd="0" presId="urn:microsoft.com/office/officeart/2005/8/layout/hierarchy3"/>
    <dgm:cxn modelId="{0342F47A-0FF4-4F8F-A13D-F7CE60025493}" type="presParOf" srcId="{DE05247C-55B6-4227-878C-307E205850C2}" destId="{056995BA-A808-4B23-8F36-2BC01CC8690C}" srcOrd="0" destOrd="0" presId="urn:microsoft.com/office/officeart/2005/8/layout/hierarchy3"/>
    <dgm:cxn modelId="{DF9078A3-80D5-427E-AF15-049B1BFE8032}" type="presParOf" srcId="{056995BA-A808-4B23-8F36-2BC01CC8690C}" destId="{5478CEB5-4448-40DD-8396-D0A8565D7C42}" srcOrd="0" destOrd="0" presId="urn:microsoft.com/office/officeart/2005/8/layout/hierarchy3"/>
    <dgm:cxn modelId="{A6D3FFD2-0C8C-40F9-9818-8B9660D36526}" type="presParOf" srcId="{5478CEB5-4448-40DD-8396-D0A8565D7C42}" destId="{15A4FC96-FE7F-442E-AF81-B3C402B73C8F}" srcOrd="0" destOrd="0" presId="urn:microsoft.com/office/officeart/2005/8/layout/hierarchy3"/>
    <dgm:cxn modelId="{5DEF8BA8-F4EE-4B95-BF44-3938671DA7F9}" type="presParOf" srcId="{5478CEB5-4448-40DD-8396-D0A8565D7C42}" destId="{DAEB3EE0-F2E3-4866-ACF5-73D685D6EE8F}" srcOrd="1" destOrd="0" presId="urn:microsoft.com/office/officeart/2005/8/layout/hierarchy3"/>
    <dgm:cxn modelId="{947C8A53-1103-418C-A252-612ED565C2CF}" type="presParOf" srcId="{056995BA-A808-4B23-8F36-2BC01CC8690C}" destId="{1EEB2C1B-5789-4E13-963B-708520A7FE26}" srcOrd="1" destOrd="0" presId="urn:microsoft.com/office/officeart/2005/8/layout/hierarchy3"/>
    <dgm:cxn modelId="{C1676646-A41A-4767-BBE7-96D7E5E10A62}" type="presParOf" srcId="{DE05247C-55B6-4227-878C-307E205850C2}" destId="{B6A3912F-626A-434E-A758-4F81CAD73C17}" srcOrd="1" destOrd="0" presId="urn:microsoft.com/office/officeart/2005/8/layout/hierarchy3"/>
    <dgm:cxn modelId="{59D115CA-04D1-4250-A646-425ACEB798ED}" type="presParOf" srcId="{B6A3912F-626A-434E-A758-4F81CAD73C17}" destId="{61DEB73A-AB41-41B1-8D82-7C20BC14C890}" srcOrd="0" destOrd="0" presId="urn:microsoft.com/office/officeart/2005/8/layout/hierarchy3"/>
    <dgm:cxn modelId="{8348C301-E055-4234-B12E-CC34E0FCC097}" type="presParOf" srcId="{61DEB73A-AB41-41B1-8D82-7C20BC14C890}" destId="{71E464B5-7AEC-4086-9118-7CDBF5CD1417}" srcOrd="0" destOrd="0" presId="urn:microsoft.com/office/officeart/2005/8/layout/hierarchy3"/>
    <dgm:cxn modelId="{377F395A-EACD-4D60-9305-DB4C7F6755DC}" type="presParOf" srcId="{61DEB73A-AB41-41B1-8D82-7C20BC14C890}" destId="{01D32A38-F439-4379-A31B-932FDB9A34D8}" srcOrd="1" destOrd="0" presId="urn:microsoft.com/office/officeart/2005/8/layout/hierarchy3"/>
    <dgm:cxn modelId="{84D3FCA2-EAA9-4EC9-B084-4D224E902990}" type="presParOf" srcId="{B6A3912F-626A-434E-A758-4F81CAD73C17}" destId="{9DE78238-B444-4103-9215-D5605C1009EE}" srcOrd="1" destOrd="0" presId="urn:microsoft.com/office/officeart/2005/8/layout/hierarchy3"/>
    <dgm:cxn modelId="{BF3C926D-FD09-4CAB-AEA3-F5D1A0739059}" type="presParOf" srcId="{DE05247C-55B6-4227-878C-307E205850C2}" destId="{DC162D54-86A2-4CC3-92C5-A41ED4EC6531}" srcOrd="2" destOrd="0" presId="urn:microsoft.com/office/officeart/2005/8/layout/hierarchy3"/>
    <dgm:cxn modelId="{C0B9ADBA-B0CC-43B5-BDC5-5243CFB33261}" type="presParOf" srcId="{DC162D54-86A2-4CC3-92C5-A41ED4EC6531}" destId="{005EF18F-760B-4B57-B97D-B77291EEE2D5}" srcOrd="0" destOrd="0" presId="urn:microsoft.com/office/officeart/2005/8/layout/hierarchy3"/>
    <dgm:cxn modelId="{AD2676F2-2661-4A2E-B166-2C19EE119C67}" type="presParOf" srcId="{005EF18F-760B-4B57-B97D-B77291EEE2D5}" destId="{33A5A2FD-CDF0-430F-B4C4-C6A1625C5051}" srcOrd="0" destOrd="0" presId="urn:microsoft.com/office/officeart/2005/8/layout/hierarchy3"/>
    <dgm:cxn modelId="{E7DD3E4F-75FA-43BC-B49D-152E440061B5}" type="presParOf" srcId="{005EF18F-760B-4B57-B97D-B77291EEE2D5}" destId="{956322BF-EAD2-485A-B12B-4621F0E748E7}" srcOrd="1" destOrd="0" presId="urn:microsoft.com/office/officeart/2005/8/layout/hierarchy3"/>
    <dgm:cxn modelId="{FAD91848-927E-4715-B968-DB18A4EAE44D}" type="presParOf" srcId="{DC162D54-86A2-4CC3-92C5-A41ED4EC6531}" destId="{BFB0E3DC-84D9-4898-8D1D-2BD52391A75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395FDF-84E6-478D-AFC9-4F8B37B5DCF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E286B1-75C5-4C15-A17F-9B58F32573CD}">
      <dgm:prSet phldrT="[Текст]"/>
      <dgm:spPr/>
      <dgm:t>
        <a:bodyPr/>
        <a:lstStyle/>
        <a:p>
          <a:r>
            <a:rPr lang="ru-RU" dirty="0" smtClean="0"/>
            <a:t>26 заданий</a:t>
          </a:r>
          <a:endParaRPr lang="ru-RU" dirty="0"/>
        </a:p>
      </dgm:t>
    </dgm:pt>
    <dgm:pt modelId="{47CE6416-1E1F-4EC7-BF0C-E317F53F294C}" type="parTrans" cxnId="{6778D18B-1A15-4D5B-BC98-322D835050F8}">
      <dgm:prSet/>
      <dgm:spPr/>
      <dgm:t>
        <a:bodyPr/>
        <a:lstStyle/>
        <a:p>
          <a:endParaRPr lang="ru-RU"/>
        </a:p>
      </dgm:t>
    </dgm:pt>
    <dgm:pt modelId="{EC4D5A62-862D-4AD9-8FEC-ABA4A2DCC2DE}" type="sibTrans" cxnId="{6778D18B-1A15-4D5B-BC98-322D835050F8}">
      <dgm:prSet/>
      <dgm:spPr/>
      <dgm:t>
        <a:bodyPr/>
        <a:lstStyle/>
        <a:p>
          <a:endParaRPr lang="ru-RU"/>
        </a:p>
      </dgm:t>
    </dgm:pt>
    <dgm:pt modelId="{FB4741DB-E756-4AF2-BDC2-B52685A74B86}">
      <dgm:prSet phldrT="[Текст]"/>
      <dgm:spPr/>
      <dgm:t>
        <a:bodyPr/>
        <a:lstStyle/>
        <a:p>
          <a:r>
            <a:rPr lang="ru-RU" dirty="0" smtClean="0"/>
            <a:t>Часть 1</a:t>
          </a:r>
        </a:p>
        <a:p>
          <a:r>
            <a:rPr lang="ru-RU" dirty="0" smtClean="0"/>
            <a:t>24 задания с коротким ответом</a:t>
          </a:r>
          <a:endParaRPr lang="ru-RU" dirty="0"/>
        </a:p>
      </dgm:t>
    </dgm:pt>
    <dgm:pt modelId="{051C41DD-43F3-416F-93DD-B2EE93858518}" type="parTrans" cxnId="{41E4C41F-E31B-4EF0-8EC3-88F93F61D0DF}">
      <dgm:prSet/>
      <dgm:spPr/>
      <dgm:t>
        <a:bodyPr/>
        <a:lstStyle/>
        <a:p>
          <a:endParaRPr lang="ru-RU"/>
        </a:p>
      </dgm:t>
    </dgm:pt>
    <dgm:pt modelId="{8DCB0A8A-08C9-4C56-9DB9-77D0412AAF45}" type="sibTrans" cxnId="{41E4C41F-E31B-4EF0-8EC3-88F93F61D0DF}">
      <dgm:prSet/>
      <dgm:spPr/>
      <dgm:t>
        <a:bodyPr/>
        <a:lstStyle/>
        <a:p>
          <a:endParaRPr lang="ru-RU"/>
        </a:p>
      </dgm:t>
    </dgm:pt>
    <dgm:pt modelId="{26ADD516-658C-4A4D-85F1-D3BC2E33F600}">
      <dgm:prSet phldrT="[Текст]"/>
      <dgm:spPr/>
      <dgm:t>
        <a:bodyPr/>
        <a:lstStyle/>
        <a:p>
          <a:r>
            <a:rPr lang="ru-RU" dirty="0" smtClean="0"/>
            <a:t>Часть 2</a:t>
          </a:r>
        </a:p>
        <a:p>
          <a:r>
            <a:rPr lang="ru-RU" dirty="0" smtClean="0"/>
            <a:t>2 задания с развернутым ответом</a:t>
          </a:r>
          <a:endParaRPr lang="ru-RU" dirty="0"/>
        </a:p>
      </dgm:t>
    </dgm:pt>
    <dgm:pt modelId="{5A234507-1E5E-419B-A20E-A4F942DA5E0C}" type="parTrans" cxnId="{22371714-A4C3-45CB-9AA9-EB6A2119570E}">
      <dgm:prSet/>
      <dgm:spPr/>
      <dgm:t>
        <a:bodyPr/>
        <a:lstStyle/>
        <a:p>
          <a:endParaRPr lang="ru-RU"/>
        </a:p>
      </dgm:t>
    </dgm:pt>
    <dgm:pt modelId="{5AFC48CB-2B9F-4FE2-829F-B920D22AA43D}" type="sibTrans" cxnId="{22371714-A4C3-45CB-9AA9-EB6A2119570E}">
      <dgm:prSet/>
      <dgm:spPr/>
      <dgm:t>
        <a:bodyPr/>
        <a:lstStyle/>
        <a:p>
          <a:endParaRPr lang="ru-RU"/>
        </a:p>
      </dgm:t>
    </dgm:pt>
    <dgm:pt modelId="{F75B3A27-653A-49A6-88B7-62088616FACB}" type="pres">
      <dgm:prSet presAssocID="{C4395FDF-84E6-478D-AFC9-4F8B37B5DCF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A63F257-8B67-4B05-ADAC-BEDEC2BAA7E7}" type="pres">
      <dgm:prSet presAssocID="{68E286B1-75C5-4C15-A17F-9B58F32573CD}" presName="singleCycle" presStyleCnt="0"/>
      <dgm:spPr/>
    </dgm:pt>
    <dgm:pt modelId="{7A3FEDBF-8271-495B-BDD6-5EF6173721FC}" type="pres">
      <dgm:prSet presAssocID="{68E286B1-75C5-4C15-A17F-9B58F32573CD}" presName="singleCenter" presStyleLbl="node1" presStyleIdx="0" presStyleCnt="3" custScaleX="36729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3417744-EB99-4400-B4E5-F25479D9898D}" type="pres">
      <dgm:prSet presAssocID="{051C41DD-43F3-416F-93DD-B2EE93858518}" presName="Name56" presStyleLbl="parChTrans1D2" presStyleIdx="0" presStyleCnt="2"/>
      <dgm:spPr/>
      <dgm:t>
        <a:bodyPr/>
        <a:lstStyle/>
        <a:p>
          <a:endParaRPr lang="ru-RU"/>
        </a:p>
      </dgm:t>
    </dgm:pt>
    <dgm:pt modelId="{466F0C04-8235-4D66-9913-8AB8DFAB1E4E}" type="pres">
      <dgm:prSet presAssocID="{FB4741DB-E756-4AF2-BDC2-B52685A74B86}" presName="text0" presStyleLbl="node1" presStyleIdx="1" presStyleCnt="3" custScaleX="1044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2451F-ABCF-4944-B21D-FFE668507798}" type="pres">
      <dgm:prSet presAssocID="{5A234507-1E5E-419B-A20E-A4F942DA5E0C}" presName="Name56" presStyleLbl="parChTrans1D2" presStyleIdx="1" presStyleCnt="2"/>
      <dgm:spPr/>
      <dgm:t>
        <a:bodyPr/>
        <a:lstStyle/>
        <a:p>
          <a:endParaRPr lang="ru-RU"/>
        </a:p>
      </dgm:t>
    </dgm:pt>
    <dgm:pt modelId="{6D367614-362F-4E6C-A8C5-92EFAE61B441}" type="pres">
      <dgm:prSet presAssocID="{26ADD516-658C-4A4D-85F1-D3BC2E33F600}" presName="text0" presStyleLbl="node1" presStyleIdx="2" presStyleCnt="3" custScaleX="1052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564AED-13AE-46ED-8DEE-CAFE0A21F847}" type="presOf" srcId="{C4395FDF-84E6-478D-AFC9-4F8B37B5DCFD}" destId="{F75B3A27-653A-49A6-88B7-62088616FACB}" srcOrd="0" destOrd="0" presId="urn:microsoft.com/office/officeart/2008/layout/RadialCluster"/>
    <dgm:cxn modelId="{6778D18B-1A15-4D5B-BC98-322D835050F8}" srcId="{C4395FDF-84E6-478D-AFC9-4F8B37B5DCFD}" destId="{68E286B1-75C5-4C15-A17F-9B58F32573CD}" srcOrd="0" destOrd="0" parTransId="{47CE6416-1E1F-4EC7-BF0C-E317F53F294C}" sibTransId="{EC4D5A62-862D-4AD9-8FEC-ABA4A2DCC2DE}"/>
    <dgm:cxn modelId="{34C2AD3A-5D0F-4F43-81C5-567413B19F0A}" type="presOf" srcId="{68E286B1-75C5-4C15-A17F-9B58F32573CD}" destId="{7A3FEDBF-8271-495B-BDD6-5EF6173721FC}" srcOrd="0" destOrd="0" presId="urn:microsoft.com/office/officeart/2008/layout/RadialCluster"/>
    <dgm:cxn modelId="{8DF20F92-5A2B-4C61-A480-4E9637195484}" type="presOf" srcId="{051C41DD-43F3-416F-93DD-B2EE93858518}" destId="{13417744-EB99-4400-B4E5-F25479D9898D}" srcOrd="0" destOrd="0" presId="urn:microsoft.com/office/officeart/2008/layout/RadialCluster"/>
    <dgm:cxn modelId="{EE8C9E8A-5676-4CCC-A0BE-4E53EA185FBD}" type="presOf" srcId="{FB4741DB-E756-4AF2-BDC2-B52685A74B86}" destId="{466F0C04-8235-4D66-9913-8AB8DFAB1E4E}" srcOrd="0" destOrd="0" presId="urn:microsoft.com/office/officeart/2008/layout/RadialCluster"/>
    <dgm:cxn modelId="{22371714-A4C3-45CB-9AA9-EB6A2119570E}" srcId="{68E286B1-75C5-4C15-A17F-9B58F32573CD}" destId="{26ADD516-658C-4A4D-85F1-D3BC2E33F600}" srcOrd="1" destOrd="0" parTransId="{5A234507-1E5E-419B-A20E-A4F942DA5E0C}" sibTransId="{5AFC48CB-2B9F-4FE2-829F-B920D22AA43D}"/>
    <dgm:cxn modelId="{41E4C41F-E31B-4EF0-8EC3-88F93F61D0DF}" srcId="{68E286B1-75C5-4C15-A17F-9B58F32573CD}" destId="{FB4741DB-E756-4AF2-BDC2-B52685A74B86}" srcOrd="0" destOrd="0" parTransId="{051C41DD-43F3-416F-93DD-B2EE93858518}" sibTransId="{8DCB0A8A-08C9-4C56-9DB9-77D0412AAF45}"/>
    <dgm:cxn modelId="{5E4E6314-B369-4019-9065-EC2411F18FC6}" type="presOf" srcId="{5A234507-1E5E-419B-A20E-A4F942DA5E0C}" destId="{4742451F-ABCF-4944-B21D-FFE668507798}" srcOrd="0" destOrd="0" presId="urn:microsoft.com/office/officeart/2008/layout/RadialCluster"/>
    <dgm:cxn modelId="{A4340BC6-2DAF-44A1-BE2E-88CD61521CDD}" type="presOf" srcId="{26ADD516-658C-4A4D-85F1-D3BC2E33F600}" destId="{6D367614-362F-4E6C-A8C5-92EFAE61B441}" srcOrd="0" destOrd="0" presId="urn:microsoft.com/office/officeart/2008/layout/RadialCluster"/>
    <dgm:cxn modelId="{72C3F2F5-3948-4CA5-88BB-F8B6483B322C}" type="presParOf" srcId="{F75B3A27-653A-49A6-88B7-62088616FACB}" destId="{8A63F257-8B67-4B05-ADAC-BEDEC2BAA7E7}" srcOrd="0" destOrd="0" presId="urn:microsoft.com/office/officeart/2008/layout/RadialCluster"/>
    <dgm:cxn modelId="{FF464B4B-D678-4A6A-91E4-1E34160B7384}" type="presParOf" srcId="{8A63F257-8B67-4B05-ADAC-BEDEC2BAA7E7}" destId="{7A3FEDBF-8271-495B-BDD6-5EF6173721FC}" srcOrd="0" destOrd="0" presId="urn:microsoft.com/office/officeart/2008/layout/RadialCluster"/>
    <dgm:cxn modelId="{4A708E60-A1C5-42AC-9E3F-D4E153A3E59C}" type="presParOf" srcId="{8A63F257-8B67-4B05-ADAC-BEDEC2BAA7E7}" destId="{13417744-EB99-4400-B4E5-F25479D9898D}" srcOrd="1" destOrd="0" presId="urn:microsoft.com/office/officeart/2008/layout/RadialCluster"/>
    <dgm:cxn modelId="{52897B5F-21AE-48DE-AAAB-B30EA91FA02C}" type="presParOf" srcId="{8A63F257-8B67-4B05-ADAC-BEDEC2BAA7E7}" destId="{466F0C04-8235-4D66-9913-8AB8DFAB1E4E}" srcOrd="2" destOrd="0" presId="urn:microsoft.com/office/officeart/2008/layout/RadialCluster"/>
    <dgm:cxn modelId="{E1E614F2-6276-42B1-8398-2CFA804B3E36}" type="presParOf" srcId="{8A63F257-8B67-4B05-ADAC-BEDEC2BAA7E7}" destId="{4742451F-ABCF-4944-B21D-FFE668507798}" srcOrd="3" destOrd="0" presId="urn:microsoft.com/office/officeart/2008/layout/RadialCluster"/>
    <dgm:cxn modelId="{63263997-A10C-48D0-A53A-BF19584EA974}" type="presParOf" srcId="{8A63F257-8B67-4B05-ADAC-BEDEC2BAA7E7}" destId="{6D367614-362F-4E6C-A8C5-92EFAE61B441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22056B-112E-403E-BB2C-21BEAA00B81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4BE82D0-1503-4355-96BA-193C6378F20A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5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7 </a:t>
          </a:r>
        </a:p>
        <a:p>
          <a:r>
            <a:rPr lang="ru-RU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заданий </a:t>
          </a:r>
        </a:p>
        <a:p>
          <a:r>
            <a:rPr lang="ru-RU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повышенного уровня </a:t>
          </a:r>
        </a:p>
        <a:p>
          <a:r>
            <a:rPr lang="ru-RU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сложности</a:t>
          </a:r>
          <a:endParaRPr lang="ru-RU" sz="24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D492372-A89F-49AC-A72C-974897054BFB}" type="parTrans" cxnId="{850DADA4-2D45-4469-B085-4296176E3AFC}">
      <dgm:prSet/>
      <dgm:spPr/>
      <dgm:t>
        <a:bodyPr/>
        <a:lstStyle/>
        <a:p>
          <a:endParaRPr lang="ru-RU"/>
        </a:p>
      </dgm:t>
    </dgm:pt>
    <dgm:pt modelId="{2FE14B78-8D2C-4B6A-B336-F931E7003D97}" type="sibTrans" cxnId="{850DADA4-2D45-4469-B085-4296176E3AFC}">
      <dgm:prSet/>
      <dgm:spPr/>
      <dgm:t>
        <a:bodyPr/>
        <a:lstStyle/>
        <a:p>
          <a:endParaRPr lang="ru-RU"/>
        </a:p>
      </dgm:t>
    </dgm:pt>
    <dgm:pt modelId="{A9DF1551-55F3-418D-AFE2-523A13886EE7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19 заданий базового уровня сложности</a:t>
          </a:r>
          <a:endParaRPr lang="ru-RU" dirty="0">
            <a:solidFill>
              <a:schemeClr val="bg1"/>
            </a:solidFill>
          </a:endParaRPr>
        </a:p>
      </dgm:t>
    </dgm:pt>
    <dgm:pt modelId="{DDB42B36-C285-4761-B4A6-E79FC25726EA}" type="parTrans" cxnId="{79E683CE-4015-4F82-A5F7-915D11D74DEA}">
      <dgm:prSet/>
      <dgm:spPr/>
      <dgm:t>
        <a:bodyPr/>
        <a:lstStyle/>
        <a:p>
          <a:endParaRPr lang="ru-RU"/>
        </a:p>
      </dgm:t>
    </dgm:pt>
    <dgm:pt modelId="{557FF483-B407-496F-9815-52F80CE12FB8}" type="sibTrans" cxnId="{79E683CE-4015-4F82-A5F7-915D11D74DEA}">
      <dgm:prSet/>
      <dgm:spPr/>
      <dgm:t>
        <a:bodyPr/>
        <a:lstStyle/>
        <a:p>
          <a:endParaRPr lang="ru-RU"/>
        </a:p>
      </dgm:t>
    </dgm:pt>
    <dgm:pt modelId="{E3CED060-9CC4-4244-AF45-FF9DD7AE779E}" type="pres">
      <dgm:prSet presAssocID="{BB22056B-112E-403E-BB2C-21BEAA00B813}" presName="Name0" presStyleCnt="0">
        <dgm:presLayoutVars>
          <dgm:dir/>
          <dgm:animLvl val="lvl"/>
          <dgm:resizeHandles val="exact"/>
        </dgm:presLayoutVars>
      </dgm:prSet>
      <dgm:spPr/>
    </dgm:pt>
    <dgm:pt modelId="{B077A689-A0DC-460A-828F-A2961BD6E2BE}" type="pres">
      <dgm:prSet presAssocID="{C4BE82D0-1503-4355-96BA-193C6378F20A}" presName="Name8" presStyleCnt="0"/>
      <dgm:spPr/>
    </dgm:pt>
    <dgm:pt modelId="{FE130C65-1A65-4796-8A8C-185EF03FD5A1}" type="pres">
      <dgm:prSet presAssocID="{C4BE82D0-1503-4355-96BA-193C6378F20A}" presName="level" presStyleLbl="node1" presStyleIdx="0" presStyleCnt="2" custScaleX="100691" custScaleY="969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4DE45-CC5E-42F9-93CB-F7C1633B52CB}" type="pres">
      <dgm:prSet presAssocID="{C4BE82D0-1503-4355-96BA-193C6378F20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6D940-DD82-4FD7-BB06-45D417A61334}" type="pres">
      <dgm:prSet presAssocID="{A9DF1551-55F3-418D-AFE2-523A13886EE7}" presName="Name8" presStyleCnt="0"/>
      <dgm:spPr/>
    </dgm:pt>
    <dgm:pt modelId="{682E2B97-78C1-4CDF-BDE2-BA6EEB30CC2F}" type="pres">
      <dgm:prSet presAssocID="{A9DF1551-55F3-418D-AFE2-523A13886EE7}" presName="level" presStyleLbl="node1" presStyleIdx="1" presStyleCnt="2" custLinFactNeighborX="-449" custLinFactNeighborY="15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012AB-3562-413C-A526-F7958F5C2EB7}" type="pres">
      <dgm:prSet presAssocID="{A9DF1551-55F3-418D-AFE2-523A13886EE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265EBE-B21E-4C12-A738-41CC59BB22A6}" type="presOf" srcId="{A9DF1551-55F3-418D-AFE2-523A13886EE7}" destId="{682E2B97-78C1-4CDF-BDE2-BA6EEB30CC2F}" srcOrd="0" destOrd="0" presId="urn:microsoft.com/office/officeart/2005/8/layout/pyramid1"/>
    <dgm:cxn modelId="{AA621728-5811-4955-9BD1-80CF65C294F8}" type="presOf" srcId="{C4BE82D0-1503-4355-96BA-193C6378F20A}" destId="{FE130C65-1A65-4796-8A8C-185EF03FD5A1}" srcOrd="0" destOrd="0" presId="urn:microsoft.com/office/officeart/2005/8/layout/pyramid1"/>
    <dgm:cxn modelId="{79E683CE-4015-4F82-A5F7-915D11D74DEA}" srcId="{BB22056B-112E-403E-BB2C-21BEAA00B813}" destId="{A9DF1551-55F3-418D-AFE2-523A13886EE7}" srcOrd="1" destOrd="0" parTransId="{DDB42B36-C285-4761-B4A6-E79FC25726EA}" sibTransId="{557FF483-B407-496F-9815-52F80CE12FB8}"/>
    <dgm:cxn modelId="{927705A9-F7EA-4CF0-9299-05E36A70BA3C}" type="presOf" srcId="{A9DF1551-55F3-418D-AFE2-523A13886EE7}" destId="{FB7012AB-3562-413C-A526-F7958F5C2EB7}" srcOrd="1" destOrd="0" presId="urn:microsoft.com/office/officeart/2005/8/layout/pyramid1"/>
    <dgm:cxn modelId="{6E95EEB4-EF3A-4359-A91C-05A2BF102BE1}" type="presOf" srcId="{C4BE82D0-1503-4355-96BA-193C6378F20A}" destId="{5734DE45-CC5E-42F9-93CB-F7C1633B52CB}" srcOrd="1" destOrd="0" presId="urn:microsoft.com/office/officeart/2005/8/layout/pyramid1"/>
    <dgm:cxn modelId="{850DADA4-2D45-4469-B085-4296176E3AFC}" srcId="{BB22056B-112E-403E-BB2C-21BEAA00B813}" destId="{C4BE82D0-1503-4355-96BA-193C6378F20A}" srcOrd="0" destOrd="0" parTransId="{7D492372-A89F-49AC-A72C-974897054BFB}" sibTransId="{2FE14B78-8D2C-4B6A-B336-F931E7003D97}"/>
    <dgm:cxn modelId="{AF6DD003-7BCE-495F-A4A7-31D89A87A8D9}" type="presOf" srcId="{BB22056B-112E-403E-BB2C-21BEAA00B813}" destId="{E3CED060-9CC4-4244-AF45-FF9DD7AE779E}" srcOrd="0" destOrd="0" presId="urn:microsoft.com/office/officeart/2005/8/layout/pyramid1"/>
    <dgm:cxn modelId="{95E2B28A-8600-436C-B3E8-6A849BBA0147}" type="presParOf" srcId="{E3CED060-9CC4-4244-AF45-FF9DD7AE779E}" destId="{B077A689-A0DC-460A-828F-A2961BD6E2BE}" srcOrd="0" destOrd="0" presId="urn:microsoft.com/office/officeart/2005/8/layout/pyramid1"/>
    <dgm:cxn modelId="{529EFB48-D521-499B-9B66-E769F8A40809}" type="presParOf" srcId="{B077A689-A0DC-460A-828F-A2961BD6E2BE}" destId="{FE130C65-1A65-4796-8A8C-185EF03FD5A1}" srcOrd="0" destOrd="0" presId="urn:microsoft.com/office/officeart/2005/8/layout/pyramid1"/>
    <dgm:cxn modelId="{675FAC4E-4CAF-41A3-AD3F-E7BAB0C362CA}" type="presParOf" srcId="{B077A689-A0DC-460A-828F-A2961BD6E2BE}" destId="{5734DE45-CC5E-42F9-93CB-F7C1633B52CB}" srcOrd="1" destOrd="0" presId="urn:microsoft.com/office/officeart/2005/8/layout/pyramid1"/>
    <dgm:cxn modelId="{783A8D18-B4DA-46AB-B9D9-5E9091B7096A}" type="presParOf" srcId="{E3CED060-9CC4-4244-AF45-FF9DD7AE779E}" destId="{55A6D940-DD82-4FD7-BB06-45D417A61334}" srcOrd="1" destOrd="0" presId="urn:microsoft.com/office/officeart/2005/8/layout/pyramid1"/>
    <dgm:cxn modelId="{5BA86728-7999-477D-9876-9EA701960660}" type="presParOf" srcId="{55A6D940-DD82-4FD7-BB06-45D417A61334}" destId="{682E2B97-78C1-4CDF-BDE2-BA6EEB30CC2F}" srcOrd="0" destOrd="0" presId="urn:microsoft.com/office/officeart/2005/8/layout/pyramid1"/>
    <dgm:cxn modelId="{A2FF7350-3B32-4F57-B83C-F885933F8DFC}" type="presParOf" srcId="{55A6D940-DD82-4FD7-BB06-45D417A61334}" destId="{FB7012AB-3562-413C-A526-F7958F5C2EB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E7E45B-7A46-4170-9EE3-B3064A03F7C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3D6EDC-AA08-4DE2-9705-B008ACD97B80}">
      <dgm:prSet phldrT="[Текст]"/>
      <dgm:spPr/>
      <dgm:t>
        <a:bodyPr/>
        <a:lstStyle/>
        <a:p>
          <a:r>
            <a:rPr lang="ru-RU" dirty="0" smtClean="0"/>
            <a:t>Психологическая подготовка</a:t>
          </a:r>
          <a:endParaRPr lang="ru-RU" dirty="0"/>
        </a:p>
      </dgm:t>
    </dgm:pt>
    <dgm:pt modelId="{A4CA1724-C157-425E-966A-56DB5830B871}" type="parTrans" cxnId="{7C4D2956-D085-4855-8A0A-BCD8991CD1ED}">
      <dgm:prSet/>
      <dgm:spPr/>
      <dgm:t>
        <a:bodyPr/>
        <a:lstStyle/>
        <a:p>
          <a:endParaRPr lang="ru-RU"/>
        </a:p>
      </dgm:t>
    </dgm:pt>
    <dgm:pt modelId="{C2635254-D4CF-4353-8D96-CD084109F86B}" type="sibTrans" cxnId="{7C4D2956-D085-4855-8A0A-BCD8991CD1ED}">
      <dgm:prSet/>
      <dgm:spPr/>
      <dgm:t>
        <a:bodyPr/>
        <a:lstStyle/>
        <a:p>
          <a:endParaRPr lang="ru-RU"/>
        </a:p>
      </dgm:t>
    </dgm:pt>
    <dgm:pt modelId="{CEC861E2-A36C-44C4-89D8-7D92CF26D599}">
      <dgm:prSet phldrT="[Текст]"/>
      <dgm:spPr/>
      <dgm:t>
        <a:bodyPr/>
        <a:lstStyle/>
        <a:p>
          <a:r>
            <a:rPr lang="ru-RU" dirty="0" smtClean="0"/>
            <a:t>Предметная подготовка</a:t>
          </a:r>
          <a:endParaRPr lang="ru-RU" dirty="0"/>
        </a:p>
      </dgm:t>
    </dgm:pt>
    <dgm:pt modelId="{E8ECB3A4-47DB-429E-9FA5-AEF3C2029A24}" type="parTrans" cxnId="{94D1D5AB-6168-4BD6-A70C-9ABFB23B4AEF}">
      <dgm:prSet/>
      <dgm:spPr/>
      <dgm:t>
        <a:bodyPr/>
        <a:lstStyle/>
        <a:p>
          <a:endParaRPr lang="ru-RU"/>
        </a:p>
      </dgm:t>
    </dgm:pt>
    <dgm:pt modelId="{4287D6B8-9308-4FFB-B248-605A4C398166}" type="sibTrans" cxnId="{94D1D5AB-6168-4BD6-A70C-9ABFB23B4AEF}">
      <dgm:prSet/>
      <dgm:spPr/>
      <dgm:t>
        <a:bodyPr/>
        <a:lstStyle/>
        <a:p>
          <a:endParaRPr lang="ru-RU"/>
        </a:p>
      </dgm:t>
    </dgm:pt>
    <dgm:pt modelId="{EA32C3A6-C811-4A55-AD68-413E34DF07BA}">
      <dgm:prSet phldrT="[Текст]"/>
      <dgm:spPr/>
      <dgm:t>
        <a:bodyPr/>
        <a:lstStyle/>
        <a:p>
          <a:r>
            <a:rPr lang="ru-RU" dirty="0" smtClean="0"/>
            <a:t>Информационная подготовка</a:t>
          </a:r>
          <a:endParaRPr lang="ru-RU" dirty="0"/>
        </a:p>
      </dgm:t>
    </dgm:pt>
    <dgm:pt modelId="{E9014636-3FA9-4A51-B365-BA9A95F5277F}" type="parTrans" cxnId="{D7864F4D-1492-4DD0-AF46-C7A710F4E9DF}">
      <dgm:prSet/>
      <dgm:spPr/>
      <dgm:t>
        <a:bodyPr/>
        <a:lstStyle/>
        <a:p>
          <a:endParaRPr lang="ru-RU"/>
        </a:p>
      </dgm:t>
    </dgm:pt>
    <dgm:pt modelId="{686281F4-1BC8-4725-89DF-ABAA202B5B03}" type="sibTrans" cxnId="{D7864F4D-1492-4DD0-AF46-C7A710F4E9DF}">
      <dgm:prSet/>
      <dgm:spPr/>
      <dgm:t>
        <a:bodyPr/>
        <a:lstStyle/>
        <a:p>
          <a:endParaRPr lang="ru-RU"/>
        </a:p>
      </dgm:t>
    </dgm:pt>
    <dgm:pt modelId="{9903CA9F-23C9-4441-9262-8E15AF5E4941}" type="pres">
      <dgm:prSet presAssocID="{E8E7E45B-7A46-4170-9EE3-B3064A03F7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349FFA-DF68-4874-8B89-86CCB5979D77}" type="pres">
      <dgm:prSet presAssocID="{F73D6EDC-AA08-4DE2-9705-B008ACD97B80}" presName="node" presStyleLbl="node1" presStyleIdx="0" presStyleCnt="3" custScaleX="212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F2265-8237-4F45-BF66-175EE3C87CAA}" type="pres">
      <dgm:prSet presAssocID="{C2635254-D4CF-4353-8D96-CD084109F8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A2FCFBE-FECF-4052-8149-6CD574B89411}" type="pres">
      <dgm:prSet presAssocID="{C2635254-D4CF-4353-8D96-CD084109F8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44C5955-50D2-4598-93EA-1D60A627F9E3}" type="pres">
      <dgm:prSet presAssocID="{CEC861E2-A36C-44C4-89D8-7D92CF26D599}" presName="node" presStyleLbl="node1" presStyleIdx="1" presStyleCnt="3" custScaleX="156647" custRadScaleRad="112403" custRadScaleInc="-23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623BD-65C6-4EFB-8D7A-E89A8DFAFA24}" type="pres">
      <dgm:prSet presAssocID="{4287D6B8-9308-4FFB-B248-605A4C39816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070CAD5-6358-4F84-A7F8-10227F0B93CA}" type="pres">
      <dgm:prSet presAssocID="{4287D6B8-9308-4FFB-B248-605A4C39816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68E15AD-4D5A-4FFE-8389-0A3F6D7946EE}" type="pres">
      <dgm:prSet presAssocID="{EA32C3A6-C811-4A55-AD68-413E34DF07BA}" presName="node" presStyleLbl="node1" presStyleIdx="2" presStyleCnt="3" custScaleX="146374" custRadScaleRad="116134" custRadScaleInc="25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2DBD7-C90A-4A7C-878F-D2744FDD21BE}" type="pres">
      <dgm:prSet presAssocID="{686281F4-1BC8-4725-89DF-ABAA202B5B03}" presName="sibTrans" presStyleLbl="sibTrans2D1" presStyleIdx="2" presStyleCnt="3"/>
      <dgm:spPr/>
      <dgm:t>
        <a:bodyPr/>
        <a:lstStyle/>
        <a:p>
          <a:endParaRPr lang="ru-RU"/>
        </a:p>
      </dgm:t>
    </dgm:pt>
    <dgm:pt modelId="{3D9BE78A-A3A7-4A39-82A6-A0F8DC0816AC}" type="pres">
      <dgm:prSet presAssocID="{686281F4-1BC8-4725-89DF-ABAA202B5B0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4F454FF-9CD5-4227-A4C9-79AD55A60B51}" type="presOf" srcId="{4287D6B8-9308-4FFB-B248-605A4C398166}" destId="{FFD623BD-65C6-4EFB-8D7A-E89A8DFAFA24}" srcOrd="0" destOrd="0" presId="urn:microsoft.com/office/officeart/2005/8/layout/cycle7"/>
    <dgm:cxn modelId="{71EB8338-1A90-4825-BB6C-B48F45DC87E6}" type="presOf" srcId="{4287D6B8-9308-4FFB-B248-605A4C398166}" destId="{F070CAD5-6358-4F84-A7F8-10227F0B93CA}" srcOrd="1" destOrd="0" presId="urn:microsoft.com/office/officeart/2005/8/layout/cycle7"/>
    <dgm:cxn modelId="{7C4D2956-D085-4855-8A0A-BCD8991CD1ED}" srcId="{E8E7E45B-7A46-4170-9EE3-B3064A03F7CE}" destId="{F73D6EDC-AA08-4DE2-9705-B008ACD97B80}" srcOrd="0" destOrd="0" parTransId="{A4CA1724-C157-425E-966A-56DB5830B871}" sibTransId="{C2635254-D4CF-4353-8D96-CD084109F86B}"/>
    <dgm:cxn modelId="{089AE0AC-6B91-4E93-B7DF-8D4E8765A780}" type="presOf" srcId="{C2635254-D4CF-4353-8D96-CD084109F86B}" destId="{7A2FCFBE-FECF-4052-8149-6CD574B89411}" srcOrd="1" destOrd="0" presId="urn:microsoft.com/office/officeart/2005/8/layout/cycle7"/>
    <dgm:cxn modelId="{279988FB-0495-4E17-9954-1D275E6BC892}" type="presOf" srcId="{CEC861E2-A36C-44C4-89D8-7D92CF26D599}" destId="{F44C5955-50D2-4598-93EA-1D60A627F9E3}" srcOrd="0" destOrd="0" presId="urn:microsoft.com/office/officeart/2005/8/layout/cycle7"/>
    <dgm:cxn modelId="{A31DFD2A-9875-4F73-B3A7-4B2CA94C2B77}" type="presOf" srcId="{F73D6EDC-AA08-4DE2-9705-B008ACD97B80}" destId="{FD349FFA-DF68-4874-8B89-86CCB5979D77}" srcOrd="0" destOrd="0" presId="urn:microsoft.com/office/officeart/2005/8/layout/cycle7"/>
    <dgm:cxn modelId="{D7864F4D-1492-4DD0-AF46-C7A710F4E9DF}" srcId="{E8E7E45B-7A46-4170-9EE3-B3064A03F7CE}" destId="{EA32C3A6-C811-4A55-AD68-413E34DF07BA}" srcOrd="2" destOrd="0" parTransId="{E9014636-3FA9-4A51-B365-BA9A95F5277F}" sibTransId="{686281F4-1BC8-4725-89DF-ABAA202B5B03}"/>
    <dgm:cxn modelId="{79E5AF80-663C-4ABC-A36B-9EB36B585B88}" type="presOf" srcId="{E8E7E45B-7A46-4170-9EE3-B3064A03F7CE}" destId="{9903CA9F-23C9-4441-9262-8E15AF5E4941}" srcOrd="0" destOrd="0" presId="urn:microsoft.com/office/officeart/2005/8/layout/cycle7"/>
    <dgm:cxn modelId="{DD6C1F31-7A6D-45D6-ABE8-575B0A4988FB}" type="presOf" srcId="{C2635254-D4CF-4353-8D96-CD084109F86B}" destId="{900F2265-8237-4F45-BF66-175EE3C87CAA}" srcOrd="0" destOrd="0" presId="urn:microsoft.com/office/officeart/2005/8/layout/cycle7"/>
    <dgm:cxn modelId="{CDB807D6-8726-4397-9F0F-C615FC9BAC28}" type="presOf" srcId="{EA32C3A6-C811-4A55-AD68-413E34DF07BA}" destId="{D68E15AD-4D5A-4FFE-8389-0A3F6D7946EE}" srcOrd="0" destOrd="0" presId="urn:microsoft.com/office/officeart/2005/8/layout/cycle7"/>
    <dgm:cxn modelId="{94BEA8BD-FE36-4B7B-9533-6A98660736B3}" type="presOf" srcId="{686281F4-1BC8-4725-89DF-ABAA202B5B03}" destId="{1DB2DBD7-C90A-4A7C-878F-D2744FDD21BE}" srcOrd="0" destOrd="0" presId="urn:microsoft.com/office/officeart/2005/8/layout/cycle7"/>
    <dgm:cxn modelId="{94650910-BD58-4376-8964-3FE252EBBE3F}" type="presOf" srcId="{686281F4-1BC8-4725-89DF-ABAA202B5B03}" destId="{3D9BE78A-A3A7-4A39-82A6-A0F8DC0816AC}" srcOrd="1" destOrd="0" presId="urn:microsoft.com/office/officeart/2005/8/layout/cycle7"/>
    <dgm:cxn modelId="{94D1D5AB-6168-4BD6-A70C-9ABFB23B4AEF}" srcId="{E8E7E45B-7A46-4170-9EE3-B3064A03F7CE}" destId="{CEC861E2-A36C-44C4-89D8-7D92CF26D599}" srcOrd="1" destOrd="0" parTransId="{E8ECB3A4-47DB-429E-9FA5-AEF3C2029A24}" sibTransId="{4287D6B8-9308-4FFB-B248-605A4C398166}"/>
    <dgm:cxn modelId="{0D535EBD-D669-453A-8204-5286566FE7E3}" type="presParOf" srcId="{9903CA9F-23C9-4441-9262-8E15AF5E4941}" destId="{FD349FFA-DF68-4874-8B89-86CCB5979D77}" srcOrd="0" destOrd="0" presId="urn:microsoft.com/office/officeart/2005/8/layout/cycle7"/>
    <dgm:cxn modelId="{AF86BDF9-E27B-4A7B-BD3C-E63F2A79EC2D}" type="presParOf" srcId="{9903CA9F-23C9-4441-9262-8E15AF5E4941}" destId="{900F2265-8237-4F45-BF66-175EE3C87CAA}" srcOrd="1" destOrd="0" presId="urn:microsoft.com/office/officeart/2005/8/layout/cycle7"/>
    <dgm:cxn modelId="{C299C0DF-CB6F-4D0C-BD11-90C9ABE20BA8}" type="presParOf" srcId="{900F2265-8237-4F45-BF66-175EE3C87CAA}" destId="{7A2FCFBE-FECF-4052-8149-6CD574B89411}" srcOrd="0" destOrd="0" presId="urn:microsoft.com/office/officeart/2005/8/layout/cycle7"/>
    <dgm:cxn modelId="{FAE85E5F-44CF-42A5-9AF7-3B30A56DE656}" type="presParOf" srcId="{9903CA9F-23C9-4441-9262-8E15AF5E4941}" destId="{F44C5955-50D2-4598-93EA-1D60A627F9E3}" srcOrd="2" destOrd="0" presId="urn:microsoft.com/office/officeart/2005/8/layout/cycle7"/>
    <dgm:cxn modelId="{E686B6F4-32E4-4BCA-8322-77A81F2B646E}" type="presParOf" srcId="{9903CA9F-23C9-4441-9262-8E15AF5E4941}" destId="{FFD623BD-65C6-4EFB-8D7A-E89A8DFAFA24}" srcOrd="3" destOrd="0" presId="urn:microsoft.com/office/officeart/2005/8/layout/cycle7"/>
    <dgm:cxn modelId="{C806F246-7126-4D08-A6C3-567B1827F206}" type="presParOf" srcId="{FFD623BD-65C6-4EFB-8D7A-E89A8DFAFA24}" destId="{F070CAD5-6358-4F84-A7F8-10227F0B93CA}" srcOrd="0" destOrd="0" presId="urn:microsoft.com/office/officeart/2005/8/layout/cycle7"/>
    <dgm:cxn modelId="{59E28094-AD01-4ED7-BAE4-2CDB28316781}" type="presParOf" srcId="{9903CA9F-23C9-4441-9262-8E15AF5E4941}" destId="{D68E15AD-4D5A-4FFE-8389-0A3F6D7946EE}" srcOrd="4" destOrd="0" presId="urn:microsoft.com/office/officeart/2005/8/layout/cycle7"/>
    <dgm:cxn modelId="{14792A83-2FF3-43A9-A012-0CCCC0B5E5BC}" type="presParOf" srcId="{9903CA9F-23C9-4441-9262-8E15AF5E4941}" destId="{1DB2DBD7-C90A-4A7C-878F-D2744FDD21BE}" srcOrd="5" destOrd="0" presId="urn:microsoft.com/office/officeart/2005/8/layout/cycle7"/>
    <dgm:cxn modelId="{0F9B15BD-B983-46AD-BE7E-24D22578D544}" type="presParOf" srcId="{1DB2DBD7-C90A-4A7C-878F-D2744FDD21BE}" destId="{3D9BE78A-A3A7-4A39-82A6-A0F8DC0816A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49FFA-DF68-4874-8B89-86CCB5979D77}">
      <dsp:nvSpPr>
        <dsp:cNvPr id="0" name=""/>
        <dsp:cNvSpPr/>
      </dsp:nvSpPr>
      <dsp:spPr>
        <a:xfrm>
          <a:off x="2654410" y="893"/>
          <a:ext cx="4190999" cy="986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Психологическая подготовка</a:t>
          </a:r>
          <a:endParaRPr lang="ru-RU" sz="2400" kern="1200" dirty="0"/>
        </a:p>
      </dsp:txBody>
      <dsp:txXfrm>
        <a:off x="2683314" y="29797"/>
        <a:ext cx="4133191" cy="929034"/>
      </dsp:txXfrm>
    </dsp:sp>
    <dsp:sp modelId="{900F2265-8237-4F45-BF66-175EE3C87CAA}">
      <dsp:nvSpPr>
        <dsp:cNvPr id="0" name=""/>
        <dsp:cNvSpPr/>
      </dsp:nvSpPr>
      <dsp:spPr>
        <a:xfrm rot="3019049">
          <a:off x="5304966" y="1548151"/>
          <a:ext cx="925199" cy="34539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408584" y="1617230"/>
        <a:ext cx="717963" cy="207236"/>
      </dsp:txXfrm>
    </dsp:sp>
    <dsp:sp modelId="{F44C5955-50D2-4598-93EA-1D60A627F9E3}">
      <dsp:nvSpPr>
        <dsp:cNvPr id="0" name=""/>
        <dsp:cNvSpPr/>
      </dsp:nvSpPr>
      <dsp:spPr>
        <a:xfrm>
          <a:off x="5239364" y="2453961"/>
          <a:ext cx="3091717" cy="986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Предметная подготовка</a:t>
          </a:r>
          <a:endParaRPr lang="ru-RU" sz="2400" kern="1200" dirty="0"/>
        </a:p>
      </dsp:txBody>
      <dsp:txXfrm>
        <a:off x="5268268" y="2482865"/>
        <a:ext cx="3033909" cy="929034"/>
      </dsp:txXfrm>
    </dsp:sp>
    <dsp:sp modelId="{FFD623BD-65C6-4EFB-8D7A-E89A8DFAFA24}">
      <dsp:nvSpPr>
        <dsp:cNvPr id="0" name=""/>
        <dsp:cNvSpPr/>
      </dsp:nvSpPr>
      <dsp:spPr>
        <a:xfrm rot="10810525">
          <a:off x="4198516" y="2768181"/>
          <a:ext cx="925199" cy="34539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4302134" y="2837260"/>
        <a:ext cx="717963" cy="207236"/>
      </dsp:txXfrm>
    </dsp:sp>
    <dsp:sp modelId="{D68E15AD-4D5A-4FFE-8389-0A3F6D7946EE}">
      <dsp:nvSpPr>
        <dsp:cNvPr id="0" name=""/>
        <dsp:cNvSpPr/>
      </dsp:nvSpPr>
      <dsp:spPr>
        <a:xfrm>
          <a:off x="1193909" y="2441264"/>
          <a:ext cx="2888960" cy="986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Информационная подготовка</a:t>
          </a:r>
          <a:endParaRPr lang="ru-RU" sz="2400" kern="1200" dirty="0"/>
        </a:p>
      </dsp:txBody>
      <dsp:txXfrm>
        <a:off x="1222813" y="2470168"/>
        <a:ext cx="2831152" cy="929034"/>
      </dsp:txXfrm>
    </dsp:sp>
    <dsp:sp modelId="{1DB2DBD7-C90A-4A7C-878F-D2744FDD21BE}">
      <dsp:nvSpPr>
        <dsp:cNvPr id="0" name=""/>
        <dsp:cNvSpPr/>
      </dsp:nvSpPr>
      <dsp:spPr>
        <a:xfrm rot="18652072">
          <a:off x="3231550" y="1541803"/>
          <a:ext cx="925199" cy="34539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335168" y="1610882"/>
        <a:ext cx="717963" cy="207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ADECFF-C1E6-41B7-861F-BE2B26CDAB05}" type="datetime1">
              <a:rPr lang="ru-RU" smtClean="0"/>
              <a:t>17.02.2025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F848B8F-24F3-4766-A59C-71045DA4FEF0}" type="datetime1">
              <a:rPr lang="ru-RU" smtClean="0"/>
              <a:t>17.02.2025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58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4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09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Прямая соединительная линия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Группа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Группа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Прямая соединительная линия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Группа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Прямая соединительная линия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cxnSp>
        <p:nvCxnSpPr>
          <p:cNvPr id="58" name="Прямая соединительная линия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D30A75-6773-4051-8E3B-50DEBD5B27F5}" type="datetime1">
              <a:rPr lang="ru-RU" smtClean="0"/>
              <a:t>17.02.2025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928C6E-EC50-49F1-B95C-FD73C1D14895}" type="datetime1">
              <a:rPr lang="ru-RU" smtClean="0"/>
              <a:t>17.02.2025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9ED9D4-4098-4CD3-A9A7-C343301264F2}" type="datetime1">
              <a:rPr lang="ru-RU" smtClean="0"/>
              <a:t>17.02.2025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Группа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Группа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Группа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cxnSp>
        <p:nvCxnSpPr>
          <p:cNvPr id="58" name="Прямая соединительная линия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7FFE1D-B4BF-42B3-9799-021BB66D51E4}" type="datetime1">
              <a:rPr lang="ru-RU" smtClean="0"/>
              <a:t>17.02.2025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3AC169-0119-4659-9B73-547F9C11A152}" type="datetime1">
              <a:rPr lang="ru-RU" smtClean="0"/>
              <a:t>17.02.2025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FE940F-5E05-43A4-90CE-E7C7653F1C67}" type="datetime1">
              <a:rPr lang="ru-RU" smtClean="0"/>
              <a:t>17.02.2025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Группа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Прямая соединительная линия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я соединительная линия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Группа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Прямая соединительная линия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единительная линия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единительная линия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Группа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Прямая соединительная линия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Прямая соединительная линия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Прямая соединительная линия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Прямая соединительная линия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Прямая соединительная линия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Прямая соединительная линия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Прямая соединительная линия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Прямая соединительная линия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Прямая соединительная линия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Группа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Прямая соединительная линия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Группа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Прямая соединительная линия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Прямая соединительная линия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Прямая соединительная линия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Прямая соединительная линия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Прямая соединительная линия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Прямая соединительная линия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Прямая соединительная линия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я соединительная линия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Нижний колонтитул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12" name="Дата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01554F-F072-4658-949A-7A94F490DB04}" type="datetime1">
              <a:rPr lang="ru-RU" smtClean="0"/>
              <a:t>17.02.2025</a:t>
            </a:fld>
            <a:endParaRPr lang="ru-RU" dirty="0"/>
          </a:p>
        </p:txBody>
      </p:sp>
      <p:sp>
        <p:nvSpPr>
          <p:cNvPr id="214" name="Номер слайда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Группа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Группа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Прямоугольник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cxnSp>
        <p:nvCxnSpPr>
          <p:cNvPr id="60" name="Прямая соединительная линия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B0BFD1E-E11D-434C-9F87-0B5F0A29CFEC}" type="datetime1">
              <a:rPr lang="ru-RU" smtClean="0"/>
              <a:t>17.02.2025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Группа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Группа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Группа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Прямоугольник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 hasCustomPrompt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dirty="0" smtClean="0"/>
              <a:t>Щелкните значок, чтобы добавить фото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Прямая соединительная линия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Группа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Прямая соединительная линия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Группа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Прямая соединительная линия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Прямая соединительная линия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Прямая соединительная линия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Группа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Прямая соединительная линия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Группа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Прямая соединительная линия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единительная линия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Прямая соединительная линия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Прямая соединительная линия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48" name="Прямая соединительная линия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99137652-B7E4-4AE8-853E-9803CAFAAF7E}" type="datetime1">
              <a:rPr lang="ru-RU" smtClean="0"/>
              <a:t>17.02.2025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6600" dirty="0" smtClean="0"/>
              <a:t>Особенности ГВЭ-9 по биологии в 2024-2025 учебном году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925104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Учитель биологии</a:t>
            </a:r>
          </a:p>
          <a:p>
            <a:pPr rtl="0"/>
            <a:r>
              <a:rPr lang="ru-RU" dirty="0" smtClean="0"/>
              <a:t>ГБОУ ЛНР ССШ № 28</a:t>
            </a:r>
          </a:p>
          <a:p>
            <a:pPr rtl="0"/>
            <a:r>
              <a:rPr lang="ru-RU" dirty="0" smtClean="0"/>
              <a:t>Сысоева Мария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экзаменационной работы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852942"/>
              </p:ext>
            </p:extLst>
          </p:nvPr>
        </p:nvGraphicFramePr>
        <p:xfrm>
          <a:off x="923026" y="1834551"/>
          <a:ext cx="10791646" cy="424434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395822"/>
                <a:gridCol w="3187461"/>
                <a:gridCol w="2208363"/>
              </a:tblGrid>
              <a:tr h="5463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содержательного блока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7" marR="510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Номера заданий в экзаменационной работе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7" marR="510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7" marR="51027" marT="0" marB="0"/>
                </a:tc>
              </a:tr>
              <a:tr h="5003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Биология как наука. Общебиологические закономерности. Методы биологических исследований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7" marR="510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1, 4, 5, 8, 9, 10, 12, 20, 23, 25, 26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7" marR="510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17 баллов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7" marR="51027" marT="0" marB="0"/>
                </a:tc>
              </a:tr>
              <a:tr h="4744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Многообразие организмов. Царства Растения, Грибы, Бактерии, Животные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7" marR="510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2, 3, 6, 7, 11, 24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7" marR="510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9 баллов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7" marR="51027" marT="0" marB="0"/>
                </a:tc>
              </a:tr>
              <a:tr h="4762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Человек и его здоровье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7" marR="510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13-19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7" marR="510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8 баллов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7" marR="51027" marT="0" marB="0"/>
                </a:tc>
              </a:tr>
              <a:tr h="4762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Экосистемы. Значение биоразнообразия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7" marR="510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21, 22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7" marR="510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2 балла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7" marR="5102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2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Содержательные блоки ЭМ</a:t>
            </a:r>
            <a:endParaRPr lang="ru-RU" dirty="0"/>
          </a:p>
        </p:txBody>
      </p:sp>
      <p:graphicFrame>
        <p:nvGraphicFramePr>
          <p:cNvPr id="6" name="Объект 5" descr="Гистограмма с группировкой, где показаны значения трех рядов для четырех категорий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287497"/>
              </p:ext>
            </p:extLst>
          </p:nvPr>
        </p:nvGraphicFramePr>
        <p:xfrm>
          <a:off x="1162051" y="1781175"/>
          <a:ext cx="10144124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60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5312463"/>
              </p:ext>
            </p:extLst>
          </p:nvPr>
        </p:nvGraphicFramePr>
        <p:xfrm>
          <a:off x="419101" y="238125"/>
          <a:ext cx="11468100" cy="40100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4674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8375"/>
                <a:gridCol w="27622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0912">
                <a:tc>
                  <a:txBody>
                    <a:bodyPr/>
                    <a:lstStyle/>
                    <a:p>
                      <a:pPr rtl="0"/>
                      <a:r>
                        <a:rPr lang="ru-RU" sz="1800" dirty="0" smtClean="0"/>
                        <a:t>Содержательный блок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800" dirty="0" smtClean="0"/>
                        <a:t>Номера заданий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dirty="0" smtClean="0"/>
                        <a:t>Максимальный первичный балл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83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 как наука. Общебиологические закономерности. Методы биологических исследований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1, 4, 5, 8, 9, 10, 12, 20, 23, 25, 26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баллов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44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Многообразие организмов. Царства Растения, Грибы, Бактерии, Животные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2, 3, 6, 7, 11, 24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баллов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96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 и его здоровье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баллов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66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Экосистемы. Значение биоразнообразия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21, 22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балла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825" y="4505324"/>
            <a:ext cx="841186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731" t="4068" r="10797" b="10168"/>
          <a:stretch/>
        </p:blipFill>
        <p:spPr>
          <a:xfrm>
            <a:off x="825499" y="512932"/>
            <a:ext cx="7772401" cy="379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675" y="1285875"/>
            <a:ext cx="30194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7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подготовки к ГВЭ по биологии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713846"/>
              </p:ext>
            </p:extLst>
          </p:nvPr>
        </p:nvGraphicFramePr>
        <p:xfrm>
          <a:off x="1295400" y="1981200"/>
          <a:ext cx="9601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484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выполнения некоторых заданий ГВЭ-9 по биологии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6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Линия 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489" y="1892959"/>
            <a:ext cx="61436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7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608" y="0"/>
            <a:ext cx="9601200" cy="1142385"/>
          </a:xfrm>
        </p:spPr>
        <p:txBody>
          <a:bodyPr/>
          <a:lstStyle/>
          <a:p>
            <a:r>
              <a:rPr lang="ru-RU" dirty="0" smtClean="0"/>
              <a:t>Линия 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608" y="1213359"/>
            <a:ext cx="6267450" cy="2257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909" y="1759789"/>
            <a:ext cx="7453436" cy="427699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1302589" y="1682151"/>
            <a:ext cx="1733909" cy="828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77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Линии 4, 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8872" y="1535502"/>
            <a:ext cx="5226849" cy="42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6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Линия 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764" y="1745051"/>
            <a:ext cx="7766585" cy="356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7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Приказ </a:t>
            </a:r>
            <a:r>
              <a:rPr lang="ru-RU" dirty="0"/>
              <a:t>Министерства Просвещения от 04.04.2023 г. № 232/551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9261" y="1747118"/>
            <a:ext cx="7277100" cy="3743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361" y="2107360"/>
            <a:ext cx="2541737" cy="254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Линия 20, 22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8106" y="208463"/>
            <a:ext cx="5408762" cy="45753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2496157"/>
            <a:ext cx="62388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1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Линия 21, 22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716027"/>
            <a:ext cx="6115050" cy="19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782" y="3621027"/>
            <a:ext cx="62007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2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Линия 23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873" y="1981200"/>
            <a:ext cx="511825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8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Линия 24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307" y="1843806"/>
            <a:ext cx="7093176" cy="316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8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Линия 25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414" y="1981200"/>
            <a:ext cx="576317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8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Линия 26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8815" y="197830"/>
            <a:ext cx="4606505" cy="586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3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800" y="533023"/>
            <a:ext cx="7193093" cy="4851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99" y="533023"/>
            <a:ext cx="2930525" cy="293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6600" dirty="0" smtClean="0"/>
              <a:t>Особенности ГВЭ-9 по биологии в 2024-2025 учебном году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925104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Учитель биологии</a:t>
            </a:r>
          </a:p>
          <a:p>
            <a:pPr rtl="0"/>
            <a:r>
              <a:rPr lang="ru-RU" dirty="0" smtClean="0"/>
              <a:t>ГБОУ ЛНР ССШ № 28</a:t>
            </a:r>
          </a:p>
          <a:p>
            <a:pPr rtl="0"/>
            <a:r>
              <a:rPr lang="ru-RU" dirty="0" smtClean="0"/>
              <a:t>Сысоева Мария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0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проведения ГИА-9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949667"/>
              </p:ext>
            </p:extLst>
          </p:nvPr>
        </p:nvGraphicFramePr>
        <p:xfrm>
          <a:off x="1295400" y="1981200"/>
          <a:ext cx="9601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264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Приказ </a:t>
            </a:r>
            <a:r>
              <a:rPr lang="ru-RU" dirty="0"/>
              <a:t>Министерства Просвещения от 09.02.2024 г. № </a:t>
            </a:r>
            <a:r>
              <a:rPr lang="ru-RU" dirty="0" smtClean="0"/>
              <a:t>89/208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697" y="1981200"/>
            <a:ext cx="6958606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992" y="1981200"/>
            <a:ext cx="2626721" cy="26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1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Спецификация экзаменационных материалов для проведения в 2025 г. государственного выпускного экзамена по образовательным программам основного общего образования (письменная форма) по </a:t>
            </a:r>
            <a:r>
              <a:rPr lang="ru-RU" sz="2400" dirty="0" smtClean="0"/>
              <a:t>биологии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262" y="2112662"/>
            <a:ext cx="5553075" cy="202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337" y="1755743"/>
            <a:ext cx="2742661" cy="274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3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Разновидности экзаменационных работы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95400" y="1646238"/>
            <a:ext cx="4458419" cy="4144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100-е варианты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Для </a:t>
            </a:r>
            <a:r>
              <a:rPr lang="ru-RU" dirty="0"/>
              <a:t>обучающихся, освоивших </a:t>
            </a:r>
            <a:r>
              <a:rPr lang="ru-RU" dirty="0" smtClean="0"/>
              <a:t>ОП ООО в </a:t>
            </a:r>
            <a:r>
              <a:rPr lang="ru-RU" dirty="0"/>
              <a:t>специальных учебно-воспитательных учреждениях закрытого типа, а также для обучающихся, экстернов с нарушениями слуха </a:t>
            </a:r>
            <a:r>
              <a:rPr lang="ru-RU" dirty="0" smtClean="0"/>
              <a:t>с </a:t>
            </a:r>
            <a:r>
              <a:rPr lang="ru-RU" dirty="0"/>
              <a:t>тяжёлыми нарушениями речи, нарушениями опорно-двигательного аппарата, задержкой психического развития, расстройством аутистического спектра, осваивающих </a:t>
            </a:r>
            <a:r>
              <a:rPr lang="ru-RU" dirty="0" smtClean="0"/>
              <a:t>ОП ООО.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324600" y="1646239"/>
            <a:ext cx="4572000" cy="4144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dirty="0" smtClean="0"/>
              <a:t>200-е варианты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/>
              <a:t>слепых и слабовидящих обучающих, осваивающих </a:t>
            </a:r>
            <a:r>
              <a:rPr lang="ru-RU" dirty="0" smtClean="0"/>
              <a:t>ОП ООО. </a:t>
            </a:r>
            <a:r>
              <a:rPr lang="ru-RU" dirty="0"/>
              <a:t>Для слепых обучающихся задания переводятся на </a:t>
            </a:r>
            <a:r>
              <a:rPr lang="ru-RU" dirty="0" err="1"/>
              <a:t>рельефноточечный</a:t>
            </a:r>
            <a:r>
              <a:rPr lang="ru-RU" dirty="0"/>
              <a:t> шрифт Брайля. В 200-х вариантах задания 1, 4, 8, 12, 16, 18, 20 адаптируются с учётом особых потребностей слепых и слабовидящих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256930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и содержание экзаменационной работы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989085"/>
              </p:ext>
            </p:extLst>
          </p:nvPr>
        </p:nvGraphicFramePr>
        <p:xfrm>
          <a:off x="1295400" y="1981200"/>
          <a:ext cx="9601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516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742899"/>
              </p:ext>
            </p:extLst>
          </p:nvPr>
        </p:nvGraphicFramePr>
        <p:xfrm>
          <a:off x="1295400" y="198409"/>
          <a:ext cx="9677400" cy="5633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1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На выполнение экзаменационной работы по биологии предоставляется 3 часа (180 минут). При проведении ГВЭ-9 в письменной форме по биологии участнику экзамена разрешается пользоваться линейкой.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4182" r="8500"/>
          <a:stretch/>
        </p:blipFill>
        <p:spPr>
          <a:xfrm>
            <a:off x="7913152" y="3093382"/>
            <a:ext cx="3657600" cy="287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мбовидная сетка, 16 х 9">
  <a:themeElements>
    <a:clrScheme name="Другая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42_TF03031015.potx" id="{0A727C4B-544D-4288-9BF7-2D6FAFA96F04}" vid="{F53E4634-F5A1-4F7B-A57E-D4ECF71AE968}"/>
    </a:ext>
  </a:extLst>
</a:theme>
</file>

<file path=ppt/theme/theme2.xml><?xml version="1.0" encoding="utf-8"?>
<a:theme xmlns:a="http://schemas.openxmlformats.org/drawingml/2006/main" name="Тема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</TotalTime>
  <Words>462</Words>
  <Application>Microsoft Office PowerPoint</Application>
  <PresentationFormat>Широкоэкранный</PresentationFormat>
  <Paragraphs>85</Paragraphs>
  <Slides>27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Ромбовидная сетка, 16 х 9</vt:lpstr>
      <vt:lpstr>Особенности ГВЭ-9 по биологии в 2024-2025 учебном году</vt:lpstr>
      <vt:lpstr>Приказ Министерства Просвещения от 04.04.2023 г. № 232/551</vt:lpstr>
      <vt:lpstr>Формы проведения ГИА-9</vt:lpstr>
      <vt:lpstr>Приказ Министерства Просвещения от 09.02.2024 г. № 89/208</vt:lpstr>
      <vt:lpstr>Спецификация экзаменационных материалов для проведения в 2025 г. государственного выпускного экзамена по образовательным программам основного общего образования (письменная форма) по биологии</vt:lpstr>
      <vt:lpstr>Разновидности экзаменационных работы</vt:lpstr>
      <vt:lpstr>Структура и содержание экзаменационной работы</vt:lpstr>
      <vt:lpstr>Презентация PowerPoint</vt:lpstr>
      <vt:lpstr>Презентация PowerPoint</vt:lpstr>
      <vt:lpstr>Структура экзаменационной работы</vt:lpstr>
      <vt:lpstr>Содержательные блоки ЭМ</vt:lpstr>
      <vt:lpstr>Презентация PowerPoint</vt:lpstr>
      <vt:lpstr>Презентация PowerPoint</vt:lpstr>
      <vt:lpstr>Направления подготовки к ГВЭ по биологии</vt:lpstr>
      <vt:lpstr>Особенности выполнения некоторых заданий ГВЭ-9 по биологии</vt:lpstr>
      <vt:lpstr>Линия 2</vt:lpstr>
      <vt:lpstr>Линия 3</vt:lpstr>
      <vt:lpstr>Линии 4, 5</vt:lpstr>
      <vt:lpstr>Линия 6</vt:lpstr>
      <vt:lpstr>Линия 20, 22</vt:lpstr>
      <vt:lpstr>Линия 21, 22</vt:lpstr>
      <vt:lpstr>Линия 23</vt:lpstr>
      <vt:lpstr>Линия 24</vt:lpstr>
      <vt:lpstr>Линия 25</vt:lpstr>
      <vt:lpstr>Линия 26</vt:lpstr>
      <vt:lpstr>Презентация PowerPoint</vt:lpstr>
      <vt:lpstr>Особенности ГВЭ-9 по биологии в 2024-2025 учебном году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ГВЭ-9 по биологии в 2024-2025 учебном году</dc:title>
  <dc:creator>Учетная запись Майкрософт</dc:creator>
  <cp:lastModifiedBy>Учетная запись Майкрософт</cp:lastModifiedBy>
  <cp:revision>14</cp:revision>
  <dcterms:created xsi:type="dcterms:W3CDTF">2025-02-06T17:33:16Z</dcterms:created>
  <dcterms:modified xsi:type="dcterms:W3CDTF">2025-02-17T04:10:53Z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