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7" r:id="rId3"/>
    <p:sldId id="294" r:id="rId4"/>
    <p:sldId id="257" r:id="rId5"/>
    <p:sldId id="258" r:id="rId6"/>
    <p:sldId id="259" r:id="rId7"/>
    <p:sldId id="260" r:id="rId8"/>
    <p:sldId id="261" r:id="rId9"/>
    <p:sldId id="262" r:id="rId10"/>
    <p:sldId id="293" r:id="rId11"/>
    <p:sldId id="263" r:id="rId12"/>
    <p:sldId id="264" r:id="rId13"/>
    <p:sldId id="265" r:id="rId14"/>
    <p:sldId id="266" r:id="rId15"/>
    <p:sldId id="291" r:id="rId16"/>
    <p:sldId id="268" r:id="rId17"/>
    <p:sldId id="267" r:id="rId18"/>
    <p:sldId id="292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9" r:id="rId33"/>
    <p:sldId id="295" r:id="rId34"/>
    <p:sldId id="290" r:id="rId35"/>
    <p:sldId id="283" r:id="rId36"/>
    <p:sldId id="284" r:id="rId37"/>
    <p:sldId id="285" r:id="rId38"/>
    <p:sldId id="28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3447F5A-2CAA-481E-87FE-B55B5DBB11B3}">
          <p14:sldIdLst>
            <p14:sldId id="256"/>
          </p14:sldIdLst>
        </p14:section>
        <p14:section name="Шифрование" id="{42BCBEB4-1D3F-4E72-934A-4A7EE8549FFF}">
          <p14:sldIdLst>
            <p14:sldId id="287"/>
            <p14:sldId id="294"/>
            <p14:sldId id="257"/>
            <p14:sldId id="258"/>
            <p14:sldId id="259"/>
          </p14:sldIdLst>
        </p14:section>
        <p14:section name="Криптография" id="{64D4774B-9526-4829-8BD6-BABDD980B6C9}">
          <p14:sldIdLst>
            <p14:sldId id="260"/>
            <p14:sldId id="261"/>
          </p14:sldIdLst>
        </p14:section>
        <p14:section name="Необратимое шифрование" id="{8F0F2579-A90F-4204-A71F-610150D70423}">
          <p14:sldIdLst>
            <p14:sldId id="262"/>
            <p14:sldId id="293"/>
            <p14:sldId id="263"/>
            <p14:sldId id="264"/>
            <p14:sldId id="265"/>
          </p14:sldIdLst>
        </p14:section>
        <p14:section name="Симметричное шифрование" id="{D5757AD8-A6FF-4CD1-8DDF-4A072F446E85}">
          <p14:sldIdLst>
            <p14:sldId id="266"/>
            <p14:sldId id="291"/>
          </p14:sldIdLst>
        </p14:section>
        <p14:section name="Ассиметричное шифрование" id="{895EF121-0E07-4F88-B97D-ECC4E354F3B8}">
          <p14:sldIdLst>
            <p14:sldId id="268"/>
            <p14:sldId id="267"/>
            <p14:sldId id="292"/>
          </p14:sldIdLst>
        </p14:section>
        <p14:section name="Сертификаты" id="{A8564A2A-1303-42A0-90FE-250BF07957E5}">
          <p14:sldIdLst>
            <p14:sldId id="269"/>
            <p14:sldId id="270"/>
            <p14:sldId id="271"/>
            <p14:sldId id="272"/>
            <p14:sldId id="273"/>
          </p14:sldIdLst>
        </p14:section>
        <p14:section name="Куки" id="{2830538A-3F53-433D-8C75-DA4667FB1241}">
          <p14:sldIdLst>
            <p14:sldId id="274"/>
            <p14:sldId id="275"/>
            <p14:sldId id="276"/>
            <p14:sldId id="277"/>
            <p14:sldId id="278"/>
          </p14:sldIdLst>
        </p14:section>
        <p14:section name="Двухфакторная авторизация" id="{0935EF4B-7FA5-432E-8210-D4F4E4ADBC40}">
          <p14:sldIdLst>
            <p14:sldId id="279"/>
          </p14:sldIdLst>
        </p14:section>
        <p14:section name="Единый вход" id="{8688FAF7-7481-4FF9-9ACC-13431AC38469}">
          <p14:sldIdLst>
            <p14:sldId id="280"/>
            <p14:sldId id="281"/>
          </p14:sldIdLst>
        </p14:section>
        <p14:section name="Аппаратные средства" id="{90E2E909-4347-466F-8788-B823B42ACA4A}">
          <p14:sldIdLst>
            <p14:sldId id="289"/>
            <p14:sldId id="295"/>
            <p14:sldId id="290"/>
          </p14:sldIdLst>
        </p14:section>
        <p14:section name="Программы для шифрования" id="{9DB7824B-0FBE-441E-A585-208096B108B3}">
          <p14:sldIdLst>
            <p14:sldId id="283"/>
            <p14:sldId id="284"/>
          </p14:sldIdLst>
        </p14:section>
        <p14:section name="Антивирусы" id="{3FBA43FB-1E22-45BB-BA76-04DD645D3A75}">
          <p14:sldIdLst>
            <p14:sldId id="285"/>
            <p14:sldId id="286"/>
          </p14:sldIdLst>
        </p14:section>
        <p14:section name="Конец" id="{5E61E615-0D98-42D4-B89E-B3131AF8D8FC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2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130411-846A-4D2E-851A-C5E6AE874E5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7472A7-242C-4340-B913-530E7CE733F1}">
      <dgm:prSet phldrT="[Текст]"/>
      <dgm:spPr/>
      <dgm:t>
        <a:bodyPr/>
        <a:lstStyle/>
        <a:p>
          <a:r>
            <a:rPr lang="en-US" dirty="0"/>
            <a:t>EMAIL</a:t>
          </a:r>
          <a:endParaRPr lang="ru-RU" dirty="0"/>
        </a:p>
      </dgm:t>
    </dgm:pt>
    <dgm:pt modelId="{8C890C35-8014-403D-B625-87DBDF6053B7}" type="parTrans" cxnId="{96108B98-F00F-4CE6-B5AB-42B4C870D8F9}">
      <dgm:prSet/>
      <dgm:spPr/>
      <dgm:t>
        <a:bodyPr/>
        <a:lstStyle/>
        <a:p>
          <a:endParaRPr lang="ru-RU"/>
        </a:p>
      </dgm:t>
    </dgm:pt>
    <dgm:pt modelId="{4061A1D6-6B9B-4D56-9CB9-0F0C1A37C0AA}" type="sibTrans" cxnId="{96108B98-F00F-4CE6-B5AB-42B4C870D8F9}">
      <dgm:prSet/>
      <dgm:spPr/>
      <dgm:t>
        <a:bodyPr/>
        <a:lstStyle/>
        <a:p>
          <a:endParaRPr lang="ru-RU"/>
        </a:p>
      </dgm:t>
    </dgm:pt>
    <dgm:pt modelId="{BFD83766-B3EE-4B0D-848B-1F7DAA54F128}">
      <dgm:prSet phldrT="[Текст]"/>
      <dgm:spPr/>
      <dgm:t>
        <a:bodyPr/>
        <a:lstStyle/>
        <a:p>
          <a:r>
            <a:rPr lang="ru-RU" dirty="0"/>
            <a:t>ПАРОЛЬ</a:t>
          </a:r>
        </a:p>
      </dgm:t>
    </dgm:pt>
    <dgm:pt modelId="{A0525943-7109-4D1D-98D5-35C3E9DEC8F6}" type="parTrans" cxnId="{4ABC7D01-29EA-4DBE-9CCE-EAB68FCE8D9D}">
      <dgm:prSet/>
      <dgm:spPr/>
      <dgm:t>
        <a:bodyPr/>
        <a:lstStyle/>
        <a:p>
          <a:endParaRPr lang="ru-RU"/>
        </a:p>
      </dgm:t>
    </dgm:pt>
    <dgm:pt modelId="{61C2ADC5-5963-4A7C-B8DC-FDADA7BB410B}" type="sibTrans" cxnId="{4ABC7D01-29EA-4DBE-9CCE-EAB68FCE8D9D}">
      <dgm:prSet/>
      <dgm:spPr/>
      <dgm:t>
        <a:bodyPr/>
        <a:lstStyle/>
        <a:p>
          <a:endParaRPr lang="ru-RU"/>
        </a:p>
      </dgm:t>
    </dgm:pt>
    <dgm:pt modelId="{370F0408-71E8-418F-BF5B-D3167A492740}" type="pres">
      <dgm:prSet presAssocID="{62130411-846A-4D2E-851A-C5E6AE874E5B}" presName="linear" presStyleCnt="0">
        <dgm:presLayoutVars>
          <dgm:dir/>
          <dgm:animLvl val="lvl"/>
          <dgm:resizeHandles val="exact"/>
        </dgm:presLayoutVars>
      </dgm:prSet>
      <dgm:spPr/>
    </dgm:pt>
    <dgm:pt modelId="{77DCF20C-076E-432D-BA6A-3A22CD5BD690}" type="pres">
      <dgm:prSet presAssocID="{7D7472A7-242C-4340-B913-530E7CE733F1}" presName="parentLin" presStyleCnt="0"/>
      <dgm:spPr/>
    </dgm:pt>
    <dgm:pt modelId="{FB5C2711-F8B3-4103-A3BD-3D70C2129D64}" type="pres">
      <dgm:prSet presAssocID="{7D7472A7-242C-4340-B913-530E7CE733F1}" presName="parentLeftMargin" presStyleLbl="node1" presStyleIdx="0" presStyleCnt="2"/>
      <dgm:spPr/>
    </dgm:pt>
    <dgm:pt modelId="{05208535-4954-4D37-99A0-DD7987DDD9CE}" type="pres">
      <dgm:prSet presAssocID="{7D7472A7-242C-4340-B913-530E7CE733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4F64967-30B4-41E3-B824-BA7FAB575183}" type="pres">
      <dgm:prSet presAssocID="{7D7472A7-242C-4340-B913-530E7CE733F1}" presName="negativeSpace" presStyleCnt="0"/>
      <dgm:spPr/>
    </dgm:pt>
    <dgm:pt modelId="{3E50B918-00E4-40D6-AD82-2E9D01E371E9}" type="pres">
      <dgm:prSet presAssocID="{7D7472A7-242C-4340-B913-530E7CE733F1}" presName="childText" presStyleLbl="conFgAcc1" presStyleIdx="0" presStyleCnt="2">
        <dgm:presLayoutVars>
          <dgm:bulletEnabled val="1"/>
        </dgm:presLayoutVars>
      </dgm:prSet>
      <dgm:spPr/>
    </dgm:pt>
    <dgm:pt modelId="{F906EF59-E319-45BC-A7AA-B80BC59CEF8B}" type="pres">
      <dgm:prSet presAssocID="{4061A1D6-6B9B-4D56-9CB9-0F0C1A37C0AA}" presName="spaceBetweenRectangles" presStyleCnt="0"/>
      <dgm:spPr/>
    </dgm:pt>
    <dgm:pt modelId="{33C23FEF-15D6-4B69-AA60-F1784386DF11}" type="pres">
      <dgm:prSet presAssocID="{BFD83766-B3EE-4B0D-848B-1F7DAA54F128}" presName="parentLin" presStyleCnt="0"/>
      <dgm:spPr/>
    </dgm:pt>
    <dgm:pt modelId="{A6DC829C-6531-4A4B-A4E5-5FB85F17A2C3}" type="pres">
      <dgm:prSet presAssocID="{BFD83766-B3EE-4B0D-848B-1F7DAA54F128}" presName="parentLeftMargin" presStyleLbl="node1" presStyleIdx="0" presStyleCnt="2"/>
      <dgm:spPr/>
    </dgm:pt>
    <dgm:pt modelId="{F814E573-C1C7-4475-A3B3-FD197117C903}" type="pres">
      <dgm:prSet presAssocID="{BFD83766-B3EE-4B0D-848B-1F7DAA54F12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D5DF3B6-9B1E-4BCD-A218-753AD3C23E9A}" type="pres">
      <dgm:prSet presAssocID="{BFD83766-B3EE-4B0D-848B-1F7DAA54F128}" presName="negativeSpace" presStyleCnt="0"/>
      <dgm:spPr/>
    </dgm:pt>
    <dgm:pt modelId="{E632B35F-A104-4793-B339-4E9CD3FBECF6}" type="pres">
      <dgm:prSet presAssocID="{BFD83766-B3EE-4B0D-848B-1F7DAA54F12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ABC7D01-29EA-4DBE-9CCE-EAB68FCE8D9D}" srcId="{62130411-846A-4D2E-851A-C5E6AE874E5B}" destId="{BFD83766-B3EE-4B0D-848B-1F7DAA54F128}" srcOrd="1" destOrd="0" parTransId="{A0525943-7109-4D1D-98D5-35C3E9DEC8F6}" sibTransId="{61C2ADC5-5963-4A7C-B8DC-FDADA7BB410B}"/>
    <dgm:cxn modelId="{FF370864-43F0-4304-A42E-A06E1DA6512F}" type="presOf" srcId="{7D7472A7-242C-4340-B913-530E7CE733F1}" destId="{05208535-4954-4D37-99A0-DD7987DDD9CE}" srcOrd="1" destOrd="0" presId="urn:microsoft.com/office/officeart/2005/8/layout/list1"/>
    <dgm:cxn modelId="{36FC6452-E755-4030-B80A-C1F4F58446B7}" type="presOf" srcId="{7D7472A7-242C-4340-B913-530E7CE733F1}" destId="{FB5C2711-F8B3-4103-A3BD-3D70C2129D64}" srcOrd="0" destOrd="0" presId="urn:microsoft.com/office/officeart/2005/8/layout/list1"/>
    <dgm:cxn modelId="{D6EB8E58-8843-4402-AC3A-DDDAABDCEC7A}" type="presOf" srcId="{62130411-846A-4D2E-851A-C5E6AE874E5B}" destId="{370F0408-71E8-418F-BF5B-D3167A492740}" srcOrd="0" destOrd="0" presId="urn:microsoft.com/office/officeart/2005/8/layout/list1"/>
    <dgm:cxn modelId="{9BE4977D-7801-4C44-8154-6410AEDEBAB2}" type="presOf" srcId="{BFD83766-B3EE-4B0D-848B-1F7DAA54F128}" destId="{A6DC829C-6531-4A4B-A4E5-5FB85F17A2C3}" srcOrd="0" destOrd="0" presId="urn:microsoft.com/office/officeart/2005/8/layout/list1"/>
    <dgm:cxn modelId="{96108B98-F00F-4CE6-B5AB-42B4C870D8F9}" srcId="{62130411-846A-4D2E-851A-C5E6AE874E5B}" destId="{7D7472A7-242C-4340-B913-530E7CE733F1}" srcOrd="0" destOrd="0" parTransId="{8C890C35-8014-403D-B625-87DBDF6053B7}" sibTransId="{4061A1D6-6B9B-4D56-9CB9-0F0C1A37C0AA}"/>
    <dgm:cxn modelId="{2E35EAB5-F9F7-489E-A93E-8C9D46617815}" type="presOf" srcId="{BFD83766-B3EE-4B0D-848B-1F7DAA54F128}" destId="{F814E573-C1C7-4475-A3B3-FD197117C903}" srcOrd="1" destOrd="0" presId="urn:microsoft.com/office/officeart/2005/8/layout/list1"/>
    <dgm:cxn modelId="{552898FE-CC65-4B98-9216-1DDE3B68ECCA}" type="presParOf" srcId="{370F0408-71E8-418F-BF5B-D3167A492740}" destId="{77DCF20C-076E-432D-BA6A-3A22CD5BD690}" srcOrd="0" destOrd="0" presId="urn:microsoft.com/office/officeart/2005/8/layout/list1"/>
    <dgm:cxn modelId="{375EDD17-DE5F-4F5A-88A0-6708409487D4}" type="presParOf" srcId="{77DCF20C-076E-432D-BA6A-3A22CD5BD690}" destId="{FB5C2711-F8B3-4103-A3BD-3D70C2129D64}" srcOrd="0" destOrd="0" presId="urn:microsoft.com/office/officeart/2005/8/layout/list1"/>
    <dgm:cxn modelId="{DAC01E27-3362-4AC3-A6DD-EB336822268C}" type="presParOf" srcId="{77DCF20C-076E-432D-BA6A-3A22CD5BD690}" destId="{05208535-4954-4D37-99A0-DD7987DDD9CE}" srcOrd="1" destOrd="0" presId="urn:microsoft.com/office/officeart/2005/8/layout/list1"/>
    <dgm:cxn modelId="{623F6A78-07A6-4100-A857-5CE619B6AC1D}" type="presParOf" srcId="{370F0408-71E8-418F-BF5B-D3167A492740}" destId="{84F64967-30B4-41E3-B824-BA7FAB575183}" srcOrd="1" destOrd="0" presId="urn:microsoft.com/office/officeart/2005/8/layout/list1"/>
    <dgm:cxn modelId="{753C14E5-D3D1-4290-8AD0-97D7899C21CB}" type="presParOf" srcId="{370F0408-71E8-418F-BF5B-D3167A492740}" destId="{3E50B918-00E4-40D6-AD82-2E9D01E371E9}" srcOrd="2" destOrd="0" presId="urn:microsoft.com/office/officeart/2005/8/layout/list1"/>
    <dgm:cxn modelId="{29514F2D-78A2-4356-B329-FD52975122D2}" type="presParOf" srcId="{370F0408-71E8-418F-BF5B-D3167A492740}" destId="{F906EF59-E319-45BC-A7AA-B80BC59CEF8B}" srcOrd="3" destOrd="0" presId="urn:microsoft.com/office/officeart/2005/8/layout/list1"/>
    <dgm:cxn modelId="{606C96FF-1E48-4265-97F5-FB6C2C761BAC}" type="presParOf" srcId="{370F0408-71E8-418F-BF5B-D3167A492740}" destId="{33C23FEF-15D6-4B69-AA60-F1784386DF11}" srcOrd="4" destOrd="0" presId="urn:microsoft.com/office/officeart/2005/8/layout/list1"/>
    <dgm:cxn modelId="{54216946-E17A-4B0C-B49E-E9FB78326DA3}" type="presParOf" srcId="{33C23FEF-15D6-4B69-AA60-F1784386DF11}" destId="{A6DC829C-6531-4A4B-A4E5-5FB85F17A2C3}" srcOrd="0" destOrd="0" presId="urn:microsoft.com/office/officeart/2005/8/layout/list1"/>
    <dgm:cxn modelId="{BB22C58D-A191-4307-A7A3-FF9B06825674}" type="presParOf" srcId="{33C23FEF-15D6-4B69-AA60-F1784386DF11}" destId="{F814E573-C1C7-4475-A3B3-FD197117C903}" srcOrd="1" destOrd="0" presId="urn:microsoft.com/office/officeart/2005/8/layout/list1"/>
    <dgm:cxn modelId="{C76C73AC-7024-47CC-AB6B-62AC18C05DAC}" type="presParOf" srcId="{370F0408-71E8-418F-BF5B-D3167A492740}" destId="{CD5DF3B6-9B1E-4BCD-A218-753AD3C23E9A}" srcOrd="5" destOrd="0" presId="urn:microsoft.com/office/officeart/2005/8/layout/list1"/>
    <dgm:cxn modelId="{AE4E17CA-F573-429E-B86F-7365CA5F0C75}" type="presParOf" srcId="{370F0408-71E8-418F-BF5B-D3167A492740}" destId="{E632B35F-A104-4793-B339-4E9CD3FBECF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CD1E7-CCE3-46B4-9DE9-72EC046405D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9E6CED-F61C-40C2-8E36-665D34473E6F}">
      <dgm:prSet phldrT="[Текст]"/>
      <dgm:spPr/>
      <dgm:t>
        <a:bodyPr/>
        <a:lstStyle/>
        <a:p>
          <a:r>
            <a:rPr lang="ru-RU" dirty="0"/>
            <a:t>Иванов</a:t>
          </a:r>
        </a:p>
      </dgm:t>
    </dgm:pt>
    <dgm:pt modelId="{FEFD7AE6-3CFC-4C17-8A38-16668272C361}" type="parTrans" cxnId="{13C2638F-B6CB-4CA8-9EA7-A9A70AE69AC8}">
      <dgm:prSet/>
      <dgm:spPr/>
      <dgm:t>
        <a:bodyPr/>
        <a:lstStyle/>
        <a:p>
          <a:endParaRPr lang="ru-RU"/>
        </a:p>
      </dgm:t>
    </dgm:pt>
    <dgm:pt modelId="{76D1B29C-27B5-4F5C-8437-8185F4976C0A}" type="sibTrans" cxnId="{13C2638F-B6CB-4CA8-9EA7-A9A70AE69AC8}">
      <dgm:prSet/>
      <dgm:spPr/>
      <dgm:t>
        <a:bodyPr/>
        <a:lstStyle/>
        <a:p>
          <a:endParaRPr lang="ru-RU"/>
        </a:p>
      </dgm:t>
    </dgm:pt>
    <dgm:pt modelId="{83E1A517-3790-48CD-BB2C-EC08EFCDE6E3}">
      <dgm:prSet phldrT="[Текст]"/>
      <dgm:spPr/>
      <dgm:t>
        <a:bodyPr/>
        <a:lstStyle/>
        <a:p>
          <a:r>
            <a:rPr lang="ru-RU" dirty="0"/>
            <a:t>ПАРОЛЬ - 123456</a:t>
          </a:r>
        </a:p>
      </dgm:t>
    </dgm:pt>
    <dgm:pt modelId="{6D03CB60-EF78-4A69-BD39-F9CFF42A07F8}" type="parTrans" cxnId="{30D238BE-141D-4D3D-B816-940A73B35759}">
      <dgm:prSet/>
      <dgm:spPr/>
      <dgm:t>
        <a:bodyPr/>
        <a:lstStyle/>
        <a:p>
          <a:endParaRPr lang="ru-RU"/>
        </a:p>
      </dgm:t>
    </dgm:pt>
    <dgm:pt modelId="{B51D7A07-3F85-495E-B2A2-C5770CA2B973}" type="sibTrans" cxnId="{30D238BE-141D-4D3D-B816-940A73B35759}">
      <dgm:prSet/>
      <dgm:spPr/>
      <dgm:t>
        <a:bodyPr/>
        <a:lstStyle/>
        <a:p>
          <a:endParaRPr lang="ru-RU"/>
        </a:p>
      </dgm:t>
    </dgm:pt>
    <dgm:pt modelId="{06652459-8633-4995-B919-B257F3EEFBCA}">
      <dgm:prSet phldrT="[Текст]"/>
      <dgm:spPr/>
      <dgm:t>
        <a:bodyPr/>
        <a:lstStyle/>
        <a:p>
          <a:r>
            <a:rPr lang="ru-RU" dirty="0"/>
            <a:t>Петров</a:t>
          </a:r>
        </a:p>
      </dgm:t>
    </dgm:pt>
    <dgm:pt modelId="{1C30C0DB-B5D3-4837-9AC9-51F71D06F0C6}" type="parTrans" cxnId="{EA868CD1-9D38-43EA-AF3D-994D3085AFEE}">
      <dgm:prSet/>
      <dgm:spPr/>
      <dgm:t>
        <a:bodyPr/>
        <a:lstStyle/>
        <a:p>
          <a:endParaRPr lang="ru-RU"/>
        </a:p>
      </dgm:t>
    </dgm:pt>
    <dgm:pt modelId="{284624D1-344F-49DF-BEC9-BE3D9F0601A5}" type="sibTrans" cxnId="{EA868CD1-9D38-43EA-AF3D-994D3085AFEE}">
      <dgm:prSet/>
      <dgm:spPr/>
      <dgm:t>
        <a:bodyPr/>
        <a:lstStyle/>
        <a:p>
          <a:endParaRPr lang="ru-RU"/>
        </a:p>
      </dgm:t>
    </dgm:pt>
    <dgm:pt modelId="{2920C25A-C4DB-4360-A47B-DC24D332792F}">
      <dgm:prSet phldrT="[Текст]"/>
      <dgm:spPr/>
      <dgm:t>
        <a:bodyPr/>
        <a:lstStyle/>
        <a:p>
          <a:r>
            <a:rPr lang="ru-RU" dirty="0"/>
            <a:t>Пароль - </a:t>
          </a:r>
          <a:r>
            <a:rPr lang="en-US" dirty="0"/>
            <a:t>PRIVET</a:t>
          </a:r>
          <a:endParaRPr lang="ru-RU" dirty="0"/>
        </a:p>
      </dgm:t>
    </dgm:pt>
    <dgm:pt modelId="{F94FBA2E-66AC-4FCA-BDED-5DB327AC8653}" type="parTrans" cxnId="{5D6930C0-3041-43CC-B464-D7BF44FC703F}">
      <dgm:prSet/>
      <dgm:spPr/>
      <dgm:t>
        <a:bodyPr/>
        <a:lstStyle/>
        <a:p>
          <a:endParaRPr lang="ru-RU"/>
        </a:p>
      </dgm:t>
    </dgm:pt>
    <dgm:pt modelId="{88A05283-83CA-42F6-B291-C8D41776E7B5}" type="sibTrans" cxnId="{5D6930C0-3041-43CC-B464-D7BF44FC703F}">
      <dgm:prSet/>
      <dgm:spPr/>
      <dgm:t>
        <a:bodyPr/>
        <a:lstStyle/>
        <a:p>
          <a:endParaRPr lang="ru-RU"/>
        </a:p>
      </dgm:t>
    </dgm:pt>
    <dgm:pt modelId="{6975C8F9-A812-49A3-8231-C7CBDC588909}">
      <dgm:prSet phldrT="[Текст]"/>
      <dgm:spPr/>
      <dgm:t>
        <a:bodyPr/>
        <a:lstStyle/>
        <a:p>
          <a:r>
            <a:rPr lang="ru-RU" dirty="0"/>
            <a:t>Сидоров</a:t>
          </a:r>
        </a:p>
      </dgm:t>
    </dgm:pt>
    <dgm:pt modelId="{20AAEB4F-31FC-43C6-A417-5190F12C9A26}" type="parTrans" cxnId="{EE7DFB08-7A7E-4E42-9ACF-47C422A34C4F}">
      <dgm:prSet/>
      <dgm:spPr/>
      <dgm:t>
        <a:bodyPr/>
        <a:lstStyle/>
        <a:p>
          <a:endParaRPr lang="ru-RU"/>
        </a:p>
      </dgm:t>
    </dgm:pt>
    <dgm:pt modelId="{192C8376-F86A-472C-BFE8-7A552E65623E}" type="sibTrans" cxnId="{EE7DFB08-7A7E-4E42-9ACF-47C422A34C4F}">
      <dgm:prSet/>
      <dgm:spPr/>
      <dgm:t>
        <a:bodyPr/>
        <a:lstStyle/>
        <a:p>
          <a:endParaRPr lang="ru-RU"/>
        </a:p>
      </dgm:t>
    </dgm:pt>
    <dgm:pt modelId="{6393A2A5-1101-4A60-AAD2-B584E3D974E5}">
      <dgm:prSet phldrT="[Текст]"/>
      <dgm:spPr/>
      <dgm:t>
        <a:bodyPr/>
        <a:lstStyle/>
        <a:p>
          <a:r>
            <a:rPr lang="ru-RU" dirty="0"/>
            <a:t>Пароль - </a:t>
          </a:r>
          <a:r>
            <a:rPr lang="en-US" dirty="0"/>
            <a:t>SECRET</a:t>
          </a:r>
          <a:endParaRPr lang="ru-RU" dirty="0"/>
        </a:p>
      </dgm:t>
    </dgm:pt>
    <dgm:pt modelId="{63673E00-1933-470C-80C8-7D44BD7F344E}" type="parTrans" cxnId="{006181D9-4F85-4243-8043-453670A3786A}">
      <dgm:prSet/>
      <dgm:spPr/>
      <dgm:t>
        <a:bodyPr/>
        <a:lstStyle/>
        <a:p>
          <a:endParaRPr lang="ru-RU"/>
        </a:p>
      </dgm:t>
    </dgm:pt>
    <dgm:pt modelId="{B4C27D7E-9FC9-4F7A-9076-FD5ADCACA524}" type="sibTrans" cxnId="{006181D9-4F85-4243-8043-453670A3786A}">
      <dgm:prSet/>
      <dgm:spPr/>
      <dgm:t>
        <a:bodyPr/>
        <a:lstStyle/>
        <a:p>
          <a:endParaRPr lang="ru-RU"/>
        </a:p>
      </dgm:t>
    </dgm:pt>
    <dgm:pt modelId="{2B93D75F-B7ED-49AF-A17C-05604379D079}" type="pres">
      <dgm:prSet presAssocID="{431CD1E7-CCE3-46B4-9DE9-72EC046405D5}" presName="linear" presStyleCnt="0">
        <dgm:presLayoutVars>
          <dgm:dir/>
          <dgm:resizeHandles val="exact"/>
        </dgm:presLayoutVars>
      </dgm:prSet>
      <dgm:spPr/>
    </dgm:pt>
    <dgm:pt modelId="{66F242DA-D979-4C62-99D2-D947EB7D9A89}" type="pres">
      <dgm:prSet presAssocID="{4C9E6CED-F61C-40C2-8E36-665D34473E6F}" presName="comp" presStyleCnt="0"/>
      <dgm:spPr/>
    </dgm:pt>
    <dgm:pt modelId="{98AFA4A7-78D2-4E59-9F70-4DCCC1457ACF}" type="pres">
      <dgm:prSet presAssocID="{4C9E6CED-F61C-40C2-8E36-665D34473E6F}" presName="box" presStyleLbl="node1" presStyleIdx="0" presStyleCnt="3"/>
      <dgm:spPr/>
    </dgm:pt>
    <dgm:pt modelId="{582B8A38-CC78-4A7D-8092-CB6E4275048D}" type="pres">
      <dgm:prSet presAssocID="{4C9E6CED-F61C-40C2-8E36-665D34473E6F}" presName="img" presStyleLbl="fgImgPlace1" presStyleIdx="0" presStyleCnt="3"/>
      <dgm:spPr/>
    </dgm:pt>
    <dgm:pt modelId="{19E46F71-7BCE-49F6-A318-E074CA984E2D}" type="pres">
      <dgm:prSet presAssocID="{4C9E6CED-F61C-40C2-8E36-665D34473E6F}" presName="text" presStyleLbl="node1" presStyleIdx="0" presStyleCnt="3">
        <dgm:presLayoutVars>
          <dgm:bulletEnabled val="1"/>
        </dgm:presLayoutVars>
      </dgm:prSet>
      <dgm:spPr/>
    </dgm:pt>
    <dgm:pt modelId="{693EDE18-DD60-40CC-AB57-FB09CE912B89}" type="pres">
      <dgm:prSet presAssocID="{76D1B29C-27B5-4F5C-8437-8185F4976C0A}" presName="spacer" presStyleCnt="0"/>
      <dgm:spPr/>
    </dgm:pt>
    <dgm:pt modelId="{16AFFB9E-9CC1-4C01-A906-5F4B1C63FF23}" type="pres">
      <dgm:prSet presAssocID="{06652459-8633-4995-B919-B257F3EEFBCA}" presName="comp" presStyleCnt="0"/>
      <dgm:spPr/>
    </dgm:pt>
    <dgm:pt modelId="{1BDAB259-3BE7-4293-9332-C17A4776663F}" type="pres">
      <dgm:prSet presAssocID="{06652459-8633-4995-B919-B257F3EEFBCA}" presName="box" presStyleLbl="node1" presStyleIdx="1" presStyleCnt="3"/>
      <dgm:spPr/>
    </dgm:pt>
    <dgm:pt modelId="{182F7E7D-3B56-46C1-A654-132E34A2E97F}" type="pres">
      <dgm:prSet presAssocID="{06652459-8633-4995-B919-B257F3EEFBCA}" presName="img" presStyleLbl="fgImgPlace1" presStyleIdx="1" presStyleCnt="3"/>
      <dgm:spPr/>
    </dgm:pt>
    <dgm:pt modelId="{F61E9AF6-CF7D-4B59-B3B0-61888587BD70}" type="pres">
      <dgm:prSet presAssocID="{06652459-8633-4995-B919-B257F3EEFBCA}" presName="text" presStyleLbl="node1" presStyleIdx="1" presStyleCnt="3">
        <dgm:presLayoutVars>
          <dgm:bulletEnabled val="1"/>
        </dgm:presLayoutVars>
      </dgm:prSet>
      <dgm:spPr/>
    </dgm:pt>
    <dgm:pt modelId="{442E97A6-F020-4204-812A-AEEAE353F4BD}" type="pres">
      <dgm:prSet presAssocID="{284624D1-344F-49DF-BEC9-BE3D9F0601A5}" presName="spacer" presStyleCnt="0"/>
      <dgm:spPr/>
    </dgm:pt>
    <dgm:pt modelId="{15F9A449-25E5-4D98-8F98-BA9887AD4C90}" type="pres">
      <dgm:prSet presAssocID="{6975C8F9-A812-49A3-8231-C7CBDC588909}" presName="comp" presStyleCnt="0"/>
      <dgm:spPr/>
    </dgm:pt>
    <dgm:pt modelId="{0CEF9571-EDD7-406D-A7FD-3219CFAC0600}" type="pres">
      <dgm:prSet presAssocID="{6975C8F9-A812-49A3-8231-C7CBDC588909}" presName="box" presStyleLbl="node1" presStyleIdx="2" presStyleCnt="3"/>
      <dgm:spPr/>
    </dgm:pt>
    <dgm:pt modelId="{C46740BC-0261-4EA2-90B9-A85A23BDFF2A}" type="pres">
      <dgm:prSet presAssocID="{6975C8F9-A812-49A3-8231-C7CBDC588909}" presName="img" presStyleLbl="fgImgPlace1" presStyleIdx="2" presStyleCnt="3"/>
      <dgm:spPr/>
    </dgm:pt>
    <dgm:pt modelId="{83AAF8CB-ED8D-4168-B187-EF8916242F40}" type="pres">
      <dgm:prSet presAssocID="{6975C8F9-A812-49A3-8231-C7CBDC588909}" presName="text" presStyleLbl="node1" presStyleIdx="2" presStyleCnt="3">
        <dgm:presLayoutVars>
          <dgm:bulletEnabled val="1"/>
        </dgm:presLayoutVars>
      </dgm:prSet>
      <dgm:spPr/>
    </dgm:pt>
  </dgm:ptLst>
  <dgm:cxnLst>
    <dgm:cxn modelId="{B30F0406-D648-4B4F-B079-F449B0C06102}" type="presOf" srcId="{6393A2A5-1101-4A60-AAD2-B584E3D974E5}" destId="{83AAF8CB-ED8D-4168-B187-EF8916242F40}" srcOrd="1" destOrd="1" presId="urn:microsoft.com/office/officeart/2005/8/layout/vList4"/>
    <dgm:cxn modelId="{EE7DFB08-7A7E-4E42-9ACF-47C422A34C4F}" srcId="{431CD1E7-CCE3-46B4-9DE9-72EC046405D5}" destId="{6975C8F9-A812-49A3-8231-C7CBDC588909}" srcOrd="2" destOrd="0" parTransId="{20AAEB4F-31FC-43C6-A417-5190F12C9A26}" sibTransId="{192C8376-F86A-472C-BFE8-7A552E65623E}"/>
    <dgm:cxn modelId="{8B176227-CEDC-4041-99C9-EBDDB7A2A758}" type="presOf" srcId="{06652459-8633-4995-B919-B257F3EEFBCA}" destId="{1BDAB259-3BE7-4293-9332-C17A4776663F}" srcOrd="0" destOrd="0" presId="urn:microsoft.com/office/officeart/2005/8/layout/vList4"/>
    <dgm:cxn modelId="{9390173D-65D0-48C0-989B-0399689E3A92}" type="presOf" srcId="{4C9E6CED-F61C-40C2-8E36-665D34473E6F}" destId="{98AFA4A7-78D2-4E59-9F70-4DCCC1457ACF}" srcOrd="0" destOrd="0" presId="urn:microsoft.com/office/officeart/2005/8/layout/vList4"/>
    <dgm:cxn modelId="{FB89003F-7073-4FDB-9AC3-C347C55C0AF8}" type="presOf" srcId="{6975C8F9-A812-49A3-8231-C7CBDC588909}" destId="{83AAF8CB-ED8D-4168-B187-EF8916242F40}" srcOrd="1" destOrd="0" presId="urn:microsoft.com/office/officeart/2005/8/layout/vList4"/>
    <dgm:cxn modelId="{38AB545E-71F7-4C1F-A688-0B38655F1ACC}" type="presOf" srcId="{6975C8F9-A812-49A3-8231-C7CBDC588909}" destId="{0CEF9571-EDD7-406D-A7FD-3219CFAC0600}" srcOrd="0" destOrd="0" presId="urn:microsoft.com/office/officeart/2005/8/layout/vList4"/>
    <dgm:cxn modelId="{AB35904B-688E-482B-BFA6-024CE8ED3C66}" type="presOf" srcId="{4C9E6CED-F61C-40C2-8E36-665D34473E6F}" destId="{19E46F71-7BCE-49F6-A318-E074CA984E2D}" srcOrd="1" destOrd="0" presId="urn:microsoft.com/office/officeart/2005/8/layout/vList4"/>
    <dgm:cxn modelId="{FF0D377C-6FB9-4EF3-BF17-DB77FF168C1F}" type="presOf" srcId="{6393A2A5-1101-4A60-AAD2-B584E3D974E5}" destId="{0CEF9571-EDD7-406D-A7FD-3219CFAC0600}" srcOrd="0" destOrd="1" presId="urn:microsoft.com/office/officeart/2005/8/layout/vList4"/>
    <dgm:cxn modelId="{D173908D-233C-49FC-808A-A0463B2DDA01}" type="presOf" srcId="{431CD1E7-CCE3-46B4-9DE9-72EC046405D5}" destId="{2B93D75F-B7ED-49AF-A17C-05604379D079}" srcOrd="0" destOrd="0" presId="urn:microsoft.com/office/officeart/2005/8/layout/vList4"/>
    <dgm:cxn modelId="{13C2638F-B6CB-4CA8-9EA7-A9A70AE69AC8}" srcId="{431CD1E7-CCE3-46B4-9DE9-72EC046405D5}" destId="{4C9E6CED-F61C-40C2-8E36-665D34473E6F}" srcOrd="0" destOrd="0" parTransId="{FEFD7AE6-3CFC-4C17-8A38-16668272C361}" sibTransId="{76D1B29C-27B5-4F5C-8437-8185F4976C0A}"/>
    <dgm:cxn modelId="{9C77B1BA-8F47-4ACE-9B74-09D94FB92A03}" type="presOf" srcId="{06652459-8633-4995-B919-B257F3EEFBCA}" destId="{F61E9AF6-CF7D-4B59-B3B0-61888587BD70}" srcOrd="1" destOrd="0" presId="urn:microsoft.com/office/officeart/2005/8/layout/vList4"/>
    <dgm:cxn modelId="{2574D9BC-E626-4798-AE0F-C14CE51B481A}" type="presOf" srcId="{2920C25A-C4DB-4360-A47B-DC24D332792F}" destId="{F61E9AF6-CF7D-4B59-B3B0-61888587BD70}" srcOrd="1" destOrd="1" presId="urn:microsoft.com/office/officeart/2005/8/layout/vList4"/>
    <dgm:cxn modelId="{30D238BE-141D-4D3D-B816-940A73B35759}" srcId="{4C9E6CED-F61C-40C2-8E36-665D34473E6F}" destId="{83E1A517-3790-48CD-BB2C-EC08EFCDE6E3}" srcOrd="0" destOrd="0" parTransId="{6D03CB60-EF78-4A69-BD39-F9CFF42A07F8}" sibTransId="{B51D7A07-3F85-495E-B2A2-C5770CA2B973}"/>
    <dgm:cxn modelId="{B5A8C0BF-3A11-4DA2-BBCA-71AF77434510}" type="presOf" srcId="{2920C25A-C4DB-4360-A47B-DC24D332792F}" destId="{1BDAB259-3BE7-4293-9332-C17A4776663F}" srcOrd="0" destOrd="1" presId="urn:microsoft.com/office/officeart/2005/8/layout/vList4"/>
    <dgm:cxn modelId="{5D6930C0-3041-43CC-B464-D7BF44FC703F}" srcId="{06652459-8633-4995-B919-B257F3EEFBCA}" destId="{2920C25A-C4DB-4360-A47B-DC24D332792F}" srcOrd="0" destOrd="0" parTransId="{F94FBA2E-66AC-4FCA-BDED-5DB327AC8653}" sibTransId="{88A05283-83CA-42F6-B291-C8D41776E7B5}"/>
    <dgm:cxn modelId="{EA868CD1-9D38-43EA-AF3D-994D3085AFEE}" srcId="{431CD1E7-CCE3-46B4-9DE9-72EC046405D5}" destId="{06652459-8633-4995-B919-B257F3EEFBCA}" srcOrd="1" destOrd="0" parTransId="{1C30C0DB-B5D3-4837-9AC9-51F71D06F0C6}" sibTransId="{284624D1-344F-49DF-BEC9-BE3D9F0601A5}"/>
    <dgm:cxn modelId="{C8B20CD3-53D3-49B5-82FE-C12ECAE7742D}" type="presOf" srcId="{83E1A517-3790-48CD-BB2C-EC08EFCDE6E3}" destId="{98AFA4A7-78D2-4E59-9F70-4DCCC1457ACF}" srcOrd="0" destOrd="1" presId="urn:microsoft.com/office/officeart/2005/8/layout/vList4"/>
    <dgm:cxn modelId="{006181D9-4F85-4243-8043-453670A3786A}" srcId="{6975C8F9-A812-49A3-8231-C7CBDC588909}" destId="{6393A2A5-1101-4A60-AAD2-B584E3D974E5}" srcOrd="0" destOrd="0" parTransId="{63673E00-1933-470C-80C8-7D44BD7F344E}" sibTransId="{B4C27D7E-9FC9-4F7A-9076-FD5ADCACA524}"/>
    <dgm:cxn modelId="{FBC8EDFB-6395-4F39-8BC9-4FBAFED5EE20}" type="presOf" srcId="{83E1A517-3790-48CD-BB2C-EC08EFCDE6E3}" destId="{19E46F71-7BCE-49F6-A318-E074CA984E2D}" srcOrd="1" destOrd="1" presId="urn:microsoft.com/office/officeart/2005/8/layout/vList4"/>
    <dgm:cxn modelId="{801E966F-81A2-4720-B593-34F163E7E088}" type="presParOf" srcId="{2B93D75F-B7ED-49AF-A17C-05604379D079}" destId="{66F242DA-D979-4C62-99D2-D947EB7D9A89}" srcOrd="0" destOrd="0" presId="urn:microsoft.com/office/officeart/2005/8/layout/vList4"/>
    <dgm:cxn modelId="{A4A7FF28-56A5-47FA-B259-2C213CCA7D13}" type="presParOf" srcId="{66F242DA-D979-4C62-99D2-D947EB7D9A89}" destId="{98AFA4A7-78D2-4E59-9F70-4DCCC1457ACF}" srcOrd="0" destOrd="0" presId="urn:microsoft.com/office/officeart/2005/8/layout/vList4"/>
    <dgm:cxn modelId="{A1E756FC-C958-4EF3-9A7A-C8A2246EEC4F}" type="presParOf" srcId="{66F242DA-D979-4C62-99D2-D947EB7D9A89}" destId="{582B8A38-CC78-4A7D-8092-CB6E4275048D}" srcOrd="1" destOrd="0" presId="urn:microsoft.com/office/officeart/2005/8/layout/vList4"/>
    <dgm:cxn modelId="{DB545B76-E8F7-471F-B364-AADEDC6EE009}" type="presParOf" srcId="{66F242DA-D979-4C62-99D2-D947EB7D9A89}" destId="{19E46F71-7BCE-49F6-A318-E074CA984E2D}" srcOrd="2" destOrd="0" presId="urn:microsoft.com/office/officeart/2005/8/layout/vList4"/>
    <dgm:cxn modelId="{A64C9B2D-7037-4F4F-909F-6FAD5DCB4DF0}" type="presParOf" srcId="{2B93D75F-B7ED-49AF-A17C-05604379D079}" destId="{693EDE18-DD60-40CC-AB57-FB09CE912B89}" srcOrd="1" destOrd="0" presId="urn:microsoft.com/office/officeart/2005/8/layout/vList4"/>
    <dgm:cxn modelId="{F6D641D3-7307-4723-904B-EC7A1DAC4FCD}" type="presParOf" srcId="{2B93D75F-B7ED-49AF-A17C-05604379D079}" destId="{16AFFB9E-9CC1-4C01-A906-5F4B1C63FF23}" srcOrd="2" destOrd="0" presId="urn:microsoft.com/office/officeart/2005/8/layout/vList4"/>
    <dgm:cxn modelId="{D4718D9D-0E37-43A8-8B30-C044E3F5E88B}" type="presParOf" srcId="{16AFFB9E-9CC1-4C01-A906-5F4B1C63FF23}" destId="{1BDAB259-3BE7-4293-9332-C17A4776663F}" srcOrd="0" destOrd="0" presId="urn:microsoft.com/office/officeart/2005/8/layout/vList4"/>
    <dgm:cxn modelId="{F16BF254-BFAA-46BF-838D-009D0509CCB2}" type="presParOf" srcId="{16AFFB9E-9CC1-4C01-A906-5F4B1C63FF23}" destId="{182F7E7D-3B56-46C1-A654-132E34A2E97F}" srcOrd="1" destOrd="0" presId="urn:microsoft.com/office/officeart/2005/8/layout/vList4"/>
    <dgm:cxn modelId="{1FEB0043-159A-493B-8AB1-E0853B53FF15}" type="presParOf" srcId="{16AFFB9E-9CC1-4C01-A906-5F4B1C63FF23}" destId="{F61E9AF6-CF7D-4B59-B3B0-61888587BD70}" srcOrd="2" destOrd="0" presId="urn:microsoft.com/office/officeart/2005/8/layout/vList4"/>
    <dgm:cxn modelId="{737C4DB5-1C5E-4509-ACDA-A8228361891F}" type="presParOf" srcId="{2B93D75F-B7ED-49AF-A17C-05604379D079}" destId="{442E97A6-F020-4204-812A-AEEAE353F4BD}" srcOrd="3" destOrd="0" presId="urn:microsoft.com/office/officeart/2005/8/layout/vList4"/>
    <dgm:cxn modelId="{576F40B5-4213-4FD6-881E-B20A37BA3184}" type="presParOf" srcId="{2B93D75F-B7ED-49AF-A17C-05604379D079}" destId="{15F9A449-25E5-4D98-8F98-BA9887AD4C90}" srcOrd="4" destOrd="0" presId="urn:microsoft.com/office/officeart/2005/8/layout/vList4"/>
    <dgm:cxn modelId="{CE5AFCEB-3286-4679-BBE0-3E49816B7AC6}" type="presParOf" srcId="{15F9A449-25E5-4D98-8F98-BA9887AD4C90}" destId="{0CEF9571-EDD7-406D-A7FD-3219CFAC0600}" srcOrd="0" destOrd="0" presId="urn:microsoft.com/office/officeart/2005/8/layout/vList4"/>
    <dgm:cxn modelId="{80F6EAB7-7A37-4102-9B41-D0E246703A35}" type="presParOf" srcId="{15F9A449-25E5-4D98-8F98-BA9887AD4C90}" destId="{C46740BC-0261-4EA2-90B9-A85A23BDFF2A}" srcOrd="1" destOrd="0" presId="urn:microsoft.com/office/officeart/2005/8/layout/vList4"/>
    <dgm:cxn modelId="{4074C91B-4F15-446C-B43C-FC110CC4A530}" type="presParOf" srcId="{15F9A449-25E5-4D98-8F98-BA9887AD4C90}" destId="{83AAF8CB-ED8D-4168-B187-EF8916242F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130411-846A-4D2E-851A-C5E6AE874E5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7472A7-242C-4340-B913-530E7CE733F1}">
      <dgm:prSet phldrT="[Текст]"/>
      <dgm:spPr/>
      <dgm:t>
        <a:bodyPr/>
        <a:lstStyle/>
        <a:p>
          <a:r>
            <a:rPr lang="en-US" dirty="0"/>
            <a:t>EMAIL</a:t>
          </a:r>
          <a:endParaRPr lang="ru-RU" dirty="0"/>
        </a:p>
      </dgm:t>
    </dgm:pt>
    <dgm:pt modelId="{8C890C35-8014-403D-B625-87DBDF6053B7}" type="parTrans" cxnId="{96108B98-F00F-4CE6-B5AB-42B4C870D8F9}">
      <dgm:prSet/>
      <dgm:spPr/>
      <dgm:t>
        <a:bodyPr/>
        <a:lstStyle/>
        <a:p>
          <a:endParaRPr lang="ru-RU"/>
        </a:p>
      </dgm:t>
    </dgm:pt>
    <dgm:pt modelId="{4061A1D6-6B9B-4D56-9CB9-0F0C1A37C0AA}" type="sibTrans" cxnId="{96108B98-F00F-4CE6-B5AB-42B4C870D8F9}">
      <dgm:prSet/>
      <dgm:spPr/>
      <dgm:t>
        <a:bodyPr/>
        <a:lstStyle/>
        <a:p>
          <a:endParaRPr lang="ru-RU"/>
        </a:p>
      </dgm:t>
    </dgm:pt>
    <dgm:pt modelId="{BFD83766-B3EE-4B0D-848B-1F7DAA54F128}">
      <dgm:prSet phldrT="[Текст]"/>
      <dgm:spPr/>
      <dgm:t>
        <a:bodyPr/>
        <a:lstStyle/>
        <a:p>
          <a:r>
            <a:rPr lang="ru-RU" dirty="0"/>
            <a:t>ПАРОЛЬ</a:t>
          </a:r>
        </a:p>
      </dgm:t>
    </dgm:pt>
    <dgm:pt modelId="{A0525943-7109-4D1D-98D5-35C3E9DEC8F6}" type="parTrans" cxnId="{4ABC7D01-29EA-4DBE-9CCE-EAB68FCE8D9D}">
      <dgm:prSet/>
      <dgm:spPr/>
      <dgm:t>
        <a:bodyPr/>
        <a:lstStyle/>
        <a:p>
          <a:endParaRPr lang="ru-RU"/>
        </a:p>
      </dgm:t>
    </dgm:pt>
    <dgm:pt modelId="{61C2ADC5-5963-4A7C-B8DC-FDADA7BB410B}" type="sibTrans" cxnId="{4ABC7D01-29EA-4DBE-9CCE-EAB68FCE8D9D}">
      <dgm:prSet/>
      <dgm:spPr/>
      <dgm:t>
        <a:bodyPr/>
        <a:lstStyle/>
        <a:p>
          <a:endParaRPr lang="ru-RU"/>
        </a:p>
      </dgm:t>
    </dgm:pt>
    <dgm:pt modelId="{370F0408-71E8-418F-BF5B-D3167A492740}" type="pres">
      <dgm:prSet presAssocID="{62130411-846A-4D2E-851A-C5E6AE874E5B}" presName="linear" presStyleCnt="0">
        <dgm:presLayoutVars>
          <dgm:dir/>
          <dgm:animLvl val="lvl"/>
          <dgm:resizeHandles val="exact"/>
        </dgm:presLayoutVars>
      </dgm:prSet>
      <dgm:spPr/>
    </dgm:pt>
    <dgm:pt modelId="{77DCF20C-076E-432D-BA6A-3A22CD5BD690}" type="pres">
      <dgm:prSet presAssocID="{7D7472A7-242C-4340-B913-530E7CE733F1}" presName="parentLin" presStyleCnt="0"/>
      <dgm:spPr/>
    </dgm:pt>
    <dgm:pt modelId="{FB5C2711-F8B3-4103-A3BD-3D70C2129D64}" type="pres">
      <dgm:prSet presAssocID="{7D7472A7-242C-4340-B913-530E7CE733F1}" presName="parentLeftMargin" presStyleLbl="node1" presStyleIdx="0" presStyleCnt="2"/>
      <dgm:spPr/>
    </dgm:pt>
    <dgm:pt modelId="{05208535-4954-4D37-99A0-DD7987DDD9CE}" type="pres">
      <dgm:prSet presAssocID="{7D7472A7-242C-4340-B913-530E7CE733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4F64967-30B4-41E3-B824-BA7FAB575183}" type="pres">
      <dgm:prSet presAssocID="{7D7472A7-242C-4340-B913-530E7CE733F1}" presName="negativeSpace" presStyleCnt="0"/>
      <dgm:spPr/>
    </dgm:pt>
    <dgm:pt modelId="{3E50B918-00E4-40D6-AD82-2E9D01E371E9}" type="pres">
      <dgm:prSet presAssocID="{7D7472A7-242C-4340-B913-530E7CE733F1}" presName="childText" presStyleLbl="conFgAcc1" presStyleIdx="0" presStyleCnt="2">
        <dgm:presLayoutVars>
          <dgm:bulletEnabled val="1"/>
        </dgm:presLayoutVars>
      </dgm:prSet>
      <dgm:spPr/>
    </dgm:pt>
    <dgm:pt modelId="{F906EF59-E319-45BC-A7AA-B80BC59CEF8B}" type="pres">
      <dgm:prSet presAssocID="{4061A1D6-6B9B-4D56-9CB9-0F0C1A37C0AA}" presName="spaceBetweenRectangles" presStyleCnt="0"/>
      <dgm:spPr/>
    </dgm:pt>
    <dgm:pt modelId="{33C23FEF-15D6-4B69-AA60-F1784386DF11}" type="pres">
      <dgm:prSet presAssocID="{BFD83766-B3EE-4B0D-848B-1F7DAA54F128}" presName="parentLin" presStyleCnt="0"/>
      <dgm:spPr/>
    </dgm:pt>
    <dgm:pt modelId="{A6DC829C-6531-4A4B-A4E5-5FB85F17A2C3}" type="pres">
      <dgm:prSet presAssocID="{BFD83766-B3EE-4B0D-848B-1F7DAA54F128}" presName="parentLeftMargin" presStyleLbl="node1" presStyleIdx="0" presStyleCnt="2"/>
      <dgm:spPr/>
    </dgm:pt>
    <dgm:pt modelId="{F814E573-C1C7-4475-A3B3-FD197117C903}" type="pres">
      <dgm:prSet presAssocID="{BFD83766-B3EE-4B0D-848B-1F7DAA54F12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D5DF3B6-9B1E-4BCD-A218-753AD3C23E9A}" type="pres">
      <dgm:prSet presAssocID="{BFD83766-B3EE-4B0D-848B-1F7DAA54F128}" presName="negativeSpace" presStyleCnt="0"/>
      <dgm:spPr/>
    </dgm:pt>
    <dgm:pt modelId="{E632B35F-A104-4793-B339-4E9CD3FBECF6}" type="pres">
      <dgm:prSet presAssocID="{BFD83766-B3EE-4B0D-848B-1F7DAA54F12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ABC7D01-29EA-4DBE-9CCE-EAB68FCE8D9D}" srcId="{62130411-846A-4D2E-851A-C5E6AE874E5B}" destId="{BFD83766-B3EE-4B0D-848B-1F7DAA54F128}" srcOrd="1" destOrd="0" parTransId="{A0525943-7109-4D1D-98D5-35C3E9DEC8F6}" sibTransId="{61C2ADC5-5963-4A7C-B8DC-FDADA7BB410B}"/>
    <dgm:cxn modelId="{FF370864-43F0-4304-A42E-A06E1DA6512F}" type="presOf" srcId="{7D7472A7-242C-4340-B913-530E7CE733F1}" destId="{05208535-4954-4D37-99A0-DD7987DDD9CE}" srcOrd="1" destOrd="0" presId="urn:microsoft.com/office/officeart/2005/8/layout/list1"/>
    <dgm:cxn modelId="{36FC6452-E755-4030-B80A-C1F4F58446B7}" type="presOf" srcId="{7D7472A7-242C-4340-B913-530E7CE733F1}" destId="{FB5C2711-F8B3-4103-A3BD-3D70C2129D64}" srcOrd="0" destOrd="0" presId="urn:microsoft.com/office/officeart/2005/8/layout/list1"/>
    <dgm:cxn modelId="{D6EB8E58-8843-4402-AC3A-DDDAABDCEC7A}" type="presOf" srcId="{62130411-846A-4D2E-851A-C5E6AE874E5B}" destId="{370F0408-71E8-418F-BF5B-D3167A492740}" srcOrd="0" destOrd="0" presId="urn:microsoft.com/office/officeart/2005/8/layout/list1"/>
    <dgm:cxn modelId="{9BE4977D-7801-4C44-8154-6410AEDEBAB2}" type="presOf" srcId="{BFD83766-B3EE-4B0D-848B-1F7DAA54F128}" destId="{A6DC829C-6531-4A4B-A4E5-5FB85F17A2C3}" srcOrd="0" destOrd="0" presId="urn:microsoft.com/office/officeart/2005/8/layout/list1"/>
    <dgm:cxn modelId="{96108B98-F00F-4CE6-B5AB-42B4C870D8F9}" srcId="{62130411-846A-4D2E-851A-C5E6AE874E5B}" destId="{7D7472A7-242C-4340-B913-530E7CE733F1}" srcOrd="0" destOrd="0" parTransId="{8C890C35-8014-403D-B625-87DBDF6053B7}" sibTransId="{4061A1D6-6B9B-4D56-9CB9-0F0C1A37C0AA}"/>
    <dgm:cxn modelId="{2E35EAB5-F9F7-489E-A93E-8C9D46617815}" type="presOf" srcId="{BFD83766-B3EE-4B0D-848B-1F7DAA54F128}" destId="{F814E573-C1C7-4475-A3B3-FD197117C903}" srcOrd="1" destOrd="0" presId="urn:microsoft.com/office/officeart/2005/8/layout/list1"/>
    <dgm:cxn modelId="{552898FE-CC65-4B98-9216-1DDE3B68ECCA}" type="presParOf" srcId="{370F0408-71E8-418F-BF5B-D3167A492740}" destId="{77DCF20C-076E-432D-BA6A-3A22CD5BD690}" srcOrd="0" destOrd="0" presId="urn:microsoft.com/office/officeart/2005/8/layout/list1"/>
    <dgm:cxn modelId="{375EDD17-DE5F-4F5A-88A0-6708409487D4}" type="presParOf" srcId="{77DCF20C-076E-432D-BA6A-3A22CD5BD690}" destId="{FB5C2711-F8B3-4103-A3BD-3D70C2129D64}" srcOrd="0" destOrd="0" presId="urn:microsoft.com/office/officeart/2005/8/layout/list1"/>
    <dgm:cxn modelId="{DAC01E27-3362-4AC3-A6DD-EB336822268C}" type="presParOf" srcId="{77DCF20C-076E-432D-BA6A-3A22CD5BD690}" destId="{05208535-4954-4D37-99A0-DD7987DDD9CE}" srcOrd="1" destOrd="0" presId="urn:microsoft.com/office/officeart/2005/8/layout/list1"/>
    <dgm:cxn modelId="{623F6A78-07A6-4100-A857-5CE619B6AC1D}" type="presParOf" srcId="{370F0408-71E8-418F-BF5B-D3167A492740}" destId="{84F64967-30B4-41E3-B824-BA7FAB575183}" srcOrd="1" destOrd="0" presId="urn:microsoft.com/office/officeart/2005/8/layout/list1"/>
    <dgm:cxn modelId="{753C14E5-D3D1-4290-8AD0-97D7899C21CB}" type="presParOf" srcId="{370F0408-71E8-418F-BF5B-D3167A492740}" destId="{3E50B918-00E4-40D6-AD82-2E9D01E371E9}" srcOrd="2" destOrd="0" presId="urn:microsoft.com/office/officeart/2005/8/layout/list1"/>
    <dgm:cxn modelId="{29514F2D-78A2-4356-B329-FD52975122D2}" type="presParOf" srcId="{370F0408-71E8-418F-BF5B-D3167A492740}" destId="{F906EF59-E319-45BC-A7AA-B80BC59CEF8B}" srcOrd="3" destOrd="0" presId="urn:microsoft.com/office/officeart/2005/8/layout/list1"/>
    <dgm:cxn modelId="{606C96FF-1E48-4265-97F5-FB6C2C761BAC}" type="presParOf" srcId="{370F0408-71E8-418F-BF5B-D3167A492740}" destId="{33C23FEF-15D6-4B69-AA60-F1784386DF11}" srcOrd="4" destOrd="0" presId="urn:microsoft.com/office/officeart/2005/8/layout/list1"/>
    <dgm:cxn modelId="{54216946-E17A-4B0C-B49E-E9FB78326DA3}" type="presParOf" srcId="{33C23FEF-15D6-4B69-AA60-F1784386DF11}" destId="{A6DC829C-6531-4A4B-A4E5-5FB85F17A2C3}" srcOrd="0" destOrd="0" presId="urn:microsoft.com/office/officeart/2005/8/layout/list1"/>
    <dgm:cxn modelId="{BB22C58D-A191-4307-A7A3-FF9B06825674}" type="presParOf" srcId="{33C23FEF-15D6-4B69-AA60-F1784386DF11}" destId="{F814E573-C1C7-4475-A3B3-FD197117C903}" srcOrd="1" destOrd="0" presId="urn:microsoft.com/office/officeart/2005/8/layout/list1"/>
    <dgm:cxn modelId="{C76C73AC-7024-47CC-AB6B-62AC18C05DAC}" type="presParOf" srcId="{370F0408-71E8-418F-BF5B-D3167A492740}" destId="{CD5DF3B6-9B1E-4BCD-A218-753AD3C23E9A}" srcOrd="5" destOrd="0" presId="urn:microsoft.com/office/officeart/2005/8/layout/list1"/>
    <dgm:cxn modelId="{AE4E17CA-F573-429E-B86F-7365CA5F0C75}" type="presParOf" srcId="{370F0408-71E8-418F-BF5B-D3167A492740}" destId="{E632B35F-A104-4793-B339-4E9CD3FBECF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1CD1E7-CCE3-46B4-9DE9-72EC046405D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9E6CED-F61C-40C2-8E36-665D34473E6F}">
      <dgm:prSet phldrT="[Текст]" custT="1"/>
      <dgm:spPr/>
      <dgm:t>
        <a:bodyPr/>
        <a:lstStyle/>
        <a:p>
          <a:r>
            <a:rPr lang="ru-RU" sz="1600" dirty="0"/>
            <a:t>Иванов</a:t>
          </a:r>
        </a:p>
      </dgm:t>
    </dgm:pt>
    <dgm:pt modelId="{FEFD7AE6-3CFC-4C17-8A38-16668272C361}" type="parTrans" cxnId="{13C2638F-B6CB-4CA8-9EA7-A9A70AE69AC8}">
      <dgm:prSet/>
      <dgm:spPr/>
      <dgm:t>
        <a:bodyPr/>
        <a:lstStyle/>
        <a:p>
          <a:endParaRPr lang="ru-RU" sz="1600"/>
        </a:p>
      </dgm:t>
    </dgm:pt>
    <dgm:pt modelId="{76D1B29C-27B5-4F5C-8437-8185F4976C0A}" type="sibTrans" cxnId="{13C2638F-B6CB-4CA8-9EA7-A9A70AE69AC8}">
      <dgm:prSet/>
      <dgm:spPr/>
      <dgm:t>
        <a:bodyPr/>
        <a:lstStyle/>
        <a:p>
          <a:endParaRPr lang="ru-RU" sz="1600"/>
        </a:p>
      </dgm:t>
    </dgm:pt>
    <dgm:pt modelId="{83E1A517-3790-48CD-BB2C-EC08EFCDE6E3}">
      <dgm:prSet phldrT="[Текст]" custT="1"/>
      <dgm:spPr/>
      <dgm:t>
        <a:bodyPr/>
        <a:lstStyle/>
        <a:p>
          <a:r>
            <a:rPr lang="ru-RU" sz="1600" dirty="0"/>
            <a:t>ПАРОЛЬ - </a:t>
          </a:r>
          <a:r>
            <a:rPr lang="en-US" sz="1600" dirty="0"/>
            <a:t>5797a339206d7d7d5aeb2903d7114867</a:t>
          </a:r>
          <a:endParaRPr lang="ru-RU" sz="1600" dirty="0"/>
        </a:p>
      </dgm:t>
    </dgm:pt>
    <dgm:pt modelId="{6D03CB60-EF78-4A69-BD39-F9CFF42A07F8}" type="parTrans" cxnId="{30D238BE-141D-4D3D-B816-940A73B35759}">
      <dgm:prSet/>
      <dgm:spPr/>
      <dgm:t>
        <a:bodyPr/>
        <a:lstStyle/>
        <a:p>
          <a:endParaRPr lang="ru-RU" sz="1600"/>
        </a:p>
      </dgm:t>
    </dgm:pt>
    <dgm:pt modelId="{B51D7A07-3F85-495E-B2A2-C5770CA2B973}" type="sibTrans" cxnId="{30D238BE-141D-4D3D-B816-940A73B35759}">
      <dgm:prSet/>
      <dgm:spPr/>
      <dgm:t>
        <a:bodyPr/>
        <a:lstStyle/>
        <a:p>
          <a:endParaRPr lang="ru-RU" sz="1600"/>
        </a:p>
      </dgm:t>
    </dgm:pt>
    <dgm:pt modelId="{06652459-8633-4995-B919-B257F3EEFBCA}">
      <dgm:prSet phldrT="[Текст]" custT="1"/>
      <dgm:spPr/>
      <dgm:t>
        <a:bodyPr/>
        <a:lstStyle/>
        <a:p>
          <a:r>
            <a:rPr lang="ru-RU" sz="1600" dirty="0"/>
            <a:t>Петров</a:t>
          </a:r>
        </a:p>
      </dgm:t>
    </dgm:pt>
    <dgm:pt modelId="{1C30C0DB-B5D3-4837-9AC9-51F71D06F0C6}" type="parTrans" cxnId="{EA868CD1-9D38-43EA-AF3D-994D3085AFEE}">
      <dgm:prSet/>
      <dgm:spPr/>
      <dgm:t>
        <a:bodyPr/>
        <a:lstStyle/>
        <a:p>
          <a:endParaRPr lang="ru-RU" sz="1600"/>
        </a:p>
      </dgm:t>
    </dgm:pt>
    <dgm:pt modelId="{284624D1-344F-49DF-BEC9-BE3D9F0601A5}" type="sibTrans" cxnId="{EA868CD1-9D38-43EA-AF3D-994D3085AFEE}">
      <dgm:prSet/>
      <dgm:spPr/>
      <dgm:t>
        <a:bodyPr/>
        <a:lstStyle/>
        <a:p>
          <a:endParaRPr lang="ru-RU" sz="1600"/>
        </a:p>
      </dgm:t>
    </dgm:pt>
    <dgm:pt modelId="{2920C25A-C4DB-4360-A47B-DC24D332792F}">
      <dgm:prSet phldrT="[Текст]" custT="1"/>
      <dgm:spPr/>
      <dgm:t>
        <a:bodyPr/>
        <a:lstStyle/>
        <a:p>
          <a:r>
            <a:rPr lang="ru-RU" sz="1600" dirty="0"/>
            <a:t>Пароль - </a:t>
          </a:r>
          <a:r>
            <a:rPr lang="en-US" sz="1600" dirty="0"/>
            <a:t>5797a339206d7d7d5aeb2903d7114867</a:t>
          </a:r>
          <a:endParaRPr lang="ru-RU" sz="1600" dirty="0"/>
        </a:p>
      </dgm:t>
    </dgm:pt>
    <dgm:pt modelId="{F94FBA2E-66AC-4FCA-BDED-5DB327AC8653}" type="parTrans" cxnId="{5D6930C0-3041-43CC-B464-D7BF44FC703F}">
      <dgm:prSet/>
      <dgm:spPr/>
      <dgm:t>
        <a:bodyPr/>
        <a:lstStyle/>
        <a:p>
          <a:endParaRPr lang="ru-RU" sz="1600"/>
        </a:p>
      </dgm:t>
    </dgm:pt>
    <dgm:pt modelId="{88A05283-83CA-42F6-B291-C8D41776E7B5}" type="sibTrans" cxnId="{5D6930C0-3041-43CC-B464-D7BF44FC703F}">
      <dgm:prSet/>
      <dgm:spPr/>
      <dgm:t>
        <a:bodyPr/>
        <a:lstStyle/>
        <a:p>
          <a:endParaRPr lang="ru-RU" sz="1600"/>
        </a:p>
      </dgm:t>
    </dgm:pt>
    <dgm:pt modelId="{6975C8F9-A812-49A3-8231-C7CBDC588909}">
      <dgm:prSet phldrT="[Текст]" custT="1"/>
      <dgm:spPr/>
      <dgm:t>
        <a:bodyPr/>
        <a:lstStyle/>
        <a:p>
          <a:r>
            <a:rPr lang="ru-RU" sz="1600" dirty="0"/>
            <a:t>Сидоров</a:t>
          </a:r>
        </a:p>
      </dgm:t>
    </dgm:pt>
    <dgm:pt modelId="{20AAEB4F-31FC-43C6-A417-5190F12C9A26}" type="parTrans" cxnId="{EE7DFB08-7A7E-4E42-9ACF-47C422A34C4F}">
      <dgm:prSet/>
      <dgm:spPr/>
      <dgm:t>
        <a:bodyPr/>
        <a:lstStyle/>
        <a:p>
          <a:endParaRPr lang="ru-RU" sz="1600"/>
        </a:p>
      </dgm:t>
    </dgm:pt>
    <dgm:pt modelId="{192C8376-F86A-472C-BFE8-7A552E65623E}" type="sibTrans" cxnId="{EE7DFB08-7A7E-4E42-9ACF-47C422A34C4F}">
      <dgm:prSet/>
      <dgm:spPr/>
      <dgm:t>
        <a:bodyPr/>
        <a:lstStyle/>
        <a:p>
          <a:endParaRPr lang="ru-RU" sz="1600"/>
        </a:p>
      </dgm:t>
    </dgm:pt>
    <dgm:pt modelId="{6393A2A5-1101-4A60-AAD2-B584E3D974E5}">
      <dgm:prSet phldrT="[Текст]" custT="1"/>
      <dgm:spPr/>
      <dgm:t>
        <a:bodyPr/>
        <a:lstStyle/>
        <a:p>
          <a:r>
            <a:rPr lang="ru-RU" sz="1600" dirty="0"/>
            <a:t>Пароль - </a:t>
          </a:r>
          <a:r>
            <a:rPr lang="en-US" sz="1600" dirty="0"/>
            <a:t>5797a339206d7d7d5aeb2903d7114867</a:t>
          </a:r>
          <a:endParaRPr lang="ru-RU" sz="1600" dirty="0"/>
        </a:p>
      </dgm:t>
    </dgm:pt>
    <dgm:pt modelId="{63673E00-1933-470C-80C8-7D44BD7F344E}" type="parTrans" cxnId="{006181D9-4F85-4243-8043-453670A3786A}">
      <dgm:prSet/>
      <dgm:spPr/>
      <dgm:t>
        <a:bodyPr/>
        <a:lstStyle/>
        <a:p>
          <a:endParaRPr lang="ru-RU" sz="1600"/>
        </a:p>
      </dgm:t>
    </dgm:pt>
    <dgm:pt modelId="{B4C27D7E-9FC9-4F7A-9076-FD5ADCACA524}" type="sibTrans" cxnId="{006181D9-4F85-4243-8043-453670A3786A}">
      <dgm:prSet/>
      <dgm:spPr/>
      <dgm:t>
        <a:bodyPr/>
        <a:lstStyle/>
        <a:p>
          <a:endParaRPr lang="ru-RU" sz="1600"/>
        </a:p>
      </dgm:t>
    </dgm:pt>
    <dgm:pt modelId="{2B93D75F-B7ED-49AF-A17C-05604379D079}" type="pres">
      <dgm:prSet presAssocID="{431CD1E7-CCE3-46B4-9DE9-72EC046405D5}" presName="linear" presStyleCnt="0">
        <dgm:presLayoutVars>
          <dgm:dir/>
          <dgm:resizeHandles val="exact"/>
        </dgm:presLayoutVars>
      </dgm:prSet>
      <dgm:spPr/>
    </dgm:pt>
    <dgm:pt modelId="{66F242DA-D979-4C62-99D2-D947EB7D9A89}" type="pres">
      <dgm:prSet presAssocID="{4C9E6CED-F61C-40C2-8E36-665D34473E6F}" presName="comp" presStyleCnt="0"/>
      <dgm:spPr/>
    </dgm:pt>
    <dgm:pt modelId="{98AFA4A7-78D2-4E59-9F70-4DCCC1457ACF}" type="pres">
      <dgm:prSet presAssocID="{4C9E6CED-F61C-40C2-8E36-665D34473E6F}" presName="box" presStyleLbl="node1" presStyleIdx="0" presStyleCnt="3"/>
      <dgm:spPr/>
    </dgm:pt>
    <dgm:pt modelId="{582B8A38-CC78-4A7D-8092-CB6E4275048D}" type="pres">
      <dgm:prSet presAssocID="{4C9E6CED-F61C-40C2-8E36-665D34473E6F}" presName="img" presStyleLbl="fgImgPlace1" presStyleIdx="0" presStyleCnt="3"/>
      <dgm:spPr/>
    </dgm:pt>
    <dgm:pt modelId="{19E46F71-7BCE-49F6-A318-E074CA984E2D}" type="pres">
      <dgm:prSet presAssocID="{4C9E6CED-F61C-40C2-8E36-665D34473E6F}" presName="text" presStyleLbl="node1" presStyleIdx="0" presStyleCnt="3">
        <dgm:presLayoutVars>
          <dgm:bulletEnabled val="1"/>
        </dgm:presLayoutVars>
      </dgm:prSet>
      <dgm:spPr/>
    </dgm:pt>
    <dgm:pt modelId="{693EDE18-DD60-40CC-AB57-FB09CE912B89}" type="pres">
      <dgm:prSet presAssocID="{76D1B29C-27B5-4F5C-8437-8185F4976C0A}" presName="spacer" presStyleCnt="0"/>
      <dgm:spPr/>
    </dgm:pt>
    <dgm:pt modelId="{16AFFB9E-9CC1-4C01-A906-5F4B1C63FF23}" type="pres">
      <dgm:prSet presAssocID="{06652459-8633-4995-B919-B257F3EEFBCA}" presName="comp" presStyleCnt="0"/>
      <dgm:spPr/>
    </dgm:pt>
    <dgm:pt modelId="{1BDAB259-3BE7-4293-9332-C17A4776663F}" type="pres">
      <dgm:prSet presAssocID="{06652459-8633-4995-B919-B257F3EEFBCA}" presName="box" presStyleLbl="node1" presStyleIdx="1" presStyleCnt="3"/>
      <dgm:spPr/>
    </dgm:pt>
    <dgm:pt modelId="{182F7E7D-3B56-46C1-A654-132E34A2E97F}" type="pres">
      <dgm:prSet presAssocID="{06652459-8633-4995-B919-B257F3EEFBCA}" presName="img" presStyleLbl="fgImgPlace1" presStyleIdx="1" presStyleCnt="3"/>
      <dgm:spPr/>
    </dgm:pt>
    <dgm:pt modelId="{F61E9AF6-CF7D-4B59-B3B0-61888587BD70}" type="pres">
      <dgm:prSet presAssocID="{06652459-8633-4995-B919-B257F3EEFBCA}" presName="text" presStyleLbl="node1" presStyleIdx="1" presStyleCnt="3">
        <dgm:presLayoutVars>
          <dgm:bulletEnabled val="1"/>
        </dgm:presLayoutVars>
      </dgm:prSet>
      <dgm:spPr/>
    </dgm:pt>
    <dgm:pt modelId="{442E97A6-F020-4204-812A-AEEAE353F4BD}" type="pres">
      <dgm:prSet presAssocID="{284624D1-344F-49DF-BEC9-BE3D9F0601A5}" presName="spacer" presStyleCnt="0"/>
      <dgm:spPr/>
    </dgm:pt>
    <dgm:pt modelId="{15F9A449-25E5-4D98-8F98-BA9887AD4C90}" type="pres">
      <dgm:prSet presAssocID="{6975C8F9-A812-49A3-8231-C7CBDC588909}" presName="comp" presStyleCnt="0"/>
      <dgm:spPr/>
    </dgm:pt>
    <dgm:pt modelId="{0CEF9571-EDD7-406D-A7FD-3219CFAC0600}" type="pres">
      <dgm:prSet presAssocID="{6975C8F9-A812-49A3-8231-C7CBDC588909}" presName="box" presStyleLbl="node1" presStyleIdx="2" presStyleCnt="3"/>
      <dgm:spPr/>
    </dgm:pt>
    <dgm:pt modelId="{C46740BC-0261-4EA2-90B9-A85A23BDFF2A}" type="pres">
      <dgm:prSet presAssocID="{6975C8F9-A812-49A3-8231-C7CBDC588909}" presName="img" presStyleLbl="fgImgPlace1" presStyleIdx="2" presStyleCnt="3"/>
      <dgm:spPr/>
    </dgm:pt>
    <dgm:pt modelId="{83AAF8CB-ED8D-4168-B187-EF8916242F40}" type="pres">
      <dgm:prSet presAssocID="{6975C8F9-A812-49A3-8231-C7CBDC588909}" presName="text" presStyleLbl="node1" presStyleIdx="2" presStyleCnt="3">
        <dgm:presLayoutVars>
          <dgm:bulletEnabled val="1"/>
        </dgm:presLayoutVars>
      </dgm:prSet>
      <dgm:spPr/>
    </dgm:pt>
  </dgm:ptLst>
  <dgm:cxnLst>
    <dgm:cxn modelId="{B30F0406-D648-4B4F-B079-F449B0C06102}" type="presOf" srcId="{6393A2A5-1101-4A60-AAD2-B584E3D974E5}" destId="{83AAF8CB-ED8D-4168-B187-EF8916242F40}" srcOrd="1" destOrd="1" presId="urn:microsoft.com/office/officeart/2005/8/layout/vList4"/>
    <dgm:cxn modelId="{EE7DFB08-7A7E-4E42-9ACF-47C422A34C4F}" srcId="{431CD1E7-CCE3-46B4-9DE9-72EC046405D5}" destId="{6975C8F9-A812-49A3-8231-C7CBDC588909}" srcOrd="2" destOrd="0" parTransId="{20AAEB4F-31FC-43C6-A417-5190F12C9A26}" sibTransId="{192C8376-F86A-472C-BFE8-7A552E65623E}"/>
    <dgm:cxn modelId="{8B176227-CEDC-4041-99C9-EBDDB7A2A758}" type="presOf" srcId="{06652459-8633-4995-B919-B257F3EEFBCA}" destId="{1BDAB259-3BE7-4293-9332-C17A4776663F}" srcOrd="0" destOrd="0" presId="urn:microsoft.com/office/officeart/2005/8/layout/vList4"/>
    <dgm:cxn modelId="{9390173D-65D0-48C0-989B-0399689E3A92}" type="presOf" srcId="{4C9E6CED-F61C-40C2-8E36-665D34473E6F}" destId="{98AFA4A7-78D2-4E59-9F70-4DCCC1457ACF}" srcOrd="0" destOrd="0" presId="urn:microsoft.com/office/officeart/2005/8/layout/vList4"/>
    <dgm:cxn modelId="{FB89003F-7073-4FDB-9AC3-C347C55C0AF8}" type="presOf" srcId="{6975C8F9-A812-49A3-8231-C7CBDC588909}" destId="{83AAF8CB-ED8D-4168-B187-EF8916242F40}" srcOrd="1" destOrd="0" presId="urn:microsoft.com/office/officeart/2005/8/layout/vList4"/>
    <dgm:cxn modelId="{38AB545E-71F7-4C1F-A688-0B38655F1ACC}" type="presOf" srcId="{6975C8F9-A812-49A3-8231-C7CBDC588909}" destId="{0CEF9571-EDD7-406D-A7FD-3219CFAC0600}" srcOrd="0" destOrd="0" presId="urn:microsoft.com/office/officeart/2005/8/layout/vList4"/>
    <dgm:cxn modelId="{AB35904B-688E-482B-BFA6-024CE8ED3C66}" type="presOf" srcId="{4C9E6CED-F61C-40C2-8E36-665D34473E6F}" destId="{19E46F71-7BCE-49F6-A318-E074CA984E2D}" srcOrd="1" destOrd="0" presId="urn:microsoft.com/office/officeart/2005/8/layout/vList4"/>
    <dgm:cxn modelId="{FF0D377C-6FB9-4EF3-BF17-DB77FF168C1F}" type="presOf" srcId="{6393A2A5-1101-4A60-AAD2-B584E3D974E5}" destId="{0CEF9571-EDD7-406D-A7FD-3219CFAC0600}" srcOrd="0" destOrd="1" presId="urn:microsoft.com/office/officeart/2005/8/layout/vList4"/>
    <dgm:cxn modelId="{D173908D-233C-49FC-808A-A0463B2DDA01}" type="presOf" srcId="{431CD1E7-CCE3-46B4-9DE9-72EC046405D5}" destId="{2B93D75F-B7ED-49AF-A17C-05604379D079}" srcOrd="0" destOrd="0" presId="urn:microsoft.com/office/officeart/2005/8/layout/vList4"/>
    <dgm:cxn modelId="{13C2638F-B6CB-4CA8-9EA7-A9A70AE69AC8}" srcId="{431CD1E7-CCE3-46B4-9DE9-72EC046405D5}" destId="{4C9E6CED-F61C-40C2-8E36-665D34473E6F}" srcOrd="0" destOrd="0" parTransId="{FEFD7AE6-3CFC-4C17-8A38-16668272C361}" sibTransId="{76D1B29C-27B5-4F5C-8437-8185F4976C0A}"/>
    <dgm:cxn modelId="{9C77B1BA-8F47-4ACE-9B74-09D94FB92A03}" type="presOf" srcId="{06652459-8633-4995-B919-B257F3EEFBCA}" destId="{F61E9AF6-CF7D-4B59-B3B0-61888587BD70}" srcOrd="1" destOrd="0" presId="urn:microsoft.com/office/officeart/2005/8/layout/vList4"/>
    <dgm:cxn modelId="{2574D9BC-E626-4798-AE0F-C14CE51B481A}" type="presOf" srcId="{2920C25A-C4DB-4360-A47B-DC24D332792F}" destId="{F61E9AF6-CF7D-4B59-B3B0-61888587BD70}" srcOrd="1" destOrd="1" presId="urn:microsoft.com/office/officeart/2005/8/layout/vList4"/>
    <dgm:cxn modelId="{30D238BE-141D-4D3D-B816-940A73B35759}" srcId="{4C9E6CED-F61C-40C2-8E36-665D34473E6F}" destId="{83E1A517-3790-48CD-BB2C-EC08EFCDE6E3}" srcOrd="0" destOrd="0" parTransId="{6D03CB60-EF78-4A69-BD39-F9CFF42A07F8}" sibTransId="{B51D7A07-3F85-495E-B2A2-C5770CA2B973}"/>
    <dgm:cxn modelId="{B5A8C0BF-3A11-4DA2-BBCA-71AF77434510}" type="presOf" srcId="{2920C25A-C4DB-4360-A47B-DC24D332792F}" destId="{1BDAB259-3BE7-4293-9332-C17A4776663F}" srcOrd="0" destOrd="1" presId="urn:microsoft.com/office/officeart/2005/8/layout/vList4"/>
    <dgm:cxn modelId="{5D6930C0-3041-43CC-B464-D7BF44FC703F}" srcId="{06652459-8633-4995-B919-B257F3EEFBCA}" destId="{2920C25A-C4DB-4360-A47B-DC24D332792F}" srcOrd="0" destOrd="0" parTransId="{F94FBA2E-66AC-4FCA-BDED-5DB327AC8653}" sibTransId="{88A05283-83CA-42F6-B291-C8D41776E7B5}"/>
    <dgm:cxn modelId="{EA868CD1-9D38-43EA-AF3D-994D3085AFEE}" srcId="{431CD1E7-CCE3-46B4-9DE9-72EC046405D5}" destId="{06652459-8633-4995-B919-B257F3EEFBCA}" srcOrd="1" destOrd="0" parTransId="{1C30C0DB-B5D3-4837-9AC9-51F71D06F0C6}" sibTransId="{284624D1-344F-49DF-BEC9-BE3D9F0601A5}"/>
    <dgm:cxn modelId="{C8B20CD3-53D3-49B5-82FE-C12ECAE7742D}" type="presOf" srcId="{83E1A517-3790-48CD-BB2C-EC08EFCDE6E3}" destId="{98AFA4A7-78D2-4E59-9F70-4DCCC1457ACF}" srcOrd="0" destOrd="1" presId="urn:microsoft.com/office/officeart/2005/8/layout/vList4"/>
    <dgm:cxn modelId="{006181D9-4F85-4243-8043-453670A3786A}" srcId="{6975C8F9-A812-49A3-8231-C7CBDC588909}" destId="{6393A2A5-1101-4A60-AAD2-B584E3D974E5}" srcOrd="0" destOrd="0" parTransId="{63673E00-1933-470C-80C8-7D44BD7F344E}" sibTransId="{B4C27D7E-9FC9-4F7A-9076-FD5ADCACA524}"/>
    <dgm:cxn modelId="{FBC8EDFB-6395-4F39-8BC9-4FBAFED5EE20}" type="presOf" srcId="{83E1A517-3790-48CD-BB2C-EC08EFCDE6E3}" destId="{19E46F71-7BCE-49F6-A318-E074CA984E2D}" srcOrd="1" destOrd="1" presId="urn:microsoft.com/office/officeart/2005/8/layout/vList4"/>
    <dgm:cxn modelId="{801E966F-81A2-4720-B593-34F163E7E088}" type="presParOf" srcId="{2B93D75F-B7ED-49AF-A17C-05604379D079}" destId="{66F242DA-D979-4C62-99D2-D947EB7D9A89}" srcOrd="0" destOrd="0" presId="urn:microsoft.com/office/officeart/2005/8/layout/vList4"/>
    <dgm:cxn modelId="{A4A7FF28-56A5-47FA-B259-2C213CCA7D13}" type="presParOf" srcId="{66F242DA-D979-4C62-99D2-D947EB7D9A89}" destId="{98AFA4A7-78D2-4E59-9F70-4DCCC1457ACF}" srcOrd="0" destOrd="0" presId="urn:microsoft.com/office/officeart/2005/8/layout/vList4"/>
    <dgm:cxn modelId="{A1E756FC-C958-4EF3-9A7A-C8A2246EEC4F}" type="presParOf" srcId="{66F242DA-D979-4C62-99D2-D947EB7D9A89}" destId="{582B8A38-CC78-4A7D-8092-CB6E4275048D}" srcOrd="1" destOrd="0" presId="urn:microsoft.com/office/officeart/2005/8/layout/vList4"/>
    <dgm:cxn modelId="{DB545B76-E8F7-471F-B364-AADEDC6EE009}" type="presParOf" srcId="{66F242DA-D979-4C62-99D2-D947EB7D9A89}" destId="{19E46F71-7BCE-49F6-A318-E074CA984E2D}" srcOrd="2" destOrd="0" presId="urn:microsoft.com/office/officeart/2005/8/layout/vList4"/>
    <dgm:cxn modelId="{A64C9B2D-7037-4F4F-909F-6FAD5DCB4DF0}" type="presParOf" srcId="{2B93D75F-B7ED-49AF-A17C-05604379D079}" destId="{693EDE18-DD60-40CC-AB57-FB09CE912B89}" srcOrd="1" destOrd="0" presId="urn:microsoft.com/office/officeart/2005/8/layout/vList4"/>
    <dgm:cxn modelId="{F6D641D3-7307-4723-904B-EC7A1DAC4FCD}" type="presParOf" srcId="{2B93D75F-B7ED-49AF-A17C-05604379D079}" destId="{16AFFB9E-9CC1-4C01-A906-5F4B1C63FF23}" srcOrd="2" destOrd="0" presId="urn:microsoft.com/office/officeart/2005/8/layout/vList4"/>
    <dgm:cxn modelId="{D4718D9D-0E37-43A8-8B30-C044E3F5E88B}" type="presParOf" srcId="{16AFFB9E-9CC1-4C01-A906-5F4B1C63FF23}" destId="{1BDAB259-3BE7-4293-9332-C17A4776663F}" srcOrd="0" destOrd="0" presId="urn:microsoft.com/office/officeart/2005/8/layout/vList4"/>
    <dgm:cxn modelId="{F16BF254-BFAA-46BF-838D-009D0509CCB2}" type="presParOf" srcId="{16AFFB9E-9CC1-4C01-A906-5F4B1C63FF23}" destId="{182F7E7D-3B56-46C1-A654-132E34A2E97F}" srcOrd="1" destOrd="0" presId="urn:microsoft.com/office/officeart/2005/8/layout/vList4"/>
    <dgm:cxn modelId="{1FEB0043-159A-493B-8AB1-E0853B53FF15}" type="presParOf" srcId="{16AFFB9E-9CC1-4C01-A906-5F4B1C63FF23}" destId="{F61E9AF6-CF7D-4B59-B3B0-61888587BD70}" srcOrd="2" destOrd="0" presId="urn:microsoft.com/office/officeart/2005/8/layout/vList4"/>
    <dgm:cxn modelId="{737C4DB5-1C5E-4509-ACDA-A8228361891F}" type="presParOf" srcId="{2B93D75F-B7ED-49AF-A17C-05604379D079}" destId="{442E97A6-F020-4204-812A-AEEAE353F4BD}" srcOrd="3" destOrd="0" presId="urn:microsoft.com/office/officeart/2005/8/layout/vList4"/>
    <dgm:cxn modelId="{576F40B5-4213-4FD6-881E-B20A37BA3184}" type="presParOf" srcId="{2B93D75F-B7ED-49AF-A17C-05604379D079}" destId="{15F9A449-25E5-4D98-8F98-BA9887AD4C90}" srcOrd="4" destOrd="0" presId="urn:microsoft.com/office/officeart/2005/8/layout/vList4"/>
    <dgm:cxn modelId="{CE5AFCEB-3286-4679-BBE0-3E49816B7AC6}" type="presParOf" srcId="{15F9A449-25E5-4D98-8F98-BA9887AD4C90}" destId="{0CEF9571-EDD7-406D-A7FD-3219CFAC0600}" srcOrd="0" destOrd="0" presId="urn:microsoft.com/office/officeart/2005/8/layout/vList4"/>
    <dgm:cxn modelId="{80F6EAB7-7A37-4102-9B41-D0E246703A35}" type="presParOf" srcId="{15F9A449-25E5-4D98-8F98-BA9887AD4C90}" destId="{C46740BC-0261-4EA2-90B9-A85A23BDFF2A}" srcOrd="1" destOrd="0" presId="urn:microsoft.com/office/officeart/2005/8/layout/vList4"/>
    <dgm:cxn modelId="{4074C91B-4F15-446C-B43C-FC110CC4A530}" type="presParOf" srcId="{15F9A449-25E5-4D98-8F98-BA9887AD4C90}" destId="{83AAF8CB-ED8D-4168-B187-EF8916242F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0B918-00E4-40D6-AD82-2E9D01E371E9}">
      <dsp:nvSpPr>
        <dsp:cNvPr id="0" name=""/>
        <dsp:cNvSpPr/>
      </dsp:nvSpPr>
      <dsp:spPr>
        <a:xfrm>
          <a:off x="0" y="542175"/>
          <a:ext cx="206160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08535-4954-4D37-99A0-DD7987DDD9CE}">
      <dsp:nvSpPr>
        <dsp:cNvPr id="0" name=""/>
        <dsp:cNvSpPr/>
      </dsp:nvSpPr>
      <dsp:spPr>
        <a:xfrm>
          <a:off x="103080" y="202695"/>
          <a:ext cx="144312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47" tIns="0" rIns="5454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EMAIL</a:t>
          </a:r>
          <a:endParaRPr lang="ru-RU" sz="2300" kern="1200" dirty="0"/>
        </a:p>
      </dsp:txBody>
      <dsp:txXfrm>
        <a:off x="136224" y="235839"/>
        <a:ext cx="1376835" cy="612672"/>
      </dsp:txXfrm>
    </dsp:sp>
    <dsp:sp modelId="{E632B35F-A104-4793-B339-4E9CD3FBECF6}">
      <dsp:nvSpPr>
        <dsp:cNvPr id="0" name=""/>
        <dsp:cNvSpPr/>
      </dsp:nvSpPr>
      <dsp:spPr>
        <a:xfrm>
          <a:off x="0" y="1585455"/>
          <a:ext cx="206160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4E573-C1C7-4475-A3B3-FD197117C903}">
      <dsp:nvSpPr>
        <dsp:cNvPr id="0" name=""/>
        <dsp:cNvSpPr/>
      </dsp:nvSpPr>
      <dsp:spPr>
        <a:xfrm>
          <a:off x="103080" y="1245975"/>
          <a:ext cx="144312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47" tIns="0" rIns="5454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ПАРОЛЬ</a:t>
          </a:r>
        </a:p>
      </dsp:txBody>
      <dsp:txXfrm>
        <a:off x="136224" y="1279119"/>
        <a:ext cx="1376835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FA4A7-78D2-4E59-9F70-4DCCC1457ACF}">
      <dsp:nvSpPr>
        <dsp:cNvPr id="0" name=""/>
        <dsp:cNvSpPr/>
      </dsp:nvSpPr>
      <dsp:spPr>
        <a:xfrm>
          <a:off x="0" y="0"/>
          <a:ext cx="3286861" cy="1153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Иванов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ПАРОЛЬ - 123456</a:t>
          </a:r>
        </a:p>
      </dsp:txBody>
      <dsp:txXfrm>
        <a:off x="772742" y="0"/>
        <a:ext cx="2514118" cy="1153705"/>
      </dsp:txXfrm>
    </dsp:sp>
    <dsp:sp modelId="{582B8A38-CC78-4A7D-8092-CB6E4275048D}">
      <dsp:nvSpPr>
        <dsp:cNvPr id="0" name=""/>
        <dsp:cNvSpPr/>
      </dsp:nvSpPr>
      <dsp:spPr>
        <a:xfrm>
          <a:off x="115370" y="115370"/>
          <a:ext cx="657372" cy="92296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AB259-3BE7-4293-9332-C17A4776663F}">
      <dsp:nvSpPr>
        <dsp:cNvPr id="0" name=""/>
        <dsp:cNvSpPr/>
      </dsp:nvSpPr>
      <dsp:spPr>
        <a:xfrm>
          <a:off x="0" y="1269076"/>
          <a:ext cx="3286861" cy="1153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Петров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Пароль - </a:t>
          </a:r>
          <a:r>
            <a:rPr lang="en-US" sz="1900" kern="1200" dirty="0"/>
            <a:t>PRIVET</a:t>
          </a:r>
          <a:endParaRPr lang="ru-RU" sz="1900" kern="1200" dirty="0"/>
        </a:p>
      </dsp:txBody>
      <dsp:txXfrm>
        <a:off x="772742" y="1269076"/>
        <a:ext cx="2514118" cy="1153705"/>
      </dsp:txXfrm>
    </dsp:sp>
    <dsp:sp modelId="{182F7E7D-3B56-46C1-A654-132E34A2E97F}">
      <dsp:nvSpPr>
        <dsp:cNvPr id="0" name=""/>
        <dsp:cNvSpPr/>
      </dsp:nvSpPr>
      <dsp:spPr>
        <a:xfrm>
          <a:off x="115370" y="1384446"/>
          <a:ext cx="657372" cy="92296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F9571-EDD7-406D-A7FD-3219CFAC0600}">
      <dsp:nvSpPr>
        <dsp:cNvPr id="0" name=""/>
        <dsp:cNvSpPr/>
      </dsp:nvSpPr>
      <dsp:spPr>
        <a:xfrm>
          <a:off x="0" y="2538152"/>
          <a:ext cx="3286861" cy="1153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Сидоров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Пароль - </a:t>
          </a:r>
          <a:r>
            <a:rPr lang="en-US" sz="1900" kern="1200" dirty="0"/>
            <a:t>SECRET</a:t>
          </a:r>
          <a:endParaRPr lang="ru-RU" sz="1900" kern="1200" dirty="0"/>
        </a:p>
      </dsp:txBody>
      <dsp:txXfrm>
        <a:off x="772742" y="2538152"/>
        <a:ext cx="2514118" cy="1153705"/>
      </dsp:txXfrm>
    </dsp:sp>
    <dsp:sp modelId="{C46740BC-0261-4EA2-90B9-A85A23BDFF2A}">
      <dsp:nvSpPr>
        <dsp:cNvPr id="0" name=""/>
        <dsp:cNvSpPr/>
      </dsp:nvSpPr>
      <dsp:spPr>
        <a:xfrm>
          <a:off x="115370" y="2653522"/>
          <a:ext cx="657372" cy="92296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0B918-00E4-40D6-AD82-2E9D01E371E9}">
      <dsp:nvSpPr>
        <dsp:cNvPr id="0" name=""/>
        <dsp:cNvSpPr/>
      </dsp:nvSpPr>
      <dsp:spPr>
        <a:xfrm>
          <a:off x="0" y="542175"/>
          <a:ext cx="206160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08535-4954-4D37-99A0-DD7987DDD9CE}">
      <dsp:nvSpPr>
        <dsp:cNvPr id="0" name=""/>
        <dsp:cNvSpPr/>
      </dsp:nvSpPr>
      <dsp:spPr>
        <a:xfrm>
          <a:off x="103080" y="202695"/>
          <a:ext cx="144312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47" tIns="0" rIns="5454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EMAIL</a:t>
          </a:r>
          <a:endParaRPr lang="ru-RU" sz="2300" kern="1200" dirty="0"/>
        </a:p>
      </dsp:txBody>
      <dsp:txXfrm>
        <a:off x="136224" y="235839"/>
        <a:ext cx="1376835" cy="612672"/>
      </dsp:txXfrm>
    </dsp:sp>
    <dsp:sp modelId="{E632B35F-A104-4793-B339-4E9CD3FBECF6}">
      <dsp:nvSpPr>
        <dsp:cNvPr id="0" name=""/>
        <dsp:cNvSpPr/>
      </dsp:nvSpPr>
      <dsp:spPr>
        <a:xfrm>
          <a:off x="0" y="1585455"/>
          <a:ext cx="206160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4E573-C1C7-4475-A3B3-FD197117C903}">
      <dsp:nvSpPr>
        <dsp:cNvPr id="0" name=""/>
        <dsp:cNvSpPr/>
      </dsp:nvSpPr>
      <dsp:spPr>
        <a:xfrm>
          <a:off x="103080" y="1245975"/>
          <a:ext cx="144312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47" tIns="0" rIns="5454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ПАРОЛЬ</a:t>
          </a:r>
        </a:p>
      </dsp:txBody>
      <dsp:txXfrm>
        <a:off x="136224" y="1279119"/>
        <a:ext cx="1376835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FA4A7-78D2-4E59-9F70-4DCCC1457ACF}">
      <dsp:nvSpPr>
        <dsp:cNvPr id="0" name=""/>
        <dsp:cNvSpPr/>
      </dsp:nvSpPr>
      <dsp:spPr>
        <a:xfrm>
          <a:off x="0" y="0"/>
          <a:ext cx="3286861" cy="1153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Иванов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ПАРОЛЬ - </a:t>
          </a:r>
          <a:r>
            <a:rPr lang="en-US" sz="1600" kern="1200" dirty="0"/>
            <a:t>5797a339206d7d7d5aeb2903d7114867</a:t>
          </a:r>
          <a:endParaRPr lang="ru-RU" sz="1600" kern="1200" dirty="0"/>
        </a:p>
      </dsp:txBody>
      <dsp:txXfrm>
        <a:off x="772742" y="0"/>
        <a:ext cx="2514118" cy="1153705"/>
      </dsp:txXfrm>
    </dsp:sp>
    <dsp:sp modelId="{582B8A38-CC78-4A7D-8092-CB6E4275048D}">
      <dsp:nvSpPr>
        <dsp:cNvPr id="0" name=""/>
        <dsp:cNvSpPr/>
      </dsp:nvSpPr>
      <dsp:spPr>
        <a:xfrm>
          <a:off x="115370" y="115370"/>
          <a:ext cx="657372" cy="92296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AB259-3BE7-4293-9332-C17A4776663F}">
      <dsp:nvSpPr>
        <dsp:cNvPr id="0" name=""/>
        <dsp:cNvSpPr/>
      </dsp:nvSpPr>
      <dsp:spPr>
        <a:xfrm>
          <a:off x="0" y="1269076"/>
          <a:ext cx="3286861" cy="1153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Петров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Пароль - </a:t>
          </a:r>
          <a:r>
            <a:rPr lang="en-US" sz="1600" kern="1200" dirty="0"/>
            <a:t>5797a339206d7d7d5aeb2903d7114867</a:t>
          </a:r>
          <a:endParaRPr lang="ru-RU" sz="1600" kern="1200" dirty="0"/>
        </a:p>
      </dsp:txBody>
      <dsp:txXfrm>
        <a:off x="772742" y="1269076"/>
        <a:ext cx="2514118" cy="1153705"/>
      </dsp:txXfrm>
    </dsp:sp>
    <dsp:sp modelId="{182F7E7D-3B56-46C1-A654-132E34A2E97F}">
      <dsp:nvSpPr>
        <dsp:cNvPr id="0" name=""/>
        <dsp:cNvSpPr/>
      </dsp:nvSpPr>
      <dsp:spPr>
        <a:xfrm>
          <a:off x="115370" y="1384446"/>
          <a:ext cx="657372" cy="92296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F9571-EDD7-406D-A7FD-3219CFAC0600}">
      <dsp:nvSpPr>
        <dsp:cNvPr id="0" name=""/>
        <dsp:cNvSpPr/>
      </dsp:nvSpPr>
      <dsp:spPr>
        <a:xfrm>
          <a:off x="0" y="2538152"/>
          <a:ext cx="3286861" cy="1153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Сидоров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Пароль - </a:t>
          </a:r>
          <a:r>
            <a:rPr lang="en-US" sz="1600" kern="1200" dirty="0"/>
            <a:t>5797a339206d7d7d5aeb2903d7114867</a:t>
          </a:r>
          <a:endParaRPr lang="ru-RU" sz="1600" kern="1200" dirty="0"/>
        </a:p>
      </dsp:txBody>
      <dsp:txXfrm>
        <a:off x="772742" y="2538152"/>
        <a:ext cx="2514118" cy="1153705"/>
      </dsp:txXfrm>
    </dsp:sp>
    <dsp:sp modelId="{C46740BC-0261-4EA2-90B9-A85A23BDFF2A}">
      <dsp:nvSpPr>
        <dsp:cNvPr id="0" name=""/>
        <dsp:cNvSpPr/>
      </dsp:nvSpPr>
      <dsp:spPr>
        <a:xfrm>
          <a:off x="115370" y="2653522"/>
          <a:ext cx="657372" cy="92296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8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9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4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6507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5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0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36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90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1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3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7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66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26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25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3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75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4C4682-8922-4E67-9167-2E727778F970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BF8CD-03BE-4102-A818-3076B73F5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80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1%80%D0%B5%D0%B2%D0%BD%D0%B8%D0%B9_%D0%95%D0%B3%D0%B8%D0%BF%D0%B5%D1%82" TargetMode="External"/><Relationship Id="rId2" Type="http://schemas.openxmlformats.org/officeDocument/2006/relationships/hyperlink" Target="https://ru.wikipedia.org/wiki/%D0%94%D1%80%D0%B5%D0%B2%D0%BD%D1%8F%D1%8F_%D0%98%D0%BD%D0%B4%D0%B8%D1%8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s://ru.wikipedia.org/wiki/%D0%9A%D0%B0%D0%BC%D0%B0%D1%81%D1%83%D1%82%D1%80%D0%B0" TargetMode="External"/><Relationship Id="rId4" Type="http://schemas.openxmlformats.org/officeDocument/2006/relationships/hyperlink" Target="https://ru.wikipedia.org/wiki/%D0%9C%D0%B5%D1%81%D0%BE%D0%BF%D0%BE%D1%82%D0%B0%D0%BC%D0%B8%D1%8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d5-online.ru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14D58-1129-7AC2-4826-8EC4ACFC5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Аппаратные и программные средства защиты информации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7BCA2F-7ED6-4B0A-0650-4825992D7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58884"/>
            <a:ext cx="8825658" cy="861420"/>
          </a:xfrm>
        </p:spPr>
        <p:txBody>
          <a:bodyPr/>
          <a:lstStyle/>
          <a:p>
            <a:r>
              <a:rPr lang="ru-RU" dirty="0"/>
              <a:t>Василевский Д.В.</a:t>
            </a:r>
          </a:p>
        </p:txBody>
      </p:sp>
    </p:spTree>
    <p:extLst>
      <p:ext uri="{BB962C8B-B14F-4D97-AF65-F5344CB8AC3E}">
        <p14:creationId xmlns:p14="http://schemas.microsoft.com/office/powerpoint/2010/main" val="1657581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03F2C-F42B-2F70-D12B-C08BC4E03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FC8DD4-495F-0031-C658-4314B0A0D34D}"/>
              </a:ext>
            </a:extLst>
          </p:cNvPr>
          <p:cNvSpPr txBox="1"/>
          <p:nvPr/>
        </p:nvSpPr>
        <p:spPr>
          <a:xfrm>
            <a:off x="2352111" y="375570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Хеширование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59065-C243-835A-B6EC-FE659ACB461E}"/>
              </a:ext>
            </a:extLst>
          </p:cNvPr>
          <p:cNvSpPr txBox="1"/>
          <p:nvPr/>
        </p:nvSpPr>
        <p:spPr>
          <a:xfrm>
            <a:off x="454172" y="1410962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Алгоритмы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1AA23-B8CB-AFAB-82D1-807BC3DF17F5}"/>
              </a:ext>
            </a:extLst>
          </p:cNvPr>
          <p:cNvSpPr txBox="1"/>
          <p:nvPr/>
        </p:nvSpPr>
        <p:spPr>
          <a:xfrm>
            <a:off x="3131330" y="1404117"/>
            <a:ext cx="542808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SHA-2 (SHA-224, SHA-256, SHA-384, SHA-512);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Adler-32;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N-Hash;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Skein;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Snefru;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IP Internet Checksum (RFC 1071);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SHA-1;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RIPEMD-160;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RIPEMD-256;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RIPEMD-320;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Tiger (TTH);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ГОСТ Р34.11-94 (ГОСТ 34.311-95);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Whirlpool.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51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BE92-C70C-6A82-C823-92EDFBEA1E13}"/>
              </a:ext>
            </a:extLst>
          </p:cNvPr>
          <p:cNvSpPr txBox="1"/>
          <p:nvPr/>
        </p:nvSpPr>
        <p:spPr>
          <a:xfrm>
            <a:off x="3060620" y="384593"/>
            <a:ext cx="652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Применение хеширования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B7169-1EE8-6903-9EBD-F309FB0F6308}"/>
              </a:ext>
            </a:extLst>
          </p:cNvPr>
          <p:cNvSpPr txBox="1"/>
          <p:nvPr/>
        </p:nvSpPr>
        <p:spPr>
          <a:xfrm>
            <a:off x="593452" y="1750077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ХРАНЕНИЕ ПАРОЛЕЙ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ADB80873-B24E-DF04-DD51-09E976CDF584}"/>
              </a:ext>
            </a:extLst>
          </p:cNvPr>
          <p:cNvSpPr/>
          <p:nvPr/>
        </p:nvSpPr>
        <p:spPr>
          <a:xfrm>
            <a:off x="3462811" y="3407805"/>
            <a:ext cx="3009648" cy="7327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A1CEF135-F5BE-28EC-E05F-C1DB9B5FD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994030"/>
              </p:ext>
            </p:extLst>
          </p:nvPr>
        </p:nvGraphicFramePr>
        <p:xfrm>
          <a:off x="881431" y="2446475"/>
          <a:ext cx="2061605" cy="236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B25EB436-CC20-8371-A5D4-1337D7C84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777380"/>
              </p:ext>
            </p:extLst>
          </p:nvPr>
        </p:nvGraphicFramePr>
        <p:xfrm>
          <a:off x="6976757" y="1992303"/>
          <a:ext cx="3286861" cy="3691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39958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BE92-C70C-6A82-C823-92EDFBEA1E13}"/>
              </a:ext>
            </a:extLst>
          </p:cNvPr>
          <p:cNvSpPr txBox="1"/>
          <p:nvPr/>
        </p:nvSpPr>
        <p:spPr>
          <a:xfrm>
            <a:off x="3060620" y="384593"/>
            <a:ext cx="652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Применение хеширования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B7169-1EE8-6903-9EBD-F309FB0F6308}"/>
              </a:ext>
            </a:extLst>
          </p:cNvPr>
          <p:cNvSpPr txBox="1"/>
          <p:nvPr/>
        </p:nvSpPr>
        <p:spPr>
          <a:xfrm>
            <a:off x="593452" y="1750077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ХРАНЕНИЕ ПАРОЛЕЙ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ADB80873-B24E-DF04-DD51-09E976CDF584}"/>
              </a:ext>
            </a:extLst>
          </p:cNvPr>
          <p:cNvSpPr/>
          <p:nvPr/>
        </p:nvSpPr>
        <p:spPr>
          <a:xfrm>
            <a:off x="3462811" y="3407805"/>
            <a:ext cx="3009648" cy="7327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A1CEF135-F5BE-28EC-E05F-C1DB9B5FDA57}"/>
              </a:ext>
            </a:extLst>
          </p:cNvPr>
          <p:cNvGraphicFramePr/>
          <p:nvPr/>
        </p:nvGraphicFramePr>
        <p:xfrm>
          <a:off x="881431" y="2446475"/>
          <a:ext cx="2061605" cy="236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B25EB436-CC20-8371-A5D4-1337D7C84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83953"/>
              </p:ext>
            </p:extLst>
          </p:nvPr>
        </p:nvGraphicFramePr>
        <p:xfrm>
          <a:off x="6976757" y="1992303"/>
          <a:ext cx="3286861" cy="3691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01035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BE92-C70C-6A82-C823-92EDFBEA1E13}"/>
              </a:ext>
            </a:extLst>
          </p:cNvPr>
          <p:cNvSpPr txBox="1"/>
          <p:nvPr/>
        </p:nvSpPr>
        <p:spPr>
          <a:xfrm>
            <a:off x="3060620" y="384593"/>
            <a:ext cx="652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Применение хеширования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B7169-1EE8-6903-9EBD-F309FB0F6308}"/>
              </a:ext>
            </a:extLst>
          </p:cNvPr>
          <p:cNvSpPr txBox="1"/>
          <p:nvPr/>
        </p:nvSpPr>
        <p:spPr>
          <a:xfrm>
            <a:off x="593452" y="1750077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Контроль целостности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3CC918-0E4D-0981-8A0C-91BC5901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740" y="1664934"/>
            <a:ext cx="3665808" cy="48084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736B23-2AB8-63B6-8C19-75D509FCA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81" y="2409377"/>
            <a:ext cx="6968342" cy="42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BE92-C70C-6A82-C823-92EDFBEA1E13}"/>
              </a:ext>
            </a:extLst>
          </p:cNvPr>
          <p:cNvSpPr txBox="1"/>
          <p:nvPr/>
        </p:nvSpPr>
        <p:spPr>
          <a:xfrm>
            <a:off x="2352111" y="375570"/>
            <a:ext cx="7175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Симметричное шифрование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B7169-1EE8-6903-9EBD-F309FB0F6308}"/>
              </a:ext>
            </a:extLst>
          </p:cNvPr>
          <p:cNvSpPr txBox="1"/>
          <p:nvPr/>
        </p:nvSpPr>
        <p:spPr>
          <a:xfrm>
            <a:off x="454172" y="1410962"/>
            <a:ext cx="394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Защита информации паролем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462AFD3-14E5-0616-F6FF-02DEAEC2E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36" y="2169355"/>
            <a:ext cx="408622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29409F8F-7B07-41AE-1E61-64BE783A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36" y="2216360"/>
            <a:ext cx="6447899" cy="36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5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EF45-991B-6E21-9A0B-65E40370D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72E2E0-52B4-6968-F080-8D600B43A8EE}"/>
              </a:ext>
            </a:extLst>
          </p:cNvPr>
          <p:cNvSpPr txBox="1"/>
          <p:nvPr/>
        </p:nvSpPr>
        <p:spPr>
          <a:xfrm>
            <a:off x="2352111" y="375570"/>
            <a:ext cx="7175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Симметричное шифрование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77B88-37C7-F23A-8F12-9B2B57234153}"/>
              </a:ext>
            </a:extLst>
          </p:cNvPr>
          <p:cNvSpPr txBox="1"/>
          <p:nvPr/>
        </p:nvSpPr>
        <p:spPr>
          <a:xfrm>
            <a:off x="454172" y="1410962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Алгоритмы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CD956-C737-E5B2-93EC-4E80B1DF6EB1}"/>
              </a:ext>
            </a:extLst>
          </p:cNvPr>
          <p:cNvSpPr txBox="1"/>
          <p:nvPr/>
        </p:nvSpPr>
        <p:spPr>
          <a:xfrm>
            <a:off x="454172" y="2422252"/>
            <a:ext cx="113672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ГОСТ 28147-89 — стандартный отечественный образец;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3</a:t>
            </a:r>
            <a:r>
              <a:rPr lang="en-US" dirty="0"/>
              <a:t>DES — </a:t>
            </a:r>
            <a:r>
              <a:rPr lang="ru-RU" dirty="0"/>
              <a:t>тройной </a:t>
            </a:r>
            <a:r>
              <a:rPr lang="en-US" dirty="0"/>
              <a:t>DES </a:t>
            </a:r>
            <a:r>
              <a:rPr lang="ru-RU" dirty="0"/>
              <a:t>или </a:t>
            </a:r>
            <a:r>
              <a:rPr lang="en-US" dirty="0"/>
              <a:t>Triple-DES;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RC6 —</a:t>
            </a:r>
            <a:r>
              <a:rPr lang="ru-RU" dirty="0"/>
              <a:t>Шифр </a:t>
            </a:r>
            <a:r>
              <a:rPr lang="ru-RU" dirty="0" err="1"/>
              <a:t>Ривеста</a:t>
            </a:r>
            <a:r>
              <a:rPr lang="ru-RU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Twofish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 — </a:t>
            </a:r>
            <a:r>
              <a:rPr lang="ru-RU" dirty="0"/>
              <a:t>шифровальный алгоритм корейского происхождения;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Camellia – </a:t>
            </a:r>
            <a:r>
              <a:rPr lang="ru-RU" dirty="0"/>
              <a:t>японский шифр;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CAST — </a:t>
            </a:r>
            <a:r>
              <a:rPr lang="ru-RU" dirty="0"/>
              <a:t>название составлено из инициалов разработчиков (</a:t>
            </a:r>
            <a:r>
              <a:rPr lang="en-US" dirty="0"/>
              <a:t>Carlisle Adams </a:t>
            </a:r>
            <a:r>
              <a:rPr lang="ru-RU" dirty="0"/>
              <a:t>и </a:t>
            </a:r>
            <a:r>
              <a:rPr lang="en-US" dirty="0"/>
              <a:t>Stafford Tavares);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XTEA —</a:t>
            </a:r>
            <a:r>
              <a:rPr lang="ru-RU" dirty="0"/>
              <a:t>самый простой алгоритм шифрования;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AES – </a:t>
            </a:r>
            <a:r>
              <a:rPr lang="ru-RU" dirty="0"/>
              <a:t>стандартный американский образец;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 – </a:t>
            </a:r>
            <a:r>
              <a:rPr lang="ru-RU" dirty="0"/>
              <a:t>шифр применялся в Соединенных Штатах до появления </a:t>
            </a:r>
            <a:r>
              <a:rPr lang="en-US" dirty="0"/>
              <a:t>AES.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099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820BEE-3655-9472-F236-631F264876EC}"/>
              </a:ext>
            </a:extLst>
          </p:cNvPr>
          <p:cNvSpPr txBox="1"/>
          <p:nvPr/>
        </p:nvSpPr>
        <p:spPr>
          <a:xfrm>
            <a:off x="2352111" y="375570"/>
            <a:ext cx="7439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Асимметричное шифрование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ED0B4-C387-0987-C755-FAA70E0C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14" y="1624108"/>
            <a:ext cx="9553449" cy="43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3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820BEE-3655-9472-F236-631F264876EC}"/>
              </a:ext>
            </a:extLst>
          </p:cNvPr>
          <p:cNvSpPr txBox="1"/>
          <p:nvPr/>
        </p:nvSpPr>
        <p:spPr>
          <a:xfrm>
            <a:off x="2352111" y="375570"/>
            <a:ext cx="7439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Асимметричное шифрование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9A924FED-7D03-AFB6-4A0C-B72A4C5F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2" y="2050334"/>
            <a:ext cx="1483631" cy="1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400D3038-3B48-B9A7-62AE-F473B546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622" y="1903232"/>
            <a:ext cx="1777832" cy="17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0D2C8B09-3EF2-52FF-8682-A1FC51FD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40" y="3690925"/>
            <a:ext cx="1668105" cy="14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0EEF6B7E-13E8-4E9E-DA16-EF548AA51ED2}"/>
              </a:ext>
            </a:extLst>
          </p:cNvPr>
          <p:cNvSpPr/>
          <p:nvPr/>
        </p:nvSpPr>
        <p:spPr>
          <a:xfrm>
            <a:off x="2485246" y="3077228"/>
            <a:ext cx="7660455" cy="5137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F89CFCA9-C05E-28BE-27C0-BACFA9F3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2" y="3681065"/>
            <a:ext cx="1437991" cy="14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Picture background">
            <a:extLst>
              <a:ext uri="{FF2B5EF4-FFF2-40B4-BE49-F238E27FC236}">
                <a16:creationId xmlns:a16="http://schemas.microsoft.com/office/drawing/2014/main" id="{BF65DAAE-A333-A36F-0AD1-031769EF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543" y="3681064"/>
            <a:ext cx="1437991" cy="14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02E0B27-BE07-8209-E906-46BE1A6F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7" y="1259129"/>
            <a:ext cx="1923609" cy="19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134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241CC-FB49-80C1-43B5-55B4422E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F0A81D-7881-A075-7639-2E8D94AA5F62}"/>
              </a:ext>
            </a:extLst>
          </p:cNvPr>
          <p:cNvSpPr txBox="1"/>
          <p:nvPr/>
        </p:nvSpPr>
        <p:spPr>
          <a:xfrm>
            <a:off x="2352111" y="375570"/>
            <a:ext cx="7439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Асимметричное шифрование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6FB30-08FA-7735-C86A-224B536497A3}"/>
              </a:ext>
            </a:extLst>
          </p:cNvPr>
          <p:cNvSpPr txBox="1"/>
          <p:nvPr/>
        </p:nvSpPr>
        <p:spPr>
          <a:xfrm>
            <a:off x="454172" y="1410962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Алгоритмы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B7232-B24F-C425-45CD-329DDD8BB425}"/>
              </a:ext>
            </a:extLst>
          </p:cNvPr>
          <p:cNvSpPr txBox="1"/>
          <p:nvPr/>
        </p:nvSpPr>
        <p:spPr>
          <a:xfrm>
            <a:off x="454172" y="2422252"/>
            <a:ext cx="93843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RSA — </a:t>
            </a:r>
            <a:r>
              <a:rPr lang="ru-RU" dirty="0"/>
              <a:t>по инициалам </a:t>
            </a:r>
            <a:r>
              <a:rPr lang="en-US" dirty="0"/>
              <a:t>Rivest-Shamir-Adleman (</a:t>
            </a:r>
            <a:r>
              <a:rPr lang="ru-RU" dirty="0" err="1"/>
              <a:t>Ривест</a:t>
            </a:r>
            <a:r>
              <a:rPr lang="ru-RU" dirty="0"/>
              <a:t> — Шамир — </a:t>
            </a:r>
            <a:r>
              <a:rPr lang="ru-RU" dirty="0" err="1"/>
              <a:t>Адлеман</a:t>
            </a:r>
            <a:r>
              <a:rPr lang="ru-RU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DSA — Digital Signature Algorithm;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Elgamal</a:t>
            </a:r>
            <a:r>
              <a:rPr lang="en-US" dirty="0"/>
              <a:t> — </a:t>
            </a:r>
            <a:r>
              <a:rPr lang="ru-RU" dirty="0" err="1"/>
              <a:t>шифросистема</a:t>
            </a:r>
            <a:r>
              <a:rPr lang="ru-RU" dirty="0"/>
              <a:t> Эль-Гамаля;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Diffie-Hellman — </a:t>
            </a:r>
            <a:r>
              <a:rPr lang="ru-RU" dirty="0"/>
              <a:t>обмен ключами Диффи — </a:t>
            </a:r>
            <a:r>
              <a:rPr lang="ru-RU" dirty="0" err="1"/>
              <a:t>Хелмана</a:t>
            </a:r>
            <a:r>
              <a:rPr lang="ru-RU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 — Elliptic Curve Cryptography (</a:t>
            </a:r>
            <a:r>
              <a:rPr lang="ru-RU" dirty="0"/>
              <a:t>криптография эллиптической кривой);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ГОСТ Р 34.10-2001;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Rabin;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McEliece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61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6BC3CB-3752-EDA0-80C5-6703690E1E1C}"/>
              </a:ext>
            </a:extLst>
          </p:cNvPr>
          <p:cNvSpPr txBox="1"/>
          <p:nvPr/>
        </p:nvSpPr>
        <p:spPr>
          <a:xfrm>
            <a:off x="1684901" y="545007"/>
            <a:ext cx="1007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SSL</a:t>
            </a:r>
            <a:endParaRPr lang="ru-RU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5EF61-D535-AC15-E4A9-5CE8E44434AB}"/>
              </a:ext>
            </a:extLst>
          </p:cNvPr>
          <p:cNvSpPr txBox="1"/>
          <p:nvPr/>
        </p:nvSpPr>
        <p:spPr>
          <a:xfrm>
            <a:off x="1223237" y="146546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1993, Netscape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B2E30-2A3D-6E31-4C5F-96138116F9BF}"/>
              </a:ext>
            </a:extLst>
          </p:cNvPr>
          <p:cNvSpPr txBox="1"/>
          <p:nvPr/>
        </p:nvSpPr>
        <p:spPr>
          <a:xfrm>
            <a:off x="6712082" y="545007"/>
            <a:ext cx="966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TLS</a:t>
            </a:r>
            <a:endParaRPr lang="ru-RU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0A71E-4C37-366A-6AC7-CC31A7D1C53F}"/>
              </a:ext>
            </a:extLst>
          </p:cNvPr>
          <p:cNvSpPr txBox="1"/>
          <p:nvPr/>
        </p:nvSpPr>
        <p:spPr>
          <a:xfrm>
            <a:off x="6250418" y="146546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1999, Netscape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658506-F444-443C-40E4-6A2117BE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04" y="2300780"/>
            <a:ext cx="9933218" cy="3577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7156C-3F9A-F214-D926-83639495A58B}"/>
              </a:ext>
            </a:extLst>
          </p:cNvPr>
          <p:cNvSpPr txBox="1"/>
          <p:nvPr/>
        </p:nvSpPr>
        <p:spPr>
          <a:xfrm>
            <a:off x="5486401" y="19314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043ED-E323-D8B9-B1EB-79E6BB733625}"/>
              </a:ext>
            </a:extLst>
          </p:cNvPr>
          <p:cNvSpPr txBox="1"/>
          <p:nvPr/>
        </p:nvSpPr>
        <p:spPr>
          <a:xfrm>
            <a:off x="2248960" y="6128327"/>
            <a:ext cx="813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– </a:t>
            </a:r>
            <a:r>
              <a:rPr lang="ru-RU" dirty="0"/>
              <a:t>практически полный переход на сертификаты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266353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FBC68-62D2-74DC-ADDC-238A222A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Криптология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611DA-B0A8-6CA0-8854-44272C9DD93B}"/>
              </a:ext>
            </a:extLst>
          </p:cNvPr>
          <p:cNvSpPr txBox="1"/>
          <p:nvPr/>
        </p:nvSpPr>
        <p:spPr>
          <a:xfrm>
            <a:off x="599509" y="1853248"/>
            <a:ext cx="103490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</a:rPr>
              <a:t>К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риптография </a:t>
            </a: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- не допустить нарушения конфиденциальности информации, передаваемой по незащищенным каналам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20F94-9610-9E41-31B9-7CDF8079DF24}"/>
              </a:ext>
            </a:extLst>
          </p:cNvPr>
          <p:cNvSpPr txBox="1"/>
          <p:nvPr/>
        </p:nvSpPr>
        <p:spPr>
          <a:xfrm>
            <a:off x="646111" y="3853942"/>
            <a:ext cx="103490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</a:rPr>
              <a:t>К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риптоанализ</a:t>
            </a: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- анализ и выявление уязвимостей как самого шифра, так и целой системы шифрования данных</a:t>
            </a:r>
          </a:p>
        </p:txBody>
      </p:sp>
    </p:spTree>
    <p:extLst>
      <p:ext uri="{BB962C8B-B14F-4D97-AF65-F5344CB8AC3E}">
        <p14:creationId xmlns:p14="http://schemas.microsoft.com/office/powerpoint/2010/main" val="405896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AAE371-F32A-5D80-CCEB-C27030722CAB}"/>
              </a:ext>
            </a:extLst>
          </p:cNvPr>
          <p:cNvSpPr txBox="1"/>
          <p:nvPr/>
        </p:nvSpPr>
        <p:spPr>
          <a:xfrm>
            <a:off x="2078714" y="508673"/>
            <a:ext cx="8034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Сертификат безопасности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E2589-3035-2A89-4879-FF89292D86D0}"/>
              </a:ext>
            </a:extLst>
          </p:cNvPr>
          <p:cNvSpPr txBox="1"/>
          <p:nvPr/>
        </p:nvSpPr>
        <p:spPr>
          <a:xfrm>
            <a:off x="639973" y="1335840"/>
            <a:ext cx="886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Цифровая подпись, открытый (публичный) и закрытый (приватный) ключ, позволяющий шифровать информацию с помощью асимметричного шифрования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18C22BC-9EBA-0EE7-B8A1-F08D0884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4" y="2463202"/>
            <a:ext cx="10430469" cy="40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96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C272C-0446-7989-826E-E54EAD3FF1C9}"/>
              </a:ext>
            </a:extLst>
          </p:cNvPr>
          <p:cNvSpPr txBox="1"/>
          <p:nvPr/>
        </p:nvSpPr>
        <p:spPr>
          <a:xfrm>
            <a:off x="2078714" y="508673"/>
            <a:ext cx="8034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Сертификат безопасности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70099-6867-8890-B0B5-C761F4EA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8" y="1398566"/>
            <a:ext cx="5495294" cy="2863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4C07D-8DB0-D16A-5A4F-6C1C00E51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676" y="1696809"/>
            <a:ext cx="7116324" cy="47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B6DA4-D60F-21D6-F9CF-1C8055981402}"/>
              </a:ext>
            </a:extLst>
          </p:cNvPr>
          <p:cNvSpPr txBox="1"/>
          <p:nvPr/>
        </p:nvSpPr>
        <p:spPr>
          <a:xfrm>
            <a:off x="2078714" y="508673"/>
            <a:ext cx="7436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Удостоверяющие центры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DCA42-2FAF-E22B-E534-25612E663391}"/>
              </a:ext>
            </a:extLst>
          </p:cNvPr>
          <p:cNvSpPr txBox="1"/>
          <p:nvPr/>
        </p:nvSpPr>
        <p:spPr>
          <a:xfrm>
            <a:off x="1065791" y="1822744"/>
            <a:ext cx="467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РФ – список удостоверяющих центров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12D7F-529A-819C-E7FD-5A3B6A015626}"/>
              </a:ext>
            </a:extLst>
          </p:cNvPr>
          <p:cNvSpPr txBox="1"/>
          <p:nvPr/>
        </p:nvSpPr>
        <p:spPr>
          <a:xfrm>
            <a:off x="1065791" y="2444256"/>
            <a:ext cx="9210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https://digital.gov.ru/ru/activity/govservices/certification_authority/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E12A4-807C-DDCD-E57B-992E541D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97" y="2912757"/>
            <a:ext cx="3725505" cy="37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0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BE91BD-8837-0B02-67DC-F21E61A947CA}"/>
              </a:ext>
            </a:extLst>
          </p:cNvPr>
          <p:cNvSpPr txBox="1"/>
          <p:nvPr/>
        </p:nvSpPr>
        <p:spPr>
          <a:xfrm>
            <a:off x="2920447" y="641897"/>
            <a:ext cx="6490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Выпуск сертификатов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9F6DE-5248-163C-BF85-A614509D7CF7}"/>
              </a:ext>
            </a:extLst>
          </p:cNvPr>
          <p:cNvSpPr txBox="1"/>
          <p:nvPr/>
        </p:nvSpPr>
        <p:spPr>
          <a:xfrm>
            <a:off x="387560" y="1992302"/>
            <a:ext cx="399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Платные сервисы</a:t>
            </a:r>
          </a:p>
          <a:p>
            <a:pPr marL="342900" indent="-342900">
              <a:buAutoNum type="arabicPeriod"/>
            </a:pPr>
            <a:r>
              <a:rPr lang="ru-RU" dirty="0"/>
              <a:t>Бесплатный </a:t>
            </a:r>
            <a:r>
              <a:rPr lang="en-US" dirty="0"/>
              <a:t>Lets Encrypt</a:t>
            </a:r>
          </a:p>
          <a:p>
            <a:pPr marL="342900" indent="-342900">
              <a:buAutoNum type="arabicPeriod"/>
            </a:pPr>
            <a:r>
              <a:rPr lang="ru-RU" dirty="0"/>
              <a:t>Бесплатный </a:t>
            </a:r>
            <a:r>
              <a:rPr lang="en-US" dirty="0" err="1"/>
              <a:t>ZeroSSL</a:t>
            </a:r>
            <a:endParaRPr lang="en-US" dirty="0"/>
          </a:p>
          <a:p>
            <a:pPr marL="342900" indent="-342900">
              <a:buAutoNum type="arabicPeriod"/>
            </a:pPr>
            <a:r>
              <a:rPr lang="ru-RU" dirty="0"/>
              <a:t>Бесплатный Госуслуги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8CDACC-BF84-783E-FBD6-ACB19FF79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13" y="4146430"/>
            <a:ext cx="6490879" cy="18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4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5D6F3-FB05-8451-5112-6DF60A3DCF98}"/>
              </a:ext>
            </a:extLst>
          </p:cNvPr>
          <p:cNvSpPr txBox="1"/>
          <p:nvPr/>
        </p:nvSpPr>
        <p:spPr>
          <a:xfrm>
            <a:off x="5369679" y="169558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Куки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3309E-F443-624C-F627-76D5771D9F2B}"/>
              </a:ext>
            </a:extLst>
          </p:cNvPr>
          <p:cNvSpPr txBox="1"/>
          <p:nvPr/>
        </p:nvSpPr>
        <p:spPr>
          <a:xfrm>
            <a:off x="5612534" y="11869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Сеанс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B7464AA5-3EB4-A4F5-6033-8DE19B5B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8" y="1834855"/>
            <a:ext cx="1907521" cy="1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3871EBB1-581E-5EDB-0D2C-9D50818D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12" y="1855616"/>
            <a:ext cx="3247837" cy="18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0D42510F-BB04-ADCF-2709-D88C028AF3BC}"/>
              </a:ext>
            </a:extLst>
          </p:cNvPr>
          <p:cNvSpPr/>
          <p:nvPr/>
        </p:nvSpPr>
        <p:spPr>
          <a:xfrm>
            <a:off x="2549420" y="2422252"/>
            <a:ext cx="5559067" cy="3088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лево 7">
            <a:extLst>
              <a:ext uri="{FF2B5EF4-FFF2-40B4-BE49-F238E27FC236}">
                <a16:creationId xmlns:a16="http://schemas.microsoft.com/office/drawing/2014/main" id="{7DF8448F-950D-651B-3715-D38F3E33C763}"/>
              </a:ext>
            </a:extLst>
          </p:cNvPr>
          <p:cNvSpPr/>
          <p:nvPr/>
        </p:nvSpPr>
        <p:spPr>
          <a:xfrm>
            <a:off x="2500975" y="3100482"/>
            <a:ext cx="5607511" cy="3179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A5F8E-78B0-C41F-033C-2BB1A011A297}"/>
              </a:ext>
            </a:extLst>
          </p:cNvPr>
          <p:cNvSpPr txBox="1"/>
          <p:nvPr/>
        </p:nvSpPr>
        <p:spPr>
          <a:xfrm>
            <a:off x="8956276" y="3875602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Сохраняет сеанс</a:t>
            </a:r>
          </a:p>
        </p:txBody>
      </p:sp>
    </p:spTree>
    <p:extLst>
      <p:ext uri="{BB962C8B-B14F-4D97-AF65-F5344CB8AC3E}">
        <p14:creationId xmlns:p14="http://schemas.microsoft.com/office/powerpoint/2010/main" val="267900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8C57E-0580-15C4-4290-A8AB705F7043}"/>
              </a:ext>
            </a:extLst>
          </p:cNvPr>
          <p:cNvSpPr txBox="1"/>
          <p:nvPr/>
        </p:nvSpPr>
        <p:spPr>
          <a:xfrm>
            <a:off x="5369679" y="169558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Куки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5C32B-725B-C4F0-615C-EAEFE0CB5EB2}"/>
              </a:ext>
            </a:extLst>
          </p:cNvPr>
          <p:cNvSpPr txBox="1"/>
          <p:nvPr/>
        </p:nvSpPr>
        <p:spPr>
          <a:xfrm>
            <a:off x="5612534" y="11869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Сеанс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FAAD35F4-3007-4499-8D48-D3375882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8" y="1834855"/>
            <a:ext cx="1907521" cy="1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B8F1F3AF-531E-FA22-D7C8-7663C0C4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05" y="1445597"/>
            <a:ext cx="1726235" cy="9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94D0BE86-CE08-0445-481E-20E2879188BB}"/>
              </a:ext>
            </a:extLst>
          </p:cNvPr>
          <p:cNvSpPr/>
          <p:nvPr/>
        </p:nvSpPr>
        <p:spPr>
          <a:xfrm>
            <a:off x="2549420" y="2422252"/>
            <a:ext cx="4543357" cy="3088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F7D079BF-3E75-DF09-CF2F-0364F7B8425E}"/>
              </a:ext>
            </a:extLst>
          </p:cNvPr>
          <p:cNvSpPr/>
          <p:nvPr/>
        </p:nvSpPr>
        <p:spPr>
          <a:xfrm>
            <a:off x="2500975" y="3100482"/>
            <a:ext cx="4591802" cy="3179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204AD44F-F19B-2DC2-7D3A-DB8B53D1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29" y="3178836"/>
            <a:ext cx="1726235" cy="9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8970247D-949F-D910-4F08-C9869C7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631" y="3148398"/>
            <a:ext cx="1726235" cy="9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7C2A9B-9B4D-2F2D-E8FA-FA6911CB3545}"/>
              </a:ext>
            </a:extLst>
          </p:cNvPr>
          <p:cNvSpPr txBox="1"/>
          <p:nvPr/>
        </p:nvSpPr>
        <p:spPr>
          <a:xfrm>
            <a:off x="7757158" y="4488763"/>
            <a:ext cx="394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Сохранить сеанс не получается</a:t>
            </a:r>
          </a:p>
        </p:txBody>
      </p:sp>
    </p:spTree>
    <p:extLst>
      <p:ext uri="{BB962C8B-B14F-4D97-AF65-F5344CB8AC3E}">
        <p14:creationId xmlns:p14="http://schemas.microsoft.com/office/powerpoint/2010/main" val="205384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8C57E-0580-15C4-4290-A8AB705F7043}"/>
              </a:ext>
            </a:extLst>
          </p:cNvPr>
          <p:cNvSpPr txBox="1"/>
          <p:nvPr/>
        </p:nvSpPr>
        <p:spPr>
          <a:xfrm>
            <a:off x="5369679" y="169558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Куки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FAAD35F4-3007-4499-8D48-D3375882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8" y="1721405"/>
            <a:ext cx="1907521" cy="1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B8F1F3AF-531E-FA22-D7C8-7663C0C4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44" y="1680375"/>
            <a:ext cx="3538519" cy="19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94D0BE86-CE08-0445-481E-20E2879188BB}"/>
              </a:ext>
            </a:extLst>
          </p:cNvPr>
          <p:cNvSpPr/>
          <p:nvPr/>
        </p:nvSpPr>
        <p:spPr>
          <a:xfrm>
            <a:off x="2549421" y="2422252"/>
            <a:ext cx="5037628" cy="3088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F7D079BF-3E75-DF09-CF2F-0364F7B8425E}"/>
              </a:ext>
            </a:extLst>
          </p:cNvPr>
          <p:cNvSpPr/>
          <p:nvPr/>
        </p:nvSpPr>
        <p:spPr>
          <a:xfrm>
            <a:off x="2500975" y="3100482"/>
            <a:ext cx="4987220" cy="31792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7C2A9B-9B4D-2F2D-E8FA-FA6911CB3545}"/>
              </a:ext>
            </a:extLst>
          </p:cNvPr>
          <p:cNvSpPr txBox="1"/>
          <p:nvPr/>
        </p:nvSpPr>
        <p:spPr>
          <a:xfrm>
            <a:off x="5434088" y="4951241"/>
            <a:ext cx="589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Выход есть! Пусть пользователь сам хранит нужную информацию</a:t>
            </a: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19392F40-9990-F374-6F35-27510999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91" y="3439598"/>
            <a:ext cx="856735" cy="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4009B744-F3A6-EF50-3A91-C24E48D6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77" y="1565517"/>
            <a:ext cx="856735" cy="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9A1919D0-7B5A-8939-4F10-96C59E89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3" y="4001360"/>
            <a:ext cx="856735" cy="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cture background">
            <a:extLst>
              <a:ext uri="{FF2B5EF4-FFF2-40B4-BE49-F238E27FC236}">
                <a16:creationId xmlns:a16="http://schemas.microsoft.com/office/drawing/2014/main" id="{98D68A87-94DC-DF03-1E06-D5E6706E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98" y="4001360"/>
            <a:ext cx="856735" cy="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id="{F53095E9-B8C9-6941-E005-C048CBFD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5" y="4951241"/>
            <a:ext cx="856735" cy="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icture background">
            <a:extLst>
              <a:ext uri="{FF2B5EF4-FFF2-40B4-BE49-F238E27FC236}">
                <a16:creationId xmlns:a16="http://schemas.microsoft.com/office/drawing/2014/main" id="{9EB20898-4A74-3B0B-02CD-2FAED393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98" y="4994490"/>
            <a:ext cx="856735" cy="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94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79568-8E35-25C9-75FF-8A47117CDC64}"/>
              </a:ext>
            </a:extLst>
          </p:cNvPr>
          <p:cNvSpPr txBox="1"/>
          <p:nvPr/>
        </p:nvSpPr>
        <p:spPr>
          <a:xfrm>
            <a:off x="5369679" y="169558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Куки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FAE33-7E24-CE91-C65B-DE64765BECF4}"/>
              </a:ext>
            </a:extLst>
          </p:cNvPr>
          <p:cNvSpPr txBox="1"/>
          <p:nvPr/>
        </p:nvSpPr>
        <p:spPr>
          <a:xfrm>
            <a:off x="1199015" y="1689521"/>
            <a:ext cx="1061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2016 – блокировка </a:t>
            </a:r>
            <a:r>
              <a:rPr lang="en-US" dirty="0"/>
              <a:t>LinkedIn </a:t>
            </a:r>
            <a:r>
              <a:rPr lang="ru-RU" dirty="0"/>
              <a:t>за нарушение 152 ФЗ Защита персональных данных. Сервис собирал данные о местоположении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678C9-DD6F-79F0-932D-69688F20C869}"/>
              </a:ext>
            </a:extLst>
          </p:cNvPr>
          <p:cNvSpPr txBox="1"/>
          <p:nvPr/>
        </p:nvSpPr>
        <p:spPr>
          <a:xfrm>
            <a:off x="1199015" y="3372971"/>
            <a:ext cx="1021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2018 – Вступил в силу </a:t>
            </a:r>
            <a:r>
              <a:rPr lang="en-US" dirty="0"/>
              <a:t>GDPR – </a:t>
            </a:r>
            <a:r>
              <a:rPr lang="ru-RU" dirty="0"/>
              <a:t>регламент об использовании персональных данных в ЕС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EA1C2-AB24-44EE-A02E-0A4B2E0AC902}"/>
              </a:ext>
            </a:extLst>
          </p:cNvPr>
          <p:cNvSpPr txBox="1"/>
          <p:nvPr/>
        </p:nvSpPr>
        <p:spPr>
          <a:xfrm>
            <a:off x="1199016" y="2675237"/>
            <a:ext cx="982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2015 – Скандал со сбором данных </a:t>
            </a:r>
            <a:r>
              <a:rPr lang="en-US" dirty="0"/>
              <a:t>Facebook</a:t>
            </a:r>
            <a:r>
              <a:rPr lang="ru-RU" dirty="0"/>
              <a:t> о предпочтениях</a:t>
            </a:r>
            <a:r>
              <a:rPr lang="en-US" dirty="0"/>
              <a:t>, </a:t>
            </a:r>
            <a:r>
              <a:rPr lang="ru-RU" dirty="0"/>
              <a:t>толчок к развитию законодательства</a:t>
            </a:r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3E1F13BB-4D49-93DF-5FDD-86C9D20F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32" y="4681097"/>
            <a:ext cx="9036136" cy="14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74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79568-8E35-25C9-75FF-8A47117CDC64}"/>
              </a:ext>
            </a:extLst>
          </p:cNvPr>
          <p:cNvSpPr txBox="1"/>
          <p:nvPr/>
        </p:nvSpPr>
        <p:spPr>
          <a:xfrm>
            <a:off x="5369679" y="169558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Куки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02EC6F-4428-E45A-979F-F241C0BA5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36" y="1797459"/>
            <a:ext cx="9197270" cy="44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79568-8E35-25C9-75FF-8A47117CDC64}"/>
              </a:ext>
            </a:extLst>
          </p:cNvPr>
          <p:cNvSpPr txBox="1"/>
          <p:nvPr/>
        </p:nvSpPr>
        <p:spPr>
          <a:xfrm>
            <a:off x="1613224" y="354908"/>
            <a:ext cx="8382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Двухфакторная авторизация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2A820-A72B-7CEB-B18B-9FB99AE9E307}"/>
              </a:ext>
            </a:extLst>
          </p:cNvPr>
          <p:cNvSpPr txBox="1"/>
          <p:nvPr/>
        </p:nvSpPr>
        <p:spPr>
          <a:xfrm>
            <a:off x="1705897" y="4249469"/>
            <a:ext cx="6950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Фактор знания – пароль, </a:t>
            </a:r>
            <a:r>
              <a:rPr lang="ru-RU" dirty="0" err="1"/>
              <a:t>пин-код</a:t>
            </a:r>
            <a:r>
              <a:rPr lang="ru-RU" dirty="0"/>
              <a:t>, кодовое слово</a:t>
            </a:r>
          </a:p>
          <a:p>
            <a:pPr marL="342900" indent="-342900">
              <a:buAutoNum type="arabicPeriod"/>
            </a:pPr>
            <a:r>
              <a:rPr lang="ru-RU" dirty="0"/>
              <a:t>Фактор владения – смс, флешка, </a:t>
            </a:r>
            <a:r>
              <a:rPr lang="en-US" dirty="0"/>
              <a:t>push-</a:t>
            </a:r>
            <a:r>
              <a:rPr lang="ru-RU" dirty="0"/>
              <a:t>сообщение</a:t>
            </a:r>
          </a:p>
          <a:p>
            <a:pPr marL="342900" indent="-342900">
              <a:buAutoNum type="arabicPeriod"/>
            </a:pPr>
            <a:r>
              <a:rPr lang="ru-RU" dirty="0"/>
              <a:t>Фактор свойства – биометрия, графический пароль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96D41-E434-7394-C894-324C2CD1D318}"/>
              </a:ext>
            </a:extLst>
          </p:cNvPr>
          <p:cNvSpPr txBox="1"/>
          <p:nvPr/>
        </p:nvSpPr>
        <p:spPr>
          <a:xfrm>
            <a:off x="1774679" y="1544594"/>
            <a:ext cx="865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Метод контроля доступа, требование предъявить более 1 доказательства владения ресурсом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C6872-3EE1-293C-AD5E-6BF95B80F8C9}"/>
              </a:ext>
            </a:extLst>
          </p:cNvPr>
          <p:cNvSpPr txBox="1"/>
          <p:nvPr/>
        </p:nvSpPr>
        <p:spPr>
          <a:xfrm>
            <a:off x="1772859" y="316950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АТ</a:t>
            </a:r>
            <a:r>
              <a:rPr lang="en-US" dirty="0"/>
              <a:t>&amp;T, </a:t>
            </a:r>
            <a:r>
              <a:rPr lang="ru-RU" dirty="0"/>
              <a:t>1998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F157AE-FC10-0C67-FCBA-A937CB5E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590" y="2748760"/>
            <a:ext cx="2678930" cy="32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9F403-0198-681C-A0CA-3A0F5FEF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47A30-1F01-CBCB-4BCF-A6E1B69D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Криптография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46EA1-2274-62CD-0051-26CA677D899D}"/>
              </a:ext>
            </a:extLst>
          </p:cNvPr>
          <p:cNvSpPr txBox="1"/>
          <p:nvPr/>
        </p:nvSpPr>
        <p:spPr>
          <a:xfrm>
            <a:off x="599509" y="1853248"/>
            <a:ext cx="4269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К</a:t>
            </a:r>
            <a:r>
              <a:rPr lang="ru-RU" b="0" i="0" dirty="0">
                <a:effectLst/>
                <a:latin typeface="Arial" panose="020B0604020202020204" pitchFamily="34" charset="0"/>
              </a:rPr>
              <a:t>риптография как техника защиты текста возникла вместе с письменностью, и способы тайного письма были известны уже древним цивилизациям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2" tooltip="Древняя Инд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Индии</a:t>
            </a:r>
            <a:r>
              <a:rPr lang="ru-RU" b="0" i="0" dirty="0"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3" tooltip="Древний Египе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Египта</a:t>
            </a:r>
            <a:r>
              <a:rPr lang="ru-RU" b="0" i="0" dirty="0"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4" tooltip="Месопотам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Месопотамии</a:t>
            </a:r>
            <a:r>
              <a:rPr lang="ru-RU" b="0" i="0" dirty="0">
                <a:effectLst/>
                <a:latin typeface="Arial" panose="020B0604020202020204" pitchFamily="34" charset="0"/>
              </a:rPr>
              <a:t>. В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5" tooltip="Камасут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древнеиндийских текстах</a:t>
            </a:r>
            <a:r>
              <a:rPr lang="ru-RU" b="0" i="0" dirty="0">
                <a:effectLst/>
                <a:latin typeface="Arial" panose="020B0604020202020204" pitchFamily="34" charset="0"/>
              </a:rPr>
              <a:t> среди 64 искусств названы способы изменения текста, некоторые из них можно отнести к криптографическим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C26DB-B134-0DF9-3114-8FE52CD4B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783" y="1739321"/>
            <a:ext cx="6869052" cy="48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58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79568-8E35-25C9-75FF-8A47117CDC64}"/>
              </a:ext>
            </a:extLst>
          </p:cNvPr>
          <p:cNvSpPr txBox="1"/>
          <p:nvPr/>
        </p:nvSpPr>
        <p:spPr>
          <a:xfrm>
            <a:off x="2268133" y="348731"/>
            <a:ext cx="75312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Технология единого входа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1F30F44-1C19-B23F-0666-52F1C6C6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91" y="1760466"/>
            <a:ext cx="7199071" cy="49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39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79568-8E35-25C9-75FF-8A47117CDC64}"/>
              </a:ext>
            </a:extLst>
          </p:cNvPr>
          <p:cNvSpPr txBox="1"/>
          <p:nvPr/>
        </p:nvSpPr>
        <p:spPr>
          <a:xfrm>
            <a:off x="2268133" y="348731"/>
            <a:ext cx="75312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Технология единого входа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709E382-E084-8A1C-031F-AF828D8F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26" y="1259586"/>
            <a:ext cx="7619336" cy="53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35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76AC49-349D-735D-FECD-82EF6A67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3" y="2078374"/>
            <a:ext cx="3609895" cy="24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A489F-6399-CFD7-C537-B33AB42F726F}"/>
              </a:ext>
            </a:extLst>
          </p:cNvPr>
          <p:cNvSpPr txBox="1"/>
          <p:nvPr/>
        </p:nvSpPr>
        <p:spPr>
          <a:xfrm>
            <a:off x="5604106" y="1103134"/>
            <a:ext cx="400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Разрабатывается</a:t>
            </a:r>
            <a:endParaRPr lang="en-US" dirty="0"/>
          </a:p>
          <a:p>
            <a:r>
              <a:rPr lang="en-US" dirty="0"/>
              <a:t>Trusting Computer Group </a:t>
            </a:r>
            <a:r>
              <a:rPr lang="ru-RU" dirty="0"/>
              <a:t>с 2009 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158DA-5025-D2C3-8E44-7C089721330C}"/>
              </a:ext>
            </a:extLst>
          </p:cNvPr>
          <p:cNvSpPr txBox="1"/>
          <p:nvPr/>
        </p:nvSpPr>
        <p:spPr>
          <a:xfrm>
            <a:off x="1160283" y="110313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TPM </a:t>
            </a:r>
            <a:r>
              <a:rPr lang="ru-RU" dirty="0"/>
              <a:t>модуль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83FAB-B588-FEDB-1001-DDAB96B25219}"/>
              </a:ext>
            </a:extLst>
          </p:cNvPr>
          <p:cNvSpPr txBox="1"/>
          <p:nvPr/>
        </p:nvSpPr>
        <p:spPr>
          <a:xfrm>
            <a:off x="5604106" y="2525198"/>
            <a:ext cx="570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Сохраняет и защищает чувствительные данные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E439A-1575-EB1B-B89E-0A3707C9E4FA}"/>
              </a:ext>
            </a:extLst>
          </p:cNvPr>
          <p:cNvSpPr txBox="1"/>
          <p:nvPr/>
        </p:nvSpPr>
        <p:spPr>
          <a:xfrm>
            <a:off x="5740736" y="3893769"/>
            <a:ext cx="466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Может быть использован </a:t>
            </a:r>
            <a:r>
              <a:rPr lang="ru-RU" dirty="0" err="1"/>
              <a:t>программно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435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2947F-2FA8-CDFD-7BD8-4EBD657C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Флешка с отпечатком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9D538B-8BCC-F265-37D3-E1D592D9A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88" y="2023899"/>
            <a:ext cx="4281548" cy="389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DC143-0A5A-8E5F-FE07-B7F1F4C53DD6}"/>
              </a:ext>
            </a:extLst>
          </p:cNvPr>
          <p:cNvSpPr txBox="1"/>
          <p:nvPr/>
        </p:nvSpPr>
        <p:spPr>
          <a:xfrm>
            <a:off x="5916350" y="2173972"/>
            <a:ext cx="54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Программное и аппаратное шифрование любых файлов</a:t>
            </a:r>
          </a:p>
        </p:txBody>
      </p:sp>
    </p:spTree>
    <p:extLst>
      <p:ext uri="{BB962C8B-B14F-4D97-AF65-F5344CB8AC3E}">
        <p14:creationId xmlns:p14="http://schemas.microsoft.com/office/powerpoint/2010/main" val="4892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0FB47-B405-34D4-51C6-C60769A1C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92F04-33D1-5A19-9CE6-D03F3CB9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Рутокен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92A7ED-DD9C-3F6F-07D9-BBB8EBE85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77" y="452718"/>
            <a:ext cx="5784801" cy="4145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E41D70-F1F7-72AC-1B59-B05EF1531D55}"/>
              </a:ext>
            </a:extLst>
          </p:cNvPr>
          <p:cNvSpPr txBox="1"/>
          <p:nvPr/>
        </p:nvSpPr>
        <p:spPr>
          <a:xfrm>
            <a:off x="646111" y="2210303"/>
            <a:ext cx="4547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Разработка и внедрение носителей для ЭЦП и сертификатов</a:t>
            </a:r>
          </a:p>
        </p:txBody>
      </p:sp>
    </p:spTree>
    <p:extLst>
      <p:ext uri="{BB962C8B-B14F-4D97-AF65-F5344CB8AC3E}">
        <p14:creationId xmlns:p14="http://schemas.microsoft.com/office/powerpoint/2010/main" val="476416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5F97B-C377-BEB3-E2D3-6DF341AA1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BitLocker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D54B4-D221-3450-E615-7D3D441951E5}"/>
              </a:ext>
            </a:extLst>
          </p:cNvPr>
          <p:cNvSpPr txBox="1"/>
          <p:nvPr/>
        </p:nvSpPr>
        <p:spPr>
          <a:xfrm>
            <a:off x="646111" y="2210303"/>
            <a:ext cx="45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Шифрование данных для </a:t>
            </a:r>
            <a:r>
              <a:rPr lang="en-US" dirty="0"/>
              <a:t>Windows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EFCCD-2AB9-6950-0B5C-6C9F566F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291" y="1774513"/>
            <a:ext cx="4624895" cy="42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9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577DF-8785-A13F-42D1-8EA44A37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КриптоПРО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F2FE25-56EE-FCC7-F8B5-9AEAD5A9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562" y="2121472"/>
            <a:ext cx="6729823" cy="3659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D294B6-F744-7329-8676-2904349F5AA6}"/>
              </a:ext>
            </a:extLst>
          </p:cNvPr>
          <p:cNvSpPr txBox="1"/>
          <p:nvPr/>
        </p:nvSpPr>
        <p:spPr>
          <a:xfrm>
            <a:off x="793287" y="2234527"/>
            <a:ext cx="421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Комплект программ для шифрования, подписи данных, контроля целостности данных, в т.ч. с использованием </a:t>
            </a:r>
            <a:r>
              <a:rPr lang="ru-RU" dirty="0" err="1"/>
              <a:t>Рутокена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34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2A267-6F8A-8626-2B95-B2590FD4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Kaspersky Lab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A0C10-75AB-00C9-3D9E-C3FE7B53D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11" y="2067644"/>
            <a:ext cx="6350538" cy="3785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B15DC-2A86-7435-5C15-54B28DE58764}"/>
              </a:ext>
            </a:extLst>
          </p:cNvPr>
          <p:cNvSpPr txBox="1"/>
          <p:nvPr/>
        </p:nvSpPr>
        <p:spPr>
          <a:xfrm>
            <a:off x="532895" y="2010469"/>
            <a:ext cx="4298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KasperskySansDisplay"/>
              </a:rPr>
              <a:t>«Лаборатория Касперского» — международная компания, работающая в сфере информационной безопасности и цифровой приватности более 25 лет.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845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491CA-3BF0-2838-636E-F0DC52EC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DrWeb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AE2C05-B594-9F2B-5AE8-4B5B5B7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286" y="1977328"/>
            <a:ext cx="5890406" cy="4187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7ABA0-97DF-8DE3-5CEF-4AB73DE4CE18}"/>
              </a:ext>
            </a:extLst>
          </p:cNvPr>
          <p:cNvSpPr txBox="1"/>
          <p:nvPr/>
        </p:nvSpPr>
        <p:spPr>
          <a:xfrm>
            <a:off x="561251" y="1977328"/>
            <a:ext cx="405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C6C7C8"/>
                </a:solidFill>
                <a:effectLst/>
                <a:latin typeface="Roboto" panose="02000000000000000000" pitchFamily="2" charset="0"/>
              </a:rPr>
              <a:t>«Доктор Веб» — российский производитель антивирусных средств защиты информации под маркой </a:t>
            </a:r>
            <a:r>
              <a:rPr lang="ru-RU" b="0" i="0" dirty="0" err="1">
                <a:solidFill>
                  <a:srgbClr val="C6C7C8"/>
                </a:solidFill>
                <a:effectLst/>
                <a:latin typeface="Roboto" panose="02000000000000000000" pitchFamily="2" charset="0"/>
              </a:rPr>
              <a:t>Dr.Web</a:t>
            </a:r>
            <a:r>
              <a:rPr lang="ru-RU" b="0" i="0" dirty="0">
                <a:solidFill>
                  <a:srgbClr val="C6C7C8"/>
                </a:solidFill>
                <a:effectLst/>
                <a:latin typeface="Roboto" panose="02000000000000000000" pitchFamily="2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375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12EA5-297A-08C1-56F5-85039168A4B9}"/>
              </a:ext>
            </a:extLst>
          </p:cNvPr>
          <p:cNvSpPr txBox="1"/>
          <p:nvPr/>
        </p:nvSpPr>
        <p:spPr>
          <a:xfrm>
            <a:off x="5185173" y="61161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199434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5BEE8E-12E6-E111-2265-6C06CBE7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54" y="1992302"/>
            <a:ext cx="8362850" cy="457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22CA4-AB70-79E6-2BB6-B27888651A6A}"/>
              </a:ext>
            </a:extLst>
          </p:cNvPr>
          <p:cNvSpPr txBox="1"/>
          <p:nvPr/>
        </p:nvSpPr>
        <p:spPr>
          <a:xfrm>
            <a:off x="3385159" y="205893"/>
            <a:ext cx="4668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Топология сети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B1112-B8BA-E9B1-9D5A-8B2BD68601EA}"/>
              </a:ext>
            </a:extLst>
          </p:cNvPr>
          <p:cNvSpPr txBox="1"/>
          <p:nvPr/>
        </p:nvSpPr>
        <p:spPr>
          <a:xfrm>
            <a:off x="436006" y="1129223"/>
            <a:ext cx="1094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Геометрическая форма и физическое расположение компьютеров по отношению к друг другу.</a:t>
            </a:r>
          </a:p>
        </p:txBody>
      </p:sp>
    </p:spTree>
    <p:extLst>
      <p:ext uri="{BB962C8B-B14F-4D97-AF65-F5344CB8AC3E}">
        <p14:creationId xmlns:p14="http://schemas.microsoft.com/office/powerpoint/2010/main" val="338243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22CA4-AB70-79E6-2BB6-B27888651A6A}"/>
              </a:ext>
            </a:extLst>
          </p:cNvPr>
          <p:cNvSpPr txBox="1"/>
          <p:nvPr/>
        </p:nvSpPr>
        <p:spPr>
          <a:xfrm>
            <a:off x="2743263" y="205893"/>
            <a:ext cx="679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Смешанная топология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B1112-B8BA-E9B1-9D5A-8B2BD68601EA}"/>
              </a:ext>
            </a:extLst>
          </p:cNvPr>
          <p:cNvSpPr txBox="1"/>
          <p:nvPr/>
        </p:nvSpPr>
        <p:spPr>
          <a:xfrm>
            <a:off x="1804577" y="1129223"/>
            <a:ext cx="756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Сложные сети имеют смешанную топологию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B48735-EE4D-0C69-DACE-15434183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14" y="1637260"/>
            <a:ext cx="8267700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3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22CA4-AB70-79E6-2BB6-B27888651A6A}"/>
              </a:ext>
            </a:extLst>
          </p:cNvPr>
          <p:cNvSpPr txBox="1"/>
          <p:nvPr/>
        </p:nvSpPr>
        <p:spPr>
          <a:xfrm>
            <a:off x="716163" y="136367"/>
            <a:ext cx="8773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Необходимость шифрования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B1112-B8BA-E9B1-9D5A-8B2BD68601EA}"/>
              </a:ext>
            </a:extLst>
          </p:cNvPr>
          <p:cNvSpPr txBox="1"/>
          <p:nvPr/>
        </p:nvSpPr>
        <p:spPr>
          <a:xfrm>
            <a:off x="1816690" y="1129223"/>
            <a:ext cx="73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обмена информацией используется шифрование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54D3F5-74DF-4E43-D055-C501EFEA7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32" y="1637608"/>
            <a:ext cx="8328200" cy="49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8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12571-E502-42CC-3FC9-171AF05EAF0E}"/>
              </a:ext>
            </a:extLst>
          </p:cNvPr>
          <p:cNvSpPr txBox="1"/>
          <p:nvPr/>
        </p:nvSpPr>
        <p:spPr>
          <a:xfrm>
            <a:off x="3889312" y="351228"/>
            <a:ext cx="4357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Криптография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ACBAF-45DE-0278-2760-EB125C27AC37}"/>
              </a:ext>
            </a:extLst>
          </p:cNvPr>
          <p:cNvSpPr txBox="1"/>
          <p:nvPr/>
        </p:nvSpPr>
        <p:spPr>
          <a:xfrm>
            <a:off x="2961203" y="2251914"/>
            <a:ext cx="67537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400" dirty="0"/>
              <a:t> Шифрование данных</a:t>
            </a:r>
          </a:p>
          <a:p>
            <a:pPr marL="342900" indent="-342900">
              <a:buAutoNum type="arabicPeriod"/>
            </a:pPr>
            <a:r>
              <a:rPr lang="ru-RU" sz="4400" dirty="0"/>
              <a:t> Аутентификация доступа</a:t>
            </a:r>
          </a:p>
          <a:p>
            <a:pPr marL="342900" indent="-342900">
              <a:buAutoNum type="arabicPeriod"/>
            </a:pPr>
            <a:r>
              <a:rPr lang="ru-RU" sz="4400" dirty="0"/>
              <a:t> Целостность данных</a:t>
            </a:r>
          </a:p>
        </p:txBody>
      </p:sp>
    </p:spTree>
    <p:extLst>
      <p:ext uri="{BB962C8B-B14F-4D97-AF65-F5344CB8AC3E}">
        <p14:creationId xmlns:p14="http://schemas.microsoft.com/office/powerpoint/2010/main" val="1396127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BE92-C70C-6A82-C823-92EDFBEA1E13}"/>
              </a:ext>
            </a:extLst>
          </p:cNvPr>
          <p:cNvSpPr txBox="1"/>
          <p:nvPr/>
        </p:nvSpPr>
        <p:spPr>
          <a:xfrm>
            <a:off x="4027396" y="623730"/>
            <a:ext cx="458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Виды шифрования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14C59-75E0-5D72-6EAF-BD62A9208FE8}"/>
              </a:ext>
            </a:extLst>
          </p:cNvPr>
          <p:cNvSpPr txBox="1"/>
          <p:nvPr/>
        </p:nvSpPr>
        <p:spPr>
          <a:xfrm>
            <a:off x="835677" y="2803756"/>
            <a:ext cx="10355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Необратимое (хеш-функция) – целостность, пароли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Обратимое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/>
              <a:t>Симметричное – архивы, пользователь ОС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/>
              <a:t>Асимметричное – сертификаты</a:t>
            </a:r>
          </a:p>
        </p:txBody>
      </p:sp>
    </p:spTree>
    <p:extLst>
      <p:ext uri="{BB962C8B-B14F-4D97-AF65-F5344CB8AC3E}">
        <p14:creationId xmlns:p14="http://schemas.microsoft.com/office/powerpoint/2010/main" val="993435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4BE92-C70C-6A82-C823-92EDFBEA1E13}"/>
              </a:ext>
            </a:extLst>
          </p:cNvPr>
          <p:cNvSpPr txBox="1"/>
          <p:nvPr/>
        </p:nvSpPr>
        <p:spPr>
          <a:xfrm>
            <a:off x="2230999" y="381505"/>
            <a:ext cx="7730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Хеширование или хеш-функция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5B35D-F727-0505-3A2B-E6C538BBE93B}"/>
              </a:ext>
            </a:extLst>
          </p:cNvPr>
          <p:cNvSpPr txBox="1"/>
          <p:nvPr/>
        </p:nvSpPr>
        <p:spPr>
          <a:xfrm>
            <a:off x="3802935" y="1168736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Hash-function – </a:t>
            </a:r>
            <a:r>
              <a:rPr lang="ru-RU" dirty="0"/>
              <a:t>превращать в фарш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6A0FE-159C-DBE1-018A-B0A957377FDC}"/>
              </a:ext>
            </a:extLst>
          </p:cNvPr>
          <p:cNvSpPr txBox="1"/>
          <p:nvPr/>
        </p:nvSpPr>
        <p:spPr>
          <a:xfrm>
            <a:off x="970237" y="1895412"/>
            <a:ext cx="102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Преобразует блок информации любого размера в строку с фиксированной длиной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DAEEF-A940-20E3-C5C9-D1BE9B33DF7D}"/>
              </a:ext>
            </a:extLst>
          </p:cNvPr>
          <p:cNvSpPr txBox="1"/>
          <p:nvPr/>
        </p:nvSpPr>
        <p:spPr>
          <a:xfrm>
            <a:off x="3643436" y="2622088"/>
            <a:ext cx="47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MD5 – </a:t>
            </a:r>
            <a:r>
              <a:rPr lang="ru-RU" dirty="0"/>
              <a:t>алгоритм хеширования, </a:t>
            </a:r>
            <a:r>
              <a:rPr lang="en-US" dirty="0"/>
              <a:t>MIT 1991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720D7-D2F9-0A68-9DD9-524A9D0C1241}"/>
              </a:ext>
            </a:extLst>
          </p:cNvPr>
          <p:cNvSpPr txBox="1"/>
          <p:nvPr/>
        </p:nvSpPr>
        <p:spPr>
          <a:xfrm>
            <a:off x="4117001" y="3639319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Привет!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D6519C-4E30-AD80-9641-3A5C4EF563B3}"/>
              </a:ext>
            </a:extLst>
          </p:cNvPr>
          <p:cNvSpPr txBox="1"/>
          <p:nvPr/>
        </p:nvSpPr>
        <p:spPr>
          <a:xfrm>
            <a:off x="6588524" y="3645490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5797a339206d7d7d5aeb2903d7114867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C27A1-5F5D-1E6E-3097-78E4A31F450C}"/>
              </a:ext>
            </a:extLst>
          </p:cNvPr>
          <p:cNvSpPr txBox="1"/>
          <p:nvPr/>
        </p:nvSpPr>
        <p:spPr>
          <a:xfrm>
            <a:off x="4339819" y="420108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Пока!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D9A48-4EB6-76E4-0740-C1CF04E9AC09}"/>
              </a:ext>
            </a:extLst>
          </p:cNvPr>
          <p:cNvSpPr txBox="1"/>
          <p:nvPr/>
        </p:nvSpPr>
        <p:spPr>
          <a:xfrm>
            <a:off x="6588524" y="4187500"/>
            <a:ext cx="438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93f2a374b060567a460a16029e9cbcf6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4378A-C467-5717-9080-D7244916E1B7}"/>
              </a:ext>
            </a:extLst>
          </p:cNvPr>
          <p:cNvSpPr txBox="1"/>
          <p:nvPr/>
        </p:nvSpPr>
        <p:spPr>
          <a:xfrm>
            <a:off x="1653186" y="4662778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 роза упала на лапу </a:t>
            </a:r>
            <a:r>
              <a:rPr lang="ru-RU" dirty="0" err="1"/>
              <a:t>Азора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344BC-83B4-B5B3-25A7-F7CA6621AAAC}"/>
              </a:ext>
            </a:extLst>
          </p:cNvPr>
          <p:cNvSpPr txBox="1"/>
          <p:nvPr/>
        </p:nvSpPr>
        <p:spPr>
          <a:xfrm>
            <a:off x="6549250" y="4720339"/>
            <a:ext cx="459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b98bbb48e6497b754d753fb5acda3d32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82F83D-16F5-959F-B3EF-CB2194857761}"/>
              </a:ext>
            </a:extLst>
          </p:cNvPr>
          <p:cNvSpPr txBox="1"/>
          <p:nvPr/>
        </p:nvSpPr>
        <p:spPr>
          <a:xfrm>
            <a:off x="3736323" y="5737627"/>
            <a:ext cx="487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выходе всегда получаем 32 символа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41CBC-4C0E-5EE7-F994-4EB1E54953DF}"/>
              </a:ext>
            </a:extLst>
          </p:cNvPr>
          <p:cNvSpPr txBox="1"/>
          <p:nvPr/>
        </p:nvSpPr>
        <p:spPr>
          <a:xfrm>
            <a:off x="4755958" y="6299335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https://md5-online.ru/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1625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406</TotalTime>
  <Words>727</Words>
  <Application>Microsoft Office PowerPoint</Application>
  <PresentationFormat>Широкоэкранный</PresentationFormat>
  <Paragraphs>164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Century Gothic</vt:lpstr>
      <vt:lpstr>KasperskySansDisplay</vt:lpstr>
      <vt:lpstr>Roboto</vt:lpstr>
      <vt:lpstr>Wingdings 3</vt:lpstr>
      <vt:lpstr>Ион</vt:lpstr>
      <vt:lpstr>Аппаратные и программные средства защиты информации</vt:lpstr>
      <vt:lpstr>Криптология</vt:lpstr>
      <vt:lpstr>Криптография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Флешка с отпечатком</vt:lpstr>
      <vt:lpstr>Рутокен</vt:lpstr>
      <vt:lpstr>BitLocker</vt:lpstr>
      <vt:lpstr>КриптоПРО</vt:lpstr>
      <vt:lpstr>Kaspersky Lab</vt:lpstr>
      <vt:lpstr>DrWeb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Дмитрий</dc:creator>
  <cp:lastModifiedBy>Дмитрий</cp:lastModifiedBy>
  <cp:revision>73</cp:revision>
  <dcterms:created xsi:type="dcterms:W3CDTF">2024-09-11T08:46:15Z</dcterms:created>
  <dcterms:modified xsi:type="dcterms:W3CDTF">2025-01-29T08:55:30Z</dcterms:modified>
</cp:coreProperties>
</file>