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744583"/>
            <a:ext cx="8791575" cy="1476103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нетрадиционных форм проведения уроков для активизации познавательной деятельности учащихся</a:t>
            </a:r>
            <a:endParaRPr lang="uk-UA" sz="32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3602037"/>
            <a:ext cx="8791575" cy="292939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                                 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труда(технологии)</a:t>
            </a:r>
          </a:p>
          <a:p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ГБОУ ЛНР «</a:t>
            </a:r>
            <a:r>
              <a:rPr lang="ru-RU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овороссошанская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СШ»</a:t>
            </a:r>
            <a:endParaRPr lang="uk-UA" sz="24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Золотарёва Любовь </a:t>
            </a:r>
            <a:r>
              <a:rPr lang="ru-RU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вановна</a:t>
            </a:r>
          </a:p>
          <a:p>
            <a:endParaRPr lang="ru-RU" sz="24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2025 год</a:t>
            </a:r>
            <a:endParaRPr lang="uk-UA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6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endParaRPr lang="uk-UA" sz="4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3541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46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Нетрадиционные формы проведения уроков</a:t>
            </a:r>
            <a:r>
              <a:rPr lang="uk-UA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способствуют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Активизации познавательной деятельности</a:t>
            </a:r>
          </a:p>
          <a:p>
            <a:r>
              <a:rPr lang="ru-RU" dirty="0" smtClean="0"/>
              <a:t>Делает образовательный процесс более интересным и эффективным</a:t>
            </a:r>
          </a:p>
          <a:p>
            <a:r>
              <a:rPr lang="ru-RU" dirty="0" smtClean="0"/>
              <a:t>Приближает школьное обучение к жизни, реальной действительности</a:t>
            </a:r>
          </a:p>
          <a:p>
            <a:r>
              <a:rPr lang="ru-RU" dirty="0" smtClean="0"/>
              <a:t>Воспитанию коллективизма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14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Нетрадиционные формы  проведения уроков </a:t>
            </a:r>
            <a:b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(из личной практики работы) :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Урок- игра(ролевая игра, деловая игра, урок с дидактической игрой)</a:t>
            </a:r>
          </a:p>
          <a:p>
            <a:r>
              <a:rPr lang="ru-RU" dirty="0" smtClean="0"/>
              <a:t>Урок-соревнование</a:t>
            </a:r>
          </a:p>
          <a:p>
            <a:r>
              <a:rPr lang="ru-RU" dirty="0" smtClean="0"/>
              <a:t>Урок-КВН</a:t>
            </a:r>
          </a:p>
          <a:p>
            <a:r>
              <a:rPr lang="ru-RU" dirty="0" smtClean="0"/>
              <a:t>Урок-путешествие</a:t>
            </a:r>
          </a:p>
          <a:p>
            <a:r>
              <a:rPr lang="ru-RU" dirty="0" smtClean="0"/>
              <a:t>Урок-практикум</a:t>
            </a:r>
          </a:p>
          <a:p>
            <a:r>
              <a:rPr lang="ru-RU" dirty="0" smtClean="0"/>
              <a:t>Урок-семинар и др.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806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Девизом нетрадиционных уроков могут служить слова: </a:t>
            </a:r>
            <a:r>
              <a:rPr lang="ru-RU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«Ни одному ученику не должно быть скучно на уроке!»</a:t>
            </a:r>
            <a:endParaRPr lang="uk-UA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Многообразие видов нетрадиционных уроков обусловлено:</a:t>
            </a:r>
          </a:p>
          <a:p>
            <a:pPr>
              <a:buFontTx/>
              <a:buChar char="-"/>
            </a:pPr>
            <a:r>
              <a:rPr lang="ru-RU" dirty="0" smtClean="0"/>
              <a:t>Тематикой уроков</a:t>
            </a:r>
          </a:p>
          <a:p>
            <a:pPr>
              <a:buFontTx/>
              <a:buChar char="-"/>
            </a:pPr>
            <a:r>
              <a:rPr lang="ru-RU" dirty="0" smtClean="0"/>
              <a:t>Местом каждого из них в разделе учебной программы</a:t>
            </a:r>
          </a:p>
          <a:p>
            <a:pPr>
              <a:buFontTx/>
              <a:buChar char="-"/>
            </a:pPr>
            <a:r>
              <a:rPr lang="ru-RU" dirty="0" smtClean="0"/>
              <a:t>Уровнем подготовки и заинтересованности учителя и ученика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9618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нестандартных уроков необходимо:</a:t>
            </a:r>
            <a:b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593668"/>
            <a:ext cx="9905999" cy="5264331"/>
          </a:xfrm>
        </p:spPr>
        <p:txBody>
          <a:bodyPr/>
          <a:lstStyle/>
          <a:p>
            <a:r>
              <a:rPr lang="ru-RU" dirty="0" smtClean="0"/>
              <a:t>Разнообразить формы и методы обучения</a:t>
            </a:r>
          </a:p>
          <a:p>
            <a:r>
              <a:rPr lang="ru-RU" dirty="0" smtClean="0"/>
              <a:t>Тщательно подбирать интересный дополнительный материал к уроку,</a:t>
            </a:r>
          </a:p>
          <a:p>
            <a:pPr marL="0" indent="0">
              <a:buNone/>
            </a:pPr>
            <a:r>
              <a:rPr lang="ru-RU" dirty="0"/>
              <a:t>т</a:t>
            </a:r>
            <a:r>
              <a:rPr lang="ru-RU" dirty="0" smtClean="0"/>
              <a:t>ехнические и художественные средства</a:t>
            </a:r>
          </a:p>
          <a:p>
            <a:r>
              <a:rPr lang="ru-RU" dirty="0" smtClean="0"/>
              <a:t>Поощрять малейшие усилия и успехи ученика</a:t>
            </a:r>
          </a:p>
          <a:p>
            <a:pPr marL="0" indent="0">
              <a:buNone/>
            </a:pPr>
            <a:r>
              <a:rPr lang="ru-RU" u="sng" dirty="0" smtClean="0"/>
              <a:t>Средства проведения:</a:t>
            </a:r>
          </a:p>
          <a:p>
            <a:pPr>
              <a:buFontTx/>
              <a:buChar char="-"/>
            </a:pPr>
            <a:r>
              <a:rPr lang="ru-RU" dirty="0" smtClean="0"/>
              <a:t>Интересный рассказ</a:t>
            </a:r>
          </a:p>
          <a:p>
            <a:pPr>
              <a:buFontTx/>
              <a:buChar char="-"/>
            </a:pPr>
            <a:r>
              <a:rPr lang="ru-RU" dirty="0" smtClean="0"/>
              <a:t>Введение в урок элементов состязательности</a:t>
            </a:r>
          </a:p>
          <a:p>
            <a:pPr>
              <a:buFontTx/>
              <a:buChar char="-"/>
            </a:pPr>
            <a:r>
              <a:rPr lang="ru-RU" dirty="0" smtClean="0"/>
              <a:t>Подбор проблемных заданий</a:t>
            </a:r>
          </a:p>
          <a:p>
            <a:pPr>
              <a:buFontTx/>
              <a:buChar char="-"/>
            </a:pPr>
            <a:r>
              <a:rPr lang="ru-RU" dirty="0" smtClean="0"/>
              <a:t>Историческая  справка и др.</a:t>
            </a:r>
          </a:p>
          <a:p>
            <a:pPr>
              <a:buFontTx/>
              <a:buChar char="-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348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главных форм нетрадиционных уроков является урок-игра: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9343" y="2249487"/>
            <a:ext cx="9905999" cy="446482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Интересный сам процесс действия, постоянно меняющиеся игровые ситуации</a:t>
            </a:r>
          </a:p>
          <a:p>
            <a:r>
              <a:rPr lang="ru-RU" dirty="0" smtClean="0"/>
              <a:t>Приходится самостоятельно находить выход из самых разных положений, </a:t>
            </a:r>
            <a:r>
              <a:rPr lang="ru-RU" dirty="0"/>
              <a:t>с</a:t>
            </a:r>
            <a:r>
              <a:rPr lang="ru-RU" dirty="0" smtClean="0"/>
              <a:t>тавить цель, взаимодействовать с одноклассниками</a:t>
            </a:r>
          </a:p>
          <a:p>
            <a:r>
              <a:rPr lang="ru-RU" dirty="0" smtClean="0"/>
              <a:t>Проявлять ловкость , быстроту</a:t>
            </a:r>
          </a:p>
          <a:p>
            <a:pPr marL="0" indent="0">
              <a:buNone/>
            </a:pPr>
            <a:r>
              <a:rPr lang="ru-RU" dirty="0" smtClean="0"/>
              <a:t>Урок-игра вызывает у обучающихся:</a:t>
            </a:r>
          </a:p>
          <a:p>
            <a:pPr marL="0" indent="0">
              <a:buNone/>
            </a:pPr>
            <a:r>
              <a:rPr lang="ru-RU" dirty="0" smtClean="0"/>
              <a:t>-положительные эмоции, ориентировку</a:t>
            </a:r>
          </a:p>
          <a:p>
            <a:pPr marL="0" indent="0">
              <a:buNone/>
            </a:pPr>
            <a:r>
              <a:rPr lang="ru-RU" dirty="0" smtClean="0"/>
              <a:t>-мгновенную сосредоточенность ума, чтобы применить свои навыки на практике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200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игрового урока обучающиеся: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</a:t>
            </a:r>
            <a:r>
              <a:rPr lang="ru-RU" dirty="0" smtClean="0"/>
              <a:t>нтенсивно оперируют понятиями</a:t>
            </a:r>
          </a:p>
          <a:p>
            <a:r>
              <a:rPr lang="ru-RU" dirty="0" smtClean="0"/>
              <a:t>Сочетают теоретические знания с практической деятельностью</a:t>
            </a:r>
          </a:p>
          <a:p>
            <a:r>
              <a:rPr lang="ru-RU" dirty="0" smtClean="0"/>
              <a:t>Активно работают в составе команды, продумывают ответы, вносят поправки</a:t>
            </a:r>
          </a:p>
          <a:p>
            <a:r>
              <a:rPr lang="ru-RU" dirty="0" smtClean="0"/>
              <a:t>Активно развивают речь и логику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112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Урок-дидактическая игра: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338251"/>
            <a:ext cx="9905999" cy="440218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Наличие четко поставленной цели обучения и соответствующего педагогического результата</a:t>
            </a:r>
          </a:p>
          <a:p>
            <a:r>
              <a:rPr lang="ru-RU" dirty="0" smtClean="0"/>
              <a:t>Имеет устойчивую структуру (игровой замысел, правила, </a:t>
            </a:r>
            <a:r>
              <a:rPr lang="ru-RU" dirty="0"/>
              <a:t>и</a:t>
            </a:r>
            <a:r>
              <a:rPr lang="ru-RU" dirty="0" smtClean="0"/>
              <a:t>гровые действия, познавательное содержание или дидактические задачи, </a:t>
            </a:r>
            <a:r>
              <a:rPr lang="ru-RU" dirty="0"/>
              <a:t>о</a:t>
            </a:r>
            <a:r>
              <a:rPr lang="ru-RU" dirty="0" smtClean="0"/>
              <a:t>борудование, результат)</a:t>
            </a:r>
          </a:p>
          <a:p>
            <a:pPr marL="0" indent="0">
              <a:buNone/>
            </a:pPr>
            <a:r>
              <a:rPr lang="ru-RU" dirty="0" smtClean="0"/>
              <a:t>Целесообразность использования:</a:t>
            </a:r>
          </a:p>
          <a:p>
            <a:pPr marL="0" indent="0">
              <a:buNone/>
            </a:pPr>
            <a:r>
              <a:rPr lang="ru-RU" dirty="0" smtClean="0"/>
              <a:t>-при проверке результатов</a:t>
            </a:r>
          </a:p>
          <a:p>
            <a:pPr marL="0" indent="0">
              <a:buNone/>
            </a:pPr>
            <a:r>
              <a:rPr lang="ru-RU" dirty="0" smtClean="0"/>
              <a:t>-выработке навыков</a:t>
            </a:r>
          </a:p>
          <a:p>
            <a:pPr marL="0" indent="0">
              <a:buNone/>
            </a:pPr>
            <a:r>
              <a:rPr lang="ru-RU" dirty="0" smtClean="0"/>
              <a:t>-формировании умений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19980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966651"/>
          </a:xfrm>
        </p:spPr>
        <p:txBody>
          <a:bodyPr/>
          <a:lstStyle/>
          <a:p>
            <a:r>
              <a:rPr 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Нестандартные формы проведения уроков: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410789"/>
            <a:ext cx="9905999" cy="4859382"/>
          </a:xfrm>
        </p:spPr>
        <p:txBody>
          <a:bodyPr>
            <a:normAutofit/>
          </a:bodyPr>
          <a:lstStyle/>
          <a:p>
            <a:r>
              <a:rPr lang="ru-RU" dirty="0" smtClean="0"/>
              <a:t>Раскрепощают взаимоотношения учителей и обучающихся</a:t>
            </a:r>
          </a:p>
          <a:p>
            <a:r>
              <a:rPr lang="ru-RU" dirty="0" smtClean="0"/>
              <a:t>Активизируют познавательную деятельность, побуждая каждого ученика к творческому поиску и размышлениям, инициативе и самостоятельности, к преодолению возникающих на их пути трудностей</a:t>
            </a:r>
          </a:p>
          <a:p>
            <a:r>
              <a:rPr lang="ru-RU" dirty="0" smtClean="0"/>
              <a:t>Стимулирует каждого ученика работать на максимуме своих возможностей</a:t>
            </a:r>
          </a:p>
          <a:p>
            <a:r>
              <a:rPr lang="ru-RU" dirty="0" smtClean="0"/>
              <a:t>Утверждает атмосферу доверия к возможностям обучающихся</a:t>
            </a:r>
          </a:p>
          <a:p>
            <a:r>
              <a:rPr lang="ru-RU" dirty="0" smtClean="0"/>
              <a:t>Расширяет рамки социального опыта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6448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138</TotalTime>
  <Words>356</Words>
  <Application>Microsoft Office PowerPoint</Application>
  <PresentationFormat>Широкоэкранный</PresentationFormat>
  <Paragraphs>61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Tw Cen MT</vt:lpstr>
      <vt:lpstr>Контур</vt:lpstr>
      <vt:lpstr>Использование нетрадиционных форм проведения уроков для активизации познавательной деятельности учащихся</vt:lpstr>
      <vt:lpstr>Нетрадиционные формы проведения уроков способствуют:</vt:lpstr>
      <vt:lpstr>Нетрадиционные формы  проведения уроков  (из личной практики работы) :</vt:lpstr>
      <vt:lpstr>Девизом нетрадиционных уроков могут служить слова: «Ни одному ученику не должно быть скучно на уроке!»</vt:lpstr>
      <vt:lpstr>При проведении нестандартных уроков необходимо: </vt:lpstr>
      <vt:lpstr>Одним из главных форм нетрадиционных уроков является урок-игра:</vt:lpstr>
      <vt:lpstr>При проведении игрового урока обучающиеся:</vt:lpstr>
      <vt:lpstr>Урок-дидактическая игра:</vt:lpstr>
      <vt:lpstr>Нестандартные формы проведения уроков:</vt:lpstr>
      <vt:lpstr>Спасибо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нетрадиционных форм проведения уроков для активизации познавательной деятельности учащихся</dc:title>
  <dc:creator>DELL</dc:creator>
  <cp:lastModifiedBy>DELL</cp:lastModifiedBy>
  <cp:revision>13</cp:revision>
  <dcterms:created xsi:type="dcterms:W3CDTF">2025-05-12T16:54:17Z</dcterms:created>
  <dcterms:modified xsi:type="dcterms:W3CDTF">2025-05-12T19:12:23Z</dcterms:modified>
</cp:coreProperties>
</file>