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7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281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58BCB-F9F0-420D-9DA6-6FCD82FB32DF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194B-F4A4-46D6-B4C5-6B9213987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4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6194B-F4A4-46D6-B4C5-6B9213987C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9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A33C7-31AB-49F3-A8C0-77E0A7584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7B8AA7-9DF9-4EE9-8742-15A054D0B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5AB15-A987-4CD9-A7E7-951B083B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7A6397-7250-4698-B541-75814039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23BAF0-4FA4-4C3B-9A85-235D6951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0DAC3-1DB5-42AB-B57F-051AA09B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3FB62C-8614-4EC1-B79E-3A45CFDDA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6EB13-E82B-449D-8F6B-8E013B39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DBD09-E326-42EA-ADA5-5015E68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19829-249A-4F06-995C-EAC36656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1FD229-8057-4725-B0B8-6FAAE7C31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099770-F2C2-4943-B261-241175895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A76A7-407F-4005-95F2-9A3BD660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270DE-7BF0-441C-9638-81CE5C0A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33F39-2786-43DC-8DE5-4BAE7B6C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8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AAAE4-B752-444B-BF60-71EDBD57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D754B9-7248-4A11-B407-1C71C598A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79929-84D6-47ED-9A89-5669AA9F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14899-7DFA-4BF2-A301-C942C167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29AF5-00E5-44A2-8B3E-4A3C685B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3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046B8-17D2-4813-BEA2-9B1BF38D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F2B1D-508B-42A8-BE84-03E3E1FA4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227D9-E368-4F60-ACE8-2B9F6648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37D66-2471-40C3-B8EB-20FCB882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DDD299-351C-4F7F-95D7-A711C6F7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5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7297-501E-48AA-AE7B-99527EB4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8D945-CA29-4288-9142-CD3CC2E5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FE31B4-98D7-4C51-9C42-6A7F90AF7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AD6499-FBD4-41A8-A2FC-4AC31C92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98927D-320B-4CD3-BD89-212F89F4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DB4030-6CD1-4E56-9FB2-41B23993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5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E976F-BF35-4C56-86E9-94194572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39F379-7D66-4EFF-A179-939F3D8C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737149-EA15-4515-A0E2-5A8A5C57C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FC9F28-E472-4241-AA09-FC52DC88E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7C2B58-6618-46B8-9019-8B287F8B2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1CD3-9BD3-4081-971A-E052F511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666DD6-AD6A-451E-B8F9-2F0B5291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1517B6-E657-407D-BC9B-FDC778D1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5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95AEE-35CC-4019-BB60-2C15EB0E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DBA04C-574B-4021-871A-83268E28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51F6EA-4C39-4B45-829B-F443D3C8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079DCF-7137-4068-B44A-00DE437F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0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4DFD0E-1D02-40A3-B071-5B420816E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BB9DED-DC38-4148-87F3-25D6BDEB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086DBC-D52D-4BCC-8BAE-65E7660D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0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C3009-B9B1-40A5-95BC-946CB935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12FF1-90AD-46DB-961B-3240C0DBD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5D3A36-380D-409B-A818-657AC29DC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D94C6A-0A52-461D-8B4A-94E1896C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A59DC-8A15-4215-96FF-0B327102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5448F6-D619-45FB-AF2F-C3B06027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4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ABA5D-CF92-4324-AC68-76F83747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C91E05-AAFC-440E-B1B2-19D14D811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9D365-F722-4CB4-B5D3-988C3E59D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2B82B-0D3A-41A0-91A9-F34DF96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35D6C4-1876-4E78-B302-5921C694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93875-05C1-4CA5-A1C8-1CCB940C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11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651E-5C06-4BFA-ABE1-5ECC8959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320C7D-3014-492B-AB4B-7092D973F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65A27-24F6-45B3-944A-189CB9BAF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AB33-46D3-4C7F-80A7-7A0E6120E24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0C144-8F3E-4BE4-865B-AECCAE7A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CCB35-72DB-496E-BD09-3589DD9F1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E529-114D-434F-AAC0-CCBBB28FD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283" y="447870"/>
            <a:ext cx="10683551" cy="4645087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формы и порядок проведения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контроля успеваемости обучающихся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музыки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0759" y="5260063"/>
            <a:ext cx="5225142" cy="1150067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tx2"/>
                </a:solidFill>
              </a:rPr>
              <a:t>Загацкая</a:t>
            </a:r>
            <a:r>
              <a:rPr lang="ru-RU" sz="2800" dirty="0">
                <a:solidFill>
                  <a:schemeClr val="tx2"/>
                </a:solidFill>
              </a:rPr>
              <a:t> Т.С , методист ГБОУ ДПО ЛНР «ЛИРО»</a:t>
            </a:r>
          </a:p>
        </p:txBody>
      </p:sp>
    </p:spTree>
    <p:extLst>
      <p:ext uri="{BB962C8B-B14F-4D97-AF65-F5344CB8AC3E}">
        <p14:creationId xmlns:p14="http://schemas.microsoft.com/office/powerpoint/2010/main" val="233249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6" y="447869"/>
            <a:ext cx="10683551" cy="3626850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641" y="126748"/>
            <a:ext cx="10001154" cy="3302252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встречаете детей с улыбкой, добрым взглядом, с хорошим настроением, умейте похвалить и правильно высказать критику, а провожайте с урока, только с отличными отметками! </a:t>
            </a:r>
          </a:p>
          <a:p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Вы можете научить на своих уроках ребёнка разбираться в музыке, научить петь, научить слушать и слышать музыку, пропустить ее через сердце, воспроизвести её своими руками!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EEB5A-B059-41B6-872D-DE37108D4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94" y="3250735"/>
            <a:ext cx="9991040" cy="34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283" y="538308"/>
            <a:ext cx="10683551" cy="3923716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r>
              <a:rPr lang="ru-RU" sz="5400" b="1" dirty="0"/>
              <a:t>Роль оценивания при </a:t>
            </a:r>
            <a:r>
              <a:rPr lang="ru-RU" sz="5400" b="1" dirty="0" err="1"/>
              <a:t>безотметочном</a:t>
            </a:r>
            <a:r>
              <a:rPr lang="ru-RU" sz="5400" b="1" dirty="0"/>
              <a:t> обучении</a:t>
            </a:r>
            <a:br>
              <a:rPr lang="ru-RU" sz="4400" dirty="0"/>
            </a:br>
            <a:br>
              <a:rPr lang="ru-RU" sz="44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732" y="1530036"/>
            <a:ext cx="6179066" cy="468969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«Отметки-это костыли хромой педагогики или же жезл, олицетворяющий власть педагога. И входить в класс на костылях, класть на виду у детей жезл, и так приступать к обучению, кажется педагогической аномалией».</a:t>
            </a:r>
          </a:p>
          <a:p>
            <a:pPr algn="r"/>
            <a:r>
              <a:rPr lang="ru-RU" sz="3600" dirty="0">
                <a:solidFill>
                  <a:schemeClr val="tx2"/>
                </a:solidFill>
              </a:rPr>
              <a:t>Ш. А. Амонашвили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B7B7EC-E9CA-4B5E-ADDE-783A563C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2" y="1620570"/>
            <a:ext cx="5578984" cy="459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5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6" y="447869"/>
            <a:ext cx="10683551" cy="3626850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4580" y="-3984"/>
            <a:ext cx="6345625" cy="24119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«</a:t>
            </a:r>
            <a:r>
              <a:rPr lang="ru-RU" sz="4000" dirty="0">
                <a:solidFill>
                  <a:schemeClr val="tx2"/>
                </a:solidFill>
              </a:rPr>
              <a:t>Туп или даровит?» - как оценивали в дореволюционной России?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318E60-5472-4683-A676-5C610FEDB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42" y="2168355"/>
            <a:ext cx="5976683" cy="46721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4A72FB-AE5A-4024-BE3C-A67F38EAB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" y="2512023"/>
            <a:ext cx="6078946" cy="44464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E4E774-2B9C-4127-9A1A-26A81CA42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25" y="0"/>
            <a:ext cx="6074515" cy="42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8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6" y="447869"/>
            <a:ext cx="10683551" cy="3626850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139" y="72427"/>
            <a:ext cx="11403762" cy="658186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Основные документы, в которых прописаны требования к обучению музыке:</a:t>
            </a: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-федеральные государственные образовательные стандарты;</a:t>
            </a: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-федеральные образовательные программы;</a:t>
            </a: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-федеральные рабочие программы по учебному предмету «Музыка.</a:t>
            </a:r>
          </a:p>
          <a:p>
            <a:pPr algn="l"/>
            <a:endParaRPr lang="ru-RU" sz="3200" dirty="0">
              <a:solidFill>
                <a:schemeClr val="tx2"/>
              </a:solidFill>
            </a:endParaRP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Приложение  к ООП НОО по обновленным ФГОС и ФОП, </a:t>
            </a: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ФГОС 2 поколения и ФОП. </a:t>
            </a:r>
          </a:p>
          <a:p>
            <a:pPr algn="l"/>
            <a:r>
              <a:rPr lang="ru-RU" sz="3200" dirty="0">
                <a:solidFill>
                  <a:schemeClr val="tx2"/>
                </a:solidFill>
              </a:rPr>
              <a:t>Особенности оценки предметных результатов по отдельным учебным предметам начального общего образования (Музыка стр. 61).</a:t>
            </a:r>
          </a:p>
        </p:txBody>
      </p:sp>
    </p:spTree>
    <p:extLst>
      <p:ext uri="{BB962C8B-B14F-4D97-AF65-F5344CB8AC3E}">
        <p14:creationId xmlns:p14="http://schemas.microsoft.com/office/powerpoint/2010/main" val="177740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6" y="447869"/>
            <a:ext cx="10683551" cy="3626850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402" y="199177"/>
            <a:ext cx="10462499" cy="6020554"/>
          </a:xfrm>
        </p:spPr>
        <p:txBody>
          <a:bodyPr>
            <a:normAutofit lnSpcReduction="10000"/>
          </a:bodyPr>
          <a:lstStyle/>
          <a:p>
            <a:r>
              <a:rPr lang="ru-RU" sz="5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деятельности на уроке музыка:</a:t>
            </a:r>
          </a:p>
          <a:p>
            <a:endParaRPr lang="ru-RU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музыки. </a:t>
            </a:r>
          </a:p>
          <a:p>
            <a:r>
              <a:rPr lang="ru-RU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и систематизация знаний.</a:t>
            </a:r>
          </a:p>
          <a:p>
            <a:r>
              <a:rPr lang="ru-RU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Вокально-хоровая работа.</a:t>
            </a:r>
          </a:p>
          <a:p>
            <a:r>
              <a:rPr lang="ru-RU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деятельность.</a:t>
            </a:r>
          </a:p>
          <a:p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2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2C34F-D00C-4AF8-9DA2-2363B58F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77503-75C1-4626-9512-0EEC05A27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1845A0-E32D-46D2-9665-0794B51B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6" y="447869"/>
            <a:ext cx="10683551" cy="3626850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271" y="-117695"/>
            <a:ext cx="10534630" cy="2761307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8EC993-6D57-46D1-81BA-2602601C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72" y="-3983"/>
            <a:ext cx="1053463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6" y="447869"/>
            <a:ext cx="10683551" cy="3626850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0759" y="3610948"/>
            <a:ext cx="5225142" cy="1236284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E2E5F4-866F-41EF-BE00-5F3D6169D82C}"/>
              </a:ext>
            </a:extLst>
          </p:cNvPr>
          <p:cNvSpPr/>
          <p:nvPr/>
        </p:nvSpPr>
        <p:spPr>
          <a:xfrm>
            <a:off x="208230" y="363006"/>
            <a:ext cx="11338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оценок знаний учащихся по предмету «Музыка»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музыки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проверяется и оценивается умение учащихся слушать музыкальные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произведения, давать словесную характеристику их содержанию и средствам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выразительности, умение сравнивать, обобщать; знание музыкальной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Учитывается: степень раскрытия эмоционального содержания музыкального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через средства музыкальной выразительности;  самостоятельность 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разборе музыкального произведения;  умение учащегося сравнивать произведения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самостоятельные обобщения на основе полученных знаний.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«5» Дан правильный и полный ответ, включающий характеристику содержания музыкального произведения, средств музыкальной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выразительности,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самостоятельный.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4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FD81A-89A4-4250-AD3C-8F9690AF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036" y="447869"/>
            <a:ext cx="10683551" cy="6131195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br>
              <a:rPr lang="ru-RU" sz="3600" dirty="0"/>
            </a:b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D1C50-CB9F-4D83-85BD-F1C622558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496" y="278936"/>
            <a:ext cx="11195533" cy="6536602"/>
          </a:xfrm>
        </p:spPr>
        <p:txBody>
          <a:bodyPr>
            <a:normAutofit fontScale="40000" lnSpcReduction="20000"/>
          </a:bodyPr>
          <a:lstStyle/>
          <a:p>
            <a:r>
              <a:rPr lang="ru-RU" sz="9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ведению тетради</a:t>
            </a:r>
          </a:p>
          <a:p>
            <a:pPr algn="l"/>
            <a:r>
              <a:rPr lang="ru-RU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тетрадь записываются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уроков. 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Имена композиторов, даты их жизни, иногда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об их творчестве и созданных произведениях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Названия звучащих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произведений и краткая информация об их создании.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Названия и авторы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разучиваемых песен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Сложно запоминающиеся тексты песен. 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Музыкальные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впечатления. 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Сообщения, выполняемые учащимися по желанию (по темам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уроков.) 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конце тетради ведется словарь музыкальных терминов, который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пополняется из год в год. 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Тетрадь должна вестись аккуратно, может быть оформлена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иллюстрациями, рисунками, портретами композиторов (в связи с записываемыми темами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Тетрадь, таким образом, является рукотворным индивидуальным мини-учебником, куда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записывает нужную информацию, которую ему предстоит запомнить. Тетрадь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учителем один раз в четверть.</a:t>
            </a:r>
          </a:p>
          <a:p>
            <a:pPr algn="l"/>
            <a:r>
              <a:rPr lang="ru-RU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выставляется 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за: 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Ведение тетради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(эстетическое оформление), наличие всех тем, аккуратность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Ведение</a:t>
            </a:r>
          </a:p>
          <a:p>
            <a:pPr algn="l"/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 </a:t>
            </a:r>
            <a:r>
              <a:rPr lang="ru-RU" sz="5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Выполненное домашнее задание.</a:t>
            </a:r>
          </a:p>
        </p:txBody>
      </p:sp>
    </p:spTree>
    <p:extLst>
      <p:ext uri="{BB962C8B-B14F-4D97-AF65-F5344CB8AC3E}">
        <p14:creationId xmlns:p14="http://schemas.microsoft.com/office/powerpoint/2010/main" val="337223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567</Words>
  <Application>Microsoft Office PowerPoint</Application>
  <PresentationFormat>Широкоэкранный</PresentationFormat>
  <Paragraphs>61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       Содержание формы и порядок проведения текущего контроля успеваемости обучающихся на уроках музыки  </vt:lpstr>
      <vt:lpstr> Роль оценивания при безотметочном обучении     </vt:lpstr>
      <vt:lpstr>      </vt:lpstr>
      <vt:lpstr>      </vt:lpstr>
      <vt:lpstr>      </vt:lpstr>
      <vt:lpstr>Презентация PowerPoint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Содержание формы и порядок проведения текущего контроля успеваемости обучающихся на уроках музыки  </dc:title>
  <dc:creator>User</dc:creator>
  <cp:lastModifiedBy>User</cp:lastModifiedBy>
  <cp:revision>2</cp:revision>
  <dcterms:created xsi:type="dcterms:W3CDTF">2024-11-18T07:24:08Z</dcterms:created>
  <dcterms:modified xsi:type="dcterms:W3CDTF">2024-11-19T07:04:00Z</dcterms:modified>
</cp:coreProperties>
</file>