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85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65" y="889004"/>
            <a:ext cx="11784619" cy="3964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atin typeface="Mistral" panose="03090702030407020403" pitchFamily="66" charset="0"/>
              </a:rPr>
              <a:t>Устройство, виды, управление </a:t>
            </a:r>
            <a:br>
              <a:rPr lang="ru-RU" sz="8000" b="1" dirty="0" smtClean="0">
                <a:latin typeface="Mistral" panose="03090702030407020403" pitchFamily="66" charset="0"/>
              </a:rPr>
            </a:br>
            <a:r>
              <a:rPr lang="ru-RU" sz="8000" b="1" dirty="0" smtClean="0">
                <a:latin typeface="Mistral" panose="03090702030407020403" pitchFamily="66" charset="0"/>
              </a:rPr>
              <a:t>БПЛА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5" y="4098194"/>
            <a:ext cx="4671864" cy="262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21707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622" y="175846"/>
            <a:ext cx="11482754" cy="66294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функциями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газа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отвечает за уменьшение и увеличение оборотов двигателей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БпЛА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ru-RU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тангажа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отвечает за наклон аппарата вперед и назад;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крена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отвечает за наклон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БпЛА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влево и вправо;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рыскания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отвечает за вращение аппарата вокруг своей оси</a:t>
            </a:r>
          </a:p>
        </p:txBody>
      </p:sp>
    </p:spTree>
    <p:extLst>
      <p:ext uri="{BB962C8B-B14F-4D97-AF65-F5344CB8AC3E}">
        <p14:creationId xmlns:p14="http://schemas.microsoft.com/office/powerpoint/2010/main" val="175052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92370"/>
            <a:ext cx="10820400" cy="5726316"/>
          </a:xfrm>
        </p:spPr>
        <p:txBody>
          <a:bodyPr>
            <a:normAutofit/>
          </a:bodyPr>
          <a:lstStyle/>
          <a:p>
            <a:r>
              <a:rPr lang="ru-RU" sz="3200" dirty="0"/>
              <a:t>Современный </a:t>
            </a:r>
            <a:r>
              <a:rPr lang="ru-RU" sz="3200" dirty="0" err="1"/>
              <a:t>дрон</a:t>
            </a:r>
            <a:r>
              <a:rPr lang="ru-RU" sz="3200" dirty="0"/>
              <a:t> состоит из множества высокотехнологичных компонентов, которые должны слаженно работать друг с другом. Основой любого аппарата являются следующие компоненты:</a:t>
            </a:r>
          </a:p>
          <a:p>
            <a:endParaRPr lang="ru-RU" sz="3200" dirty="0"/>
          </a:p>
          <a:p>
            <a:r>
              <a:rPr lang="ru-RU" sz="3200" dirty="0"/>
              <a:t>силовая рама;</a:t>
            </a:r>
          </a:p>
          <a:p>
            <a:r>
              <a:rPr lang="ru-RU" sz="3200" dirty="0"/>
              <a:t>двигатели и винты;</a:t>
            </a:r>
          </a:p>
          <a:p>
            <a:r>
              <a:rPr lang="ru-RU" sz="3200" dirty="0"/>
              <a:t>системы управления и навигации;</a:t>
            </a:r>
          </a:p>
          <a:p>
            <a:r>
              <a:rPr lang="ru-RU" sz="3200" dirty="0"/>
              <a:t>устройство управления;</a:t>
            </a:r>
          </a:p>
          <a:p>
            <a:r>
              <a:rPr lang="ru-RU" sz="3200" dirty="0"/>
              <a:t>электронные компоненты.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038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84" y="273894"/>
            <a:ext cx="8159261" cy="6137776"/>
          </a:xfrm>
        </p:spPr>
      </p:pic>
    </p:spTree>
    <p:extLst>
      <p:ext uri="{BB962C8B-B14F-4D97-AF65-F5344CB8AC3E}">
        <p14:creationId xmlns:p14="http://schemas.microsoft.com/office/powerpoint/2010/main" val="273947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" y="-89257"/>
            <a:ext cx="12100583" cy="6806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9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6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6902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70</TotalTime>
  <Words>98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Mistral</vt:lpstr>
      <vt:lpstr>Times New Roman</vt:lpstr>
      <vt:lpstr>След самолета</vt:lpstr>
      <vt:lpstr>Устройство, виды, управление  БПЛА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все начиналось: история летающих дронов</dc:title>
  <dc:creator>ЗС</dc:creator>
  <cp:lastModifiedBy>ЗС</cp:lastModifiedBy>
  <cp:revision>10</cp:revision>
  <dcterms:created xsi:type="dcterms:W3CDTF">2024-11-13T18:01:24Z</dcterms:created>
  <dcterms:modified xsi:type="dcterms:W3CDTF">2025-03-12T16:34:21Z</dcterms:modified>
</cp:coreProperties>
</file>