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58" r:id="rId7"/>
    <p:sldId id="259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FFFFFF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74" d="100"/>
          <a:sy n="74" d="100"/>
        </p:scale>
        <p:origin x="-190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8043-4717-4E6B-B7FE-827B679ABAFE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DA14-179C-434B-9C62-7A6E31BE7B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225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8043-4717-4E6B-B7FE-827B679ABAFE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DA14-179C-434B-9C62-7A6E31BE7B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912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8043-4717-4E6B-B7FE-827B679ABAFE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DA14-179C-434B-9C62-7A6E31BE7B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024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8043-4717-4E6B-B7FE-827B679ABAFE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DA14-179C-434B-9C62-7A6E31BE7B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770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8043-4717-4E6B-B7FE-827B679ABAFE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DA14-179C-434B-9C62-7A6E31BE7B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490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8043-4717-4E6B-B7FE-827B679ABAFE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DA14-179C-434B-9C62-7A6E31BE7B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549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8043-4717-4E6B-B7FE-827B679ABAFE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DA14-179C-434B-9C62-7A6E31BE7B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660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8043-4717-4E6B-B7FE-827B679ABAFE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DA14-179C-434B-9C62-7A6E31BE7B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440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8043-4717-4E6B-B7FE-827B679ABAFE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DA14-179C-434B-9C62-7A6E31BE7B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857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8043-4717-4E6B-B7FE-827B679ABAFE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DA14-179C-434B-9C62-7A6E31BE7B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939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8043-4717-4E6B-B7FE-827B679ABAFE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DA14-179C-434B-9C62-7A6E31BE7B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690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18043-4717-4E6B-B7FE-827B679ABAFE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ADA14-179C-434B-9C62-7A6E31BE7B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537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Посещение ПАО «Луганск-Нива»</a:t>
            </a:r>
            <a:b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в </a:t>
            </a:r>
            <a:r>
              <a:rPr lang="ru-RU" sz="3600" b="1" dirty="0" err="1" smtClean="0">
                <a:solidFill>
                  <a:schemeClr val="accent3">
                    <a:lumMod val="50000"/>
                  </a:schemeClr>
                </a:solidFill>
              </a:rPr>
              <a:t>предверии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 Пасхи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8928992" cy="5542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0" y="1213829"/>
            <a:ext cx="8957760" cy="552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34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071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VK-6\Desktop\Агро\53279692038750826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29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VK-6\Desktop\Агро\532796920387508267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14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UVK-6\Desktop\Агро\53279692038750826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73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UVK-6\Desktop\Агро\53305361941587514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1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UVK-6\Desktop\Агро\d6bL0PWVB4fvhrN0LWlZmmnm03USGfFy4Yk3C2Q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43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30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238" y="476672"/>
            <a:ext cx="4572508" cy="609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454" y="461498"/>
            <a:ext cx="4595292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401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234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VK-6\Desktop\Агро\кадр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99392"/>
            <a:ext cx="8229600" cy="4032448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По страницам </a:t>
            </a:r>
            <a:r>
              <a:rPr lang="en-US" b="1" dirty="0" smtClean="0">
                <a:solidFill>
                  <a:srgbClr val="FFFF00"/>
                </a:solidFill>
              </a:rPr>
              <a:t>II </a:t>
            </a:r>
            <a:r>
              <a:rPr lang="ru-RU" b="1" dirty="0" smtClean="0">
                <a:solidFill>
                  <a:srgbClr val="FFFF00"/>
                </a:solidFill>
              </a:rPr>
              <a:t>Всероссийского образовательного форума директоров агрошкол и руководителей </a:t>
            </a:r>
            <a:r>
              <a:rPr lang="ru-RU" b="1" dirty="0" err="1" smtClean="0">
                <a:solidFill>
                  <a:srgbClr val="FFFF00"/>
                </a:solidFill>
              </a:rPr>
              <a:t>агроклассов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517232"/>
            <a:ext cx="8229600" cy="608931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094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UVK-6\Desktop\Агро\Безымянный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" y="11460"/>
            <a:ext cx="9134426" cy="684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5 мифов о сельском хозяйстве,</a:t>
            </a:r>
            <a:br>
              <a:rPr lang="ru-RU" dirty="0" smtClean="0"/>
            </a:br>
            <a:r>
              <a:rPr lang="ru-RU" dirty="0" smtClean="0"/>
              <a:t>в которые пора перестать верить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1256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i="1" dirty="0" smtClean="0"/>
              <a:t>Сельское хозяйство — это сложная и высокотехнологичная отрасль, которая кормит весь мир. Но вокруг неё до сих пор витает множество мифов. Давайте разберемся с самыми распространёнными: </a:t>
            </a:r>
          </a:p>
          <a:p>
            <a:pPr marL="0" indent="0">
              <a:buNone/>
            </a:pPr>
            <a:r>
              <a:rPr lang="ru-RU" dirty="0" smtClean="0"/>
              <a:t>🥱 «</a:t>
            </a:r>
            <a:r>
              <a:rPr lang="ru-RU" sz="3000" b="1" dirty="0" smtClean="0"/>
              <a:t>Сельское хозяйство — это скучно и немодно»  </a:t>
            </a:r>
          </a:p>
          <a:p>
            <a:pPr marL="0" indent="0">
              <a:buNone/>
            </a:pPr>
            <a:r>
              <a:rPr lang="ru-RU" sz="3500" dirty="0" smtClean="0"/>
              <a:t>Современное сельское хозяйство — это IT-технологии, </a:t>
            </a:r>
            <a:r>
              <a:rPr lang="ru-RU" sz="3500" dirty="0" err="1" smtClean="0"/>
              <a:t>дроны</a:t>
            </a:r>
            <a:r>
              <a:rPr lang="ru-RU" sz="3500" dirty="0" smtClean="0"/>
              <a:t>, роботы и умные теплицы. Агрономы сегодня — это настоящие ученые, которые разбираются в биологии, химии и программировании </a:t>
            </a:r>
            <a:r>
              <a:rPr lang="ru-RU" dirty="0" smtClean="0"/>
              <a:t>🧑‍🌾👩‍🔬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526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913288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435280" cy="6336704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🧪 </a:t>
            </a:r>
            <a:r>
              <a:rPr lang="ru-RU" b="1" dirty="0" smtClean="0"/>
              <a:t>«Всё выращено на химии, натуральных продуктов больше нет»  </a:t>
            </a:r>
          </a:p>
          <a:p>
            <a:r>
              <a:rPr lang="ru-RU" dirty="0" smtClean="0"/>
              <a:t>На самом деле, использование удобрений и средств защиты растений строго регулируется. Многие фермеры переходят на органическое земледелие, чтобы сохранить природу и здоровье людей</a:t>
            </a:r>
          </a:p>
          <a:p>
            <a:endParaRPr lang="ru-RU" dirty="0" smtClean="0"/>
          </a:p>
          <a:p>
            <a:r>
              <a:rPr lang="ru-RU" b="1" dirty="0" smtClean="0"/>
              <a:t>🌿 «Сельское хозяйство — это только про растения»  </a:t>
            </a:r>
          </a:p>
          <a:p>
            <a:r>
              <a:rPr lang="ru-RU" dirty="0" smtClean="0"/>
              <a:t>А как же животноводство, рыбоводство, пчеловодство и даже выращивание насекомых для белковых продуктов? Сельское хозяйство — это огромный мир, где каждый найдет что-то для себя 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452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913288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2068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b="1" dirty="0" smtClean="0"/>
              <a:t>😓 </a:t>
            </a:r>
            <a:endParaRPr lang="ru-RU" b="1" dirty="0"/>
          </a:p>
          <a:p>
            <a:pPr marL="0" indent="0">
              <a:buNone/>
            </a:pPr>
            <a:r>
              <a:rPr lang="ru-RU" b="1" dirty="0" smtClean="0"/>
              <a:t>«</a:t>
            </a:r>
            <a:r>
              <a:rPr lang="ru-RU" b="1" dirty="0" smtClean="0"/>
              <a:t>Работа в сельском </a:t>
            </a:r>
            <a:r>
              <a:rPr lang="ru-RU" b="1" dirty="0" smtClean="0"/>
              <a:t>хозяйстве </a:t>
            </a:r>
            <a:r>
              <a:rPr lang="ru-RU" b="1" dirty="0" smtClean="0"/>
              <a:t>— это </a:t>
            </a:r>
            <a:r>
              <a:rPr lang="ru-RU" b="1" dirty="0" smtClean="0"/>
              <a:t>тяжелый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физический труд»  </a:t>
            </a:r>
          </a:p>
          <a:p>
            <a:pPr marL="0" indent="0">
              <a:buNone/>
            </a:pPr>
            <a:r>
              <a:rPr lang="ru-RU" dirty="0" smtClean="0"/>
              <a:t>Современные технологии значительно облегчают труд фермеров. Автоматизация, умные системы полива и анализа почвы — всё это делает работу в </a:t>
            </a:r>
            <a:r>
              <a:rPr lang="ru-RU" dirty="0" err="1" smtClean="0"/>
              <a:t>агросекторе</a:t>
            </a:r>
            <a:r>
              <a:rPr lang="ru-RU" dirty="0" smtClean="0"/>
              <a:t> комфортной и интересной  </a:t>
            </a:r>
          </a:p>
          <a:p>
            <a:endParaRPr lang="ru-RU" dirty="0" smtClean="0"/>
          </a:p>
          <a:p>
            <a:pPr marL="0" indent="0">
              <a:buNone/>
            </a:pPr>
            <a:r>
              <a:rPr lang="ru-RU" b="1" dirty="0" smtClean="0"/>
              <a:t>🤷‍♂️ «Сельское хозяйство — это не для молодёжи» </a:t>
            </a:r>
          </a:p>
          <a:p>
            <a:pPr marL="0" indent="0">
              <a:buNone/>
            </a:pPr>
            <a:r>
              <a:rPr lang="ru-RU" dirty="0" smtClean="0"/>
              <a:t>Это не так. Сегодня в </a:t>
            </a:r>
            <a:r>
              <a:rPr lang="ru-RU" dirty="0" err="1" smtClean="0"/>
              <a:t>агросекторе</a:t>
            </a:r>
            <a:r>
              <a:rPr lang="ru-RU" dirty="0" smtClean="0"/>
              <a:t> активно развиваются </a:t>
            </a:r>
            <a:r>
              <a:rPr lang="ru-RU" dirty="0" err="1" smtClean="0"/>
              <a:t>стартапы</a:t>
            </a:r>
            <a:r>
              <a:rPr lang="ru-RU" dirty="0" smtClean="0"/>
              <a:t>, внедряются инновации и создаются новые профессии. Молодёжь играет ключевую роль в развитии сельского хозяйства, делая его более технологичным и </a:t>
            </a:r>
            <a:r>
              <a:rPr lang="ru-RU" dirty="0" err="1" smtClean="0"/>
              <a:t>экологичным</a:t>
            </a:r>
            <a:r>
              <a:rPr lang="ru-RU" dirty="0" smtClean="0"/>
              <a:t> 💻🌱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813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913288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В ГБОУ ЛНР «Краснолучский учебно-воспитательный комплекс № 6 «Созвездие» с начала 2024/25 учебного года функционируют </a:t>
            </a:r>
            <a:r>
              <a:rPr lang="ru-RU" sz="2800" b="1" dirty="0" err="1" smtClean="0"/>
              <a:t>агроклассы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772816"/>
            <a:ext cx="8784976" cy="4824536"/>
          </a:xfrm>
        </p:spPr>
        <p:txBody>
          <a:bodyPr>
            <a:normAutofit fontScale="77500" lnSpcReduction="20000"/>
          </a:bodyPr>
          <a:lstStyle/>
          <a:p>
            <a:pPr marL="0" indent="0" algn="ctr" fontAlgn="b">
              <a:buNone/>
            </a:pPr>
            <a:r>
              <a:rPr lang="ru-RU" sz="3600" dirty="0" smtClean="0"/>
              <a:t>Данный проект нацелен на создание специализированных образовательных программ, которые реализуются на базе общеобразовательных учебных учреждений при поддержке аграрных вузов и индустриальных партнеров.</a:t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Учащиеся 5 и 9 классов УВК № 6 постигают все тонкости земледелия. Ребята не только изучают теорию, но и получают возможность применить свои знания на практике. К изучению сельского хозяйства также привлечены совсем юные агрономы – учащиеся 1 класса.</a:t>
            </a:r>
          </a:p>
        </p:txBody>
      </p:sp>
    </p:spTree>
    <p:extLst>
      <p:ext uri="{BB962C8B-B14F-4D97-AF65-F5344CB8AC3E}">
        <p14:creationId xmlns:p14="http://schemas.microsoft.com/office/powerpoint/2010/main" val="275472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913288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6406" y="404664"/>
            <a:ext cx="8229600" cy="66247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600" dirty="0" smtClean="0"/>
              <a:t>Главная </a:t>
            </a:r>
            <a:r>
              <a:rPr lang="ru-RU" sz="3600" dirty="0" smtClean="0"/>
              <a:t>задача </a:t>
            </a:r>
            <a:r>
              <a:rPr lang="ru-RU" sz="3600" dirty="0" err="1" smtClean="0"/>
              <a:t>агроклассов</a:t>
            </a:r>
            <a:r>
              <a:rPr lang="ru-RU" sz="3600" dirty="0" smtClean="0"/>
              <a:t> </a:t>
            </a:r>
            <a:r>
              <a:rPr lang="ru-RU" sz="3600" dirty="0" smtClean="0"/>
              <a:t>– выявление ранней профессиональной ориентации обучающихся в сфере сельского хозяйства. Сегодня ребята из пятого и девятого классов принимают участие в различных мероприятиях, занимаются проектной деятельностью, а также посещают различные предприятия Луганской Народной </a:t>
            </a:r>
            <a:r>
              <a:rPr lang="ru-RU" sz="3600" dirty="0" smtClean="0"/>
              <a:t>Республики.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02007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85" y="0"/>
            <a:ext cx="5699188" cy="400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331" y="3320313"/>
            <a:ext cx="5328592" cy="355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48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6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1052736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chemeClr val="accent3">
                    <a:lumMod val="50000"/>
                  </a:schemeClr>
                </a:solidFill>
              </a:rPr>
              <a:t>Форум «</a:t>
            </a:r>
            <a:r>
              <a:rPr lang="ru-RU" sz="5400" dirty="0" err="1" smtClean="0">
                <a:solidFill>
                  <a:schemeClr val="accent3">
                    <a:lumMod val="50000"/>
                  </a:schemeClr>
                </a:solidFill>
              </a:rPr>
              <a:t>АгроСтарт</a:t>
            </a:r>
            <a:r>
              <a:rPr lang="ru-RU" sz="5400" dirty="0" smtClean="0">
                <a:solidFill>
                  <a:schemeClr val="accent3">
                    <a:lumMod val="50000"/>
                  </a:schemeClr>
                </a:solidFill>
              </a:rPr>
              <a:t>»</a:t>
            </a:r>
            <a:endParaRPr lang="ru-RU" sz="5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8928992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8928992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083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344</Words>
  <Application>Microsoft Office PowerPoint</Application>
  <PresentationFormat>Экран (4:3)</PresentationFormat>
  <Paragraphs>22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По страницам II Всероссийского образовательного форума директоров агрошкол и руководителей агроклассов </vt:lpstr>
      <vt:lpstr>5 мифов о сельском хозяйстве, в которые пора перестать верить</vt:lpstr>
      <vt:lpstr>Презентация PowerPoint</vt:lpstr>
      <vt:lpstr>Презентация PowerPoint</vt:lpstr>
      <vt:lpstr>В ГБОУ ЛНР «Краснолучский учебно-воспитательный комплекс № 6 «Созвездие» с начала 2024/25 учебного года функционируют агроклассы</vt:lpstr>
      <vt:lpstr>Презентация PowerPoint</vt:lpstr>
      <vt:lpstr>Презентация PowerPoint</vt:lpstr>
      <vt:lpstr>Форум «АгроСтарт»</vt:lpstr>
      <vt:lpstr>Посещение ПАО «Луганск-Нива» в предверии Пасхи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UVK-6</dc:creator>
  <cp:lastModifiedBy>Светлана</cp:lastModifiedBy>
  <cp:revision>45</cp:revision>
  <dcterms:created xsi:type="dcterms:W3CDTF">2025-06-03T10:09:27Z</dcterms:created>
  <dcterms:modified xsi:type="dcterms:W3CDTF">2025-06-03T16:09:04Z</dcterms:modified>
</cp:coreProperties>
</file>