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06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9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57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13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27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1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67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7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28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1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6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7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1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6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7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E57813-B52B-4870-8F26-65F7272093BA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EAE886-36DF-4A74-9ADD-7B340929B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297" y="181837"/>
            <a:ext cx="7872549" cy="20911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Bookman Old Style" panose="02050604050505020204" pitchFamily="18" charset="0"/>
              </a:rPr>
              <a:t>Имя Дмитрия Ивановича Менделеева </a:t>
            </a:r>
            <a:br>
              <a:rPr lang="ru-RU" sz="4000" dirty="0" smtClean="0">
                <a:latin typeface="Bookman Old Style" panose="02050604050505020204" pitchFamily="18" charset="0"/>
              </a:rPr>
            </a:br>
            <a:r>
              <a:rPr lang="ru-RU" sz="4000" dirty="0" smtClean="0">
                <a:latin typeface="Bookman Old Style" panose="02050604050505020204" pitchFamily="18" charset="0"/>
              </a:rPr>
              <a:t>на карте РОССИИ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480" y="3149399"/>
            <a:ext cx="5120640" cy="165576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Подготовила учитель географии </a:t>
            </a:r>
          </a:p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ГОУ ЛНР «Успенская гимназия №1»</a:t>
            </a:r>
          </a:p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Туркина Раиса Николаевна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1361">
            <a:off x="158263" y="2400172"/>
            <a:ext cx="5478148" cy="315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s://rgnp.ru/wp-content/uploads/9/5/5/955435781c731159345d0abed51b28b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24" y="181837"/>
            <a:ext cx="2004151" cy="296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00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550" y="31133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Подводный хребет Менделеева </a:t>
            </a:r>
            <a:br>
              <a:rPr lang="ru-RU" dirty="0" smtClean="0"/>
            </a:br>
            <a:r>
              <a:rPr lang="ru-RU" dirty="0" smtClean="0"/>
              <a:t>в Северном ледовитом океане</a:t>
            </a:r>
            <a:endParaRPr lang="ru-RU" dirty="0"/>
          </a:p>
        </p:txBody>
      </p:sp>
      <p:pic>
        <p:nvPicPr>
          <p:cNvPr id="1026" name="Picture 2" descr="https://www.alpha-omega.su/_si/0/93435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6" y="1463296"/>
            <a:ext cx="6391457" cy="41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8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" y="259080"/>
            <a:ext cx="11512731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Поселок Менделеево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400" dirty="0" smtClean="0"/>
              <a:t>(Московская область </a:t>
            </a:r>
            <a:r>
              <a:rPr lang="ru-RU" sz="4400" dirty="0" err="1" smtClean="0"/>
              <a:t>солнечногорский</a:t>
            </a:r>
            <a:r>
              <a:rPr lang="ru-RU" sz="4400" dirty="0" smtClean="0"/>
              <a:t> район)</a:t>
            </a:r>
            <a:endParaRPr lang="ru-RU" sz="4400" dirty="0"/>
          </a:p>
        </p:txBody>
      </p:sp>
      <p:pic>
        <p:nvPicPr>
          <p:cNvPr id="2050" name="Picture 2" descr="https://photos.wikimapia.org/p/00/05/58/46/01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75" y="2159650"/>
            <a:ext cx="2730046" cy="204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sd.multiurok.ru/html/2019/03/03/s_5c7c182c62b7d/img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507218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4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vse-pro-kur.ru/wp-content/uploads/f/1/0/f10b0ced1e907a275692ed7a6cc9e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668" y="287382"/>
            <a:ext cx="3612031" cy="51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1" y="0"/>
            <a:ext cx="10396882" cy="1151965"/>
          </a:xfrm>
        </p:spPr>
        <p:txBody>
          <a:bodyPr>
            <a:normAutofit/>
          </a:bodyPr>
          <a:lstStyle/>
          <a:p>
            <a:r>
              <a:rPr lang="ru-RU" sz="4900" dirty="0">
                <a:solidFill>
                  <a:srgbClr val="B80E0F"/>
                </a:solidFill>
              </a:rPr>
              <a:t>Поселок </a:t>
            </a:r>
            <a:r>
              <a:rPr lang="ru-RU" sz="4900" dirty="0" smtClean="0">
                <a:solidFill>
                  <a:srgbClr val="B80E0F"/>
                </a:solidFill>
              </a:rPr>
              <a:t>Менделеево </a:t>
            </a:r>
            <a:r>
              <a:rPr lang="ru-RU" sz="4000" dirty="0" smtClean="0">
                <a:solidFill>
                  <a:srgbClr val="B80E0F"/>
                </a:solidFill>
              </a:rPr>
              <a:t>(пермский край )</a:t>
            </a:r>
            <a:endParaRPr lang="ru-RU" dirty="0"/>
          </a:p>
        </p:txBody>
      </p:sp>
      <p:pic>
        <p:nvPicPr>
          <p:cNvPr id="3074" name="Picture 2" descr="https://www.komandirovka.ru/upload/iblock/cb6/cb6f0dbd430a4bb28837f9d0c774c4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6" y="2098557"/>
            <a:ext cx="7597662" cy="30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0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39338"/>
            <a:ext cx="10396882" cy="13759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Город Менделеевск </a:t>
            </a:r>
            <a:br>
              <a:rPr lang="ru-RU" dirty="0" smtClean="0"/>
            </a:br>
            <a:r>
              <a:rPr lang="ru-RU" dirty="0" smtClean="0"/>
              <a:t>(республика </a:t>
            </a:r>
            <a:r>
              <a:rPr lang="ru-RU" dirty="0" err="1" smtClean="0"/>
              <a:t>татарстан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098" name="Picture 2" descr="https://16.rosstat.gov.ru/storage/document_news/2020/11-26/DExX2p2d/%D0%9C%D0%B5%D0%BD%D0%B4%D0%B5%D0%BB%D0%B5%D0%B5%D0%B2%D1%81%D0%BA%20%D1%842-832xx4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 b="7937"/>
          <a:stretch/>
        </p:blipFill>
        <p:spPr bwMode="auto">
          <a:xfrm>
            <a:off x="0" y="1515291"/>
            <a:ext cx="7924800" cy="3500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helnyschool7.narod.ru/tatar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1" y="2446604"/>
            <a:ext cx="5414464" cy="369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80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38100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Ледник Менделеева </a:t>
            </a:r>
            <a:br>
              <a:rPr lang="ru-RU" dirty="0" smtClean="0"/>
            </a:br>
            <a:r>
              <a:rPr lang="ru-RU" dirty="0" smtClean="0"/>
              <a:t>(остров Новая Земля)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spadilo.ru/wp-content/uploads/2022/01/%D0%9A%D1%8B%D1%80%D0%B3%D1%8B%D0%B7%D1%81%D1%82%D0%B0%D0%BD.-%D0%9B%D0%B5%D0%B4%D0%BD%D0%B8%D0%BA-%D0%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3" y="1472005"/>
            <a:ext cx="8194766" cy="4966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geosfera.org/uploads/fotos/novaya-zemly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1863636"/>
            <a:ext cx="4215674" cy="3981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2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98417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вулкан </a:t>
            </a:r>
            <a:r>
              <a:rPr lang="ru-RU" dirty="0" err="1"/>
              <a:t>менделеева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</a:t>
            </a:r>
            <a:r>
              <a:rPr lang="ru-RU" dirty="0" smtClean="0"/>
              <a:t>остров </a:t>
            </a:r>
            <a:r>
              <a:rPr lang="ru-RU" dirty="0" err="1" smtClean="0"/>
              <a:t>кунашир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irecommend.ru/sites/default/files/product-images/82758/NZzHeEkDqnUfd4ns6lSj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6" y="1728824"/>
            <a:ext cx="6016480" cy="4010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c.pics.livejournal.com/vremya_uhodit/84801532/138068/138068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67" y="2234859"/>
            <a:ext cx="5207580" cy="2968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55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26</TotalTime>
  <Words>35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Impact</vt:lpstr>
      <vt:lpstr>Главное мероприятие</vt:lpstr>
      <vt:lpstr>Имя Дмитрия Ивановича Менделеева  на карте РОССИИ</vt:lpstr>
      <vt:lpstr>Подводный хребет Менделеева  в Северном ледовитом океане</vt:lpstr>
      <vt:lpstr>Поселок Менделеево  (Московская область солнечногорский район)</vt:lpstr>
      <vt:lpstr>Поселок Менделеево (пермский край )</vt:lpstr>
      <vt:lpstr>Город Менделеевск  (республика татарстан)</vt:lpstr>
      <vt:lpstr>Ледник Менделеева  (остров Новая Земля)</vt:lpstr>
      <vt:lpstr>вулкан менделеева  (остров кунашир)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Дмитрия Ивановича Менделеева  на карте РОССИИ</dc:title>
  <dc:creator>Раиса Николаевна</dc:creator>
  <cp:lastModifiedBy>Раиса Николаевна</cp:lastModifiedBy>
  <cp:revision>4</cp:revision>
  <dcterms:created xsi:type="dcterms:W3CDTF">2024-03-24T14:55:32Z</dcterms:created>
  <dcterms:modified xsi:type="dcterms:W3CDTF">2024-03-24T15:22:21Z</dcterms:modified>
</cp:coreProperties>
</file>