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66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73800" y="2540000"/>
            <a:ext cx="7543800" cy="21209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Введение в фандрайзинг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73800" y="4432300"/>
            <a:ext cx="7543800" cy="18034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Давайте вместе разберём, что такое фандрайзинг и почему он играет ключевую роль в социальной и общественной среде. Это основа для устойчивого развития проектов и инициатив.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540000"/>
            <a:ext cx="12700000" cy="21209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Ключевые принципы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3810000"/>
            <a:ext cx="6350000" cy="18034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Во-первых, прозрачность — поддержание доверия через открытость сбора и расходования ресурсов. Во-вторых, уважение к донорам как к партнёрам, а не просто источникам финансирования.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874000" y="3810000"/>
            <a:ext cx="6350000" cy="18034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Кроме того, важна устойчивость инициатив — мы должны строить долгосрочные отношения и поддерживать коммуникацию с участниками общества.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635000"/>
            <a:ext cx="7543800" cy="21209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Технологии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62000" y="1651000"/>
            <a:ext cx="7543800" cy="114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825500" y="17780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CRM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5500" y="22225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Автоматизация учёта и взаимодействия.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762000" y="3238500"/>
            <a:ext cx="7543800" cy="114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825500" y="33655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Соцсети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5500" y="38100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Расширение аудитории через коммуникацию.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762000" y="4826000"/>
            <a:ext cx="7543800" cy="114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TextBox 10"/>
          <p:cNvSpPr txBox="1"/>
          <p:nvPr/>
        </p:nvSpPr>
        <p:spPr>
          <a:xfrm>
            <a:off x="825500" y="49530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Платёжные системы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5500" y="53975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Удобство и безопасность финансовых потоков.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62000" y="6413500"/>
            <a:ext cx="7543800" cy="114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825500" y="65405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Аналитика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5500" y="69850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Оценка эффективности и принятие решений.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330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0000" y="3937000"/>
            <a:ext cx="11430000" cy="127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Отчетность и коммуникация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270000" y="5080000"/>
            <a:ext cx="3657600" cy="241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ounded Rectangle 4"/>
          <p:cNvSpPr/>
          <p:nvPr/>
        </p:nvSpPr>
        <p:spPr>
          <a:xfrm>
            <a:off x="5308600" y="5080000"/>
            <a:ext cx="3657600" cy="241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ounded Rectangle 5"/>
          <p:cNvSpPr/>
          <p:nvPr/>
        </p:nvSpPr>
        <p:spPr>
          <a:xfrm>
            <a:off x="9347200" y="5080000"/>
            <a:ext cx="3657600" cy="241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1397000" y="5334000"/>
            <a:ext cx="35306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Честность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97000" y="5842000"/>
            <a:ext cx="35306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Регулярные отчеты укрепляют доверие между всеми участниками.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35600" y="5334000"/>
            <a:ext cx="35306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Обратная связь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35600" y="5842000"/>
            <a:ext cx="35306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Активное взаимодействие с донорами и обществом усиливает лояльность.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74200" y="5334000"/>
            <a:ext cx="35306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Профессионализм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74200" y="5842000"/>
            <a:ext cx="35306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Качественная коммуникация поддерживает долгосрочные партнерства.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0000" y="1714500"/>
            <a:ext cx="7620000" cy="127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Заключение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6534150" y="2984500"/>
            <a:ext cx="12700" cy="30480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ounded Rectangle 4"/>
          <p:cNvSpPr/>
          <p:nvPr/>
        </p:nvSpPr>
        <p:spPr>
          <a:xfrm>
            <a:off x="6350000" y="3175000"/>
            <a:ext cx="381000" cy="381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6350000" y="29210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1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6731000" y="3359150"/>
            <a:ext cx="571500" cy="127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ounded Rectangle 7"/>
          <p:cNvSpPr/>
          <p:nvPr/>
        </p:nvSpPr>
        <p:spPr>
          <a:xfrm>
            <a:off x="6350000" y="5080000"/>
            <a:ext cx="381000" cy="381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6350000" y="48133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2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6731000" y="5264150"/>
            <a:ext cx="571500" cy="127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TextBox 10"/>
          <p:cNvSpPr txBox="1"/>
          <p:nvPr/>
        </p:nvSpPr>
        <p:spPr>
          <a:xfrm>
            <a:off x="7493000" y="29845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Итоги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493000" y="3365500"/>
            <a:ext cx="6985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Фандрайзинг — это не просто сбор средств, а создание устойчивых связей с обществом и развитие общих целей.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493000" y="48895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Призыв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93000" y="5270500"/>
            <a:ext cx="6985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Используем новые технологии и сохраняем принципы, чтобы строить эффективные и долговременные проекты.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176</Words>
  <Application>Microsoft Office PowerPoint</Application>
  <PresentationFormat>Произвольный</PresentationFormat>
  <Paragraphs>30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Tomorrow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Daniil</dc:creator>
  <cp:keywords/>
  <dc:description>generated using python-pptx</dc:description>
  <cp:lastModifiedBy>Daniil</cp:lastModifiedBy>
  <cp:revision>2</cp:revision>
  <dcterms:created xsi:type="dcterms:W3CDTF">2013-01-27T09:14:16Z</dcterms:created>
  <dcterms:modified xsi:type="dcterms:W3CDTF">2025-06-03T21:16:15Z</dcterms:modified>
  <cp:category/>
</cp:coreProperties>
</file>