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82" r:id="rId11"/>
    <p:sldId id="264" r:id="rId12"/>
    <p:sldId id="265" r:id="rId13"/>
    <p:sldId id="267" r:id="rId14"/>
    <p:sldId id="268" r:id="rId15"/>
    <p:sldId id="266" r:id="rId16"/>
    <p:sldId id="278" r:id="rId17"/>
    <p:sldId id="271" r:id="rId18"/>
    <p:sldId id="283" r:id="rId19"/>
    <p:sldId id="269" r:id="rId20"/>
    <p:sldId id="272" r:id="rId21"/>
    <p:sldId id="273" r:id="rId22"/>
    <p:sldId id="286" r:id="rId23"/>
    <p:sldId id="274" r:id="rId24"/>
    <p:sldId id="275" r:id="rId25"/>
    <p:sldId id="279" r:id="rId26"/>
    <p:sldId id="277" r:id="rId27"/>
    <p:sldId id="276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9F54E-9116-457C-8DDF-1CB58BB6D4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CD359-0B58-47FE-B25A-10AE302636A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Структура ПК</a:t>
          </a:r>
        </a:p>
      </dgm:t>
    </dgm:pt>
    <dgm:pt modelId="{578BF742-EF03-45EE-BE0A-D44AA7FFD5CA}" type="parTrans" cxnId="{125D4D65-8CED-4D77-A474-A63E3CEC5506}">
      <dgm:prSet/>
      <dgm:spPr/>
      <dgm:t>
        <a:bodyPr/>
        <a:lstStyle/>
        <a:p>
          <a:endParaRPr lang="ru-RU"/>
        </a:p>
      </dgm:t>
    </dgm:pt>
    <dgm:pt modelId="{674FE540-BC82-4EFB-98B9-A72CF54B5F20}" type="sibTrans" cxnId="{125D4D65-8CED-4D77-A474-A63E3CEC5506}">
      <dgm:prSet/>
      <dgm:spPr/>
      <dgm:t>
        <a:bodyPr/>
        <a:lstStyle/>
        <a:p>
          <a:endParaRPr lang="ru-RU"/>
        </a:p>
      </dgm:t>
    </dgm:pt>
    <dgm:pt modelId="{52FF4E85-A23D-482F-97DF-4E05A4A8ADC6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Аппаратное обеспечение</a:t>
          </a:r>
        </a:p>
      </dgm:t>
    </dgm:pt>
    <dgm:pt modelId="{7944C18B-C924-45E0-92A3-68362C47D55D}" type="parTrans" cxnId="{9D29BB66-017B-4639-A6E0-00D1243C6F70}">
      <dgm:prSet/>
      <dgm:spPr/>
      <dgm:t>
        <a:bodyPr/>
        <a:lstStyle/>
        <a:p>
          <a:endParaRPr lang="ru-RU"/>
        </a:p>
      </dgm:t>
    </dgm:pt>
    <dgm:pt modelId="{D8F72555-A0E9-49A9-B2AA-3DACE912B534}" type="sibTrans" cxnId="{9D29BB66-017B-4639-A6E0-00D1243C6F70}">
      <dgm:prSet/>
      <dgm:spPr/>
      <dgm:t>
        <a:bodyPr/>
        <a:lstStyle/>
        <a:p>
          <a:endParaRPr lang="ru-RU"/>
        </a:p>
      </dgm:t>
    </dgm:pt>
    <dgm:pt modelId="{90AA6E44-F927-41C9-B80C-41CDA7C1B94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Программное обеспечение</a:t>
          </a:r>
        </a:p>
      </dgm:t>
    </dgm:pt>
    <dgm:pt modelId="{0CBFB287-CFFF-4969-9054-B2272AC0CA1A}" type="parTrans" cxnId="{78467B75-1816-4548-BDF6-442F7A64E507}">
      <dgm:prSet/>
      <dgm:spPr/>
      <dgm:t>
        <a:bodyPr/>
        <a:lstStyle/>
        <a:p>
          <a:endParaRPr lang="ru-RU"/>
        </a:p>
      </dgm:t>
    </dgm:pt>
    <dgm:pt modelId="{AD6E319B-8D43-4EEF-9DFE-4A1BDBC9D45B}" type="sibTrans" cxnId="{78467B75-1816-4548-BDF6-442F7A64E507}">
      <dgm:prSet/>
      <dgm:spPr/>
      <dgm:t>
        <a:bodyPr/>
        <a:lstStyle/>
        <a:p>
          <a:endParaRPr lang="ru-RU"/>
        </a:p>
      </dgm:t>
    </dgm:pt>
    <dgm:pt modelId="{08E06BDF-0B57-4D5C-A215-E7CD2867AD2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Прикладное ПО</a:t>
          </a:r>
        </a:p>
      </dgm:t>
    </dgm:pt>
    <dgm:pt modelId="{1233DB33-47E5-4490-8388-5C744E6F13FE}" type="parTrans" cxnId="{837B707C-9DBF-4719-8F98-ABD6DFFBF040}">
      <dgm:prSet/>
      <dgm:spPr/>
      <dgm:t>
        <a:bodyPr/>
        <a:lstStyle/>
        <a:p>
          <a:endParaRPr lang="ru-RU"/>
        </a:p>
      </dgm:t>
    </dgm:pt>
    <dgm:pt modelId="{C45540C6-880E-430B-B5F4-C4D044DE105D}" type="sibTrans" cxnId="{837B707C-9DBF-4719-8F98-ABD6DFFBF040}">
      <dgm:prSet/>
      <dgm:spPr/>
      <dgm:t>
        <a:bodyPr/>
        <a:lstStyle/>
        <a:p>
          <a:endParaRPr lang="ru-RU"/>
        </a:p>
      </dgm:t>
    </dgm:pt>
    <dgm:pt modelId="{49EBC07F-6F4D-4B56-B1EC-09FF78A9A48C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Системное ПО</a:t>
          </a:r>
        </a:p>
      </dgm:t>
    </dgm:pt>
    <dgm:pt modelId="{EEE6B4A0-8B84-43F7-B761-AD5F09FE09A8}" type="parTrans" cxnId="{8B0CCF3D-0DC8-4908-B0E4-92F2F1C3A5BD}">
      <dgm:prSet/>
      <dgm:spPr/>
      <dgm:t>
        <a:bodyPr/>
        <a:lstStyle/>
        <a:p>
          <a:endParaRPr lang="ru-RU"/>
        </a:p>
      </dgm:t>
    </dgm:pt>
    <dgm:pt modelId="{7D8FEFD9-36D6-491E-86EF-74601102B2C2}" type="sibTrans" cxnId="{8B0CCF3D-0DC8-4908-B0E4-92F2F1C3A5BD}">
      <dgm:prSet/>
      <dgm:spPr/>
      <dgm:t>
        <a:bodyPr/>
        <a:lstStyle/>
        <a:p>
          <a:endParaRPr lang="ru-RU"/>
        </a:p>
      </dgm:t>
    </dgm:pt>
    <dgm:pt modelId="{02B30014-1609-46C6-B8D4-DED36062932D}" type="pres">
      <dgm:prSet presAssocID="{0499F54E-9116-457C-8DDF-1CB58BB6D4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8A663C-F434-4807-9EB9-AB6E9779F6C2}" type="pres">
      <dgm:prSet presAssocID="{2E5CD359-0B58-47FE-B25A-10AE302636A1}" presName="hierRoot1" presStyleCnt="0">
        <dgm:presLayoutVars>
          <dgm:hierBranch val="init"/>
        </dgm:presLayoutVars>
      </dgm:prSet>
      <dgm:spPr/>
    </dgm:pt>
    <dgm:pt modelId="{0D4AA655-8540-4255-A9DE-E2A3AD27B655}" type="pres">
      <dgm:prSet presAssocID="{2E5CD359-0B58-47FE-B25A-10AE302636A1}" presName="rootComposite1" presStyleCnt="0"/>
      <dgm:spPr/>
    </dgm:pt>
    <dgm:pt modelId="{B8021586-52BF-411D-AF4D-DB69231586D9}" type="pres">
      <dgm:prSet presAssocID="{2E5CD359-0B58-47FE-B25A-10AE302636A1}" presName="rootText1" presStyleLbl="node0" presStyleIdx="0" presStyleCnt="1" custScaleX="142767">
        <dgm:presLayoutVars>
          <dgm:chPref val="3"/>
        </dgm:presLayoutVars>
      </dgm:prSet>
      <dgm:spPr/>
    </dgm:pt>
    <dgm:pt modelId="{54CC26E0-2BA1-4981-8EF1-5F63E07D269A}" type="pres">
      <dgm:prSet presAssocID="{2E5CD359-0B58-47FE-B25A-10AE302636A1}" presName="rootConnector1" presStyleLbl="node1" presStyleIdx="0" presStyleCnt="0"/>
      <dgm:spPr/>
    </dgm:pt>
    <dgm:pt modelId="{6737B23A-B539-4640-A941-78E0A3F6C261}" type="pres">
      <dgm:prSet presAssocID="{2E5CD359-0B58-47FE-B25A-10AE302636A1}" presName="hierChild2" presStyleCnt="0"/>
      <dgm:spPr/>
    </dgm:pt>
    <dgm:pt modelId="{833F5900-EB27-41F9-9D0F-EFD65619E21A}" type="pres">
      <dgm:prSet presAssocID="{7944C18B-C924-45E0-92A3-68362C47D55D}" presName="Name37" presStyleLbl="parChTrans1D2" presStyleIdx="0" presStyleCnt="2"/>
      <dgm:spPr/>
    </dgm:pt>
    <dgm:pt modelId="{EE7AC7C3-5B20-4657-92AC-55AD33DDD219}" type="pres">
      <dgm:prSet presAssocID="{52FF4E85-A23D-482F-97DF-4E05A4A8ADC6}" presName="hierRoot2" presStyleCnt="0">
        <dgm:presLayoutVars>
          <dgm:hierBranch val="init"/>
        </dgm:presLayoutVars>
      </dgm:prSet>
      <dgm:spPr/>
    </dgm:pt>
    <dgm:pt modelId="{EE77C0BB-7F3C-4201-906B-426F3C24CB4C}" type="pres">
      <dgm:prSet presAssocID="{52FF4E85-A23D-482F-97DF-4E05A4A8ADC6}" presName="rootComposite" presStyleCnt="0"/>
      <dgm:spPr/>
    </dgm:pt>
    <dgm:pt modelId="{DE291551-81C5-42BD-9A76-BD0B958FA72F}" type="pres">
      <dgm:prSet presAssocID="{52FF4E85-A23D-482F-97DF-4E05A4A8ADC6}" presName="rootText" presStyleLbl="node2" presStyleIdx="0" presStyleCnt="2" custLinFactX="-7201" custLinFactNeighborX="-100000" custLinFactNeighborY="-6469">
        <dgm:presLayoutVars>
          <dgm:chPref val="3"/>
        </dgm:presLayoutVars>
      </dgm:prSet>
      <dgm:spPr/>
    </dgm:pt>
    <dgm:pt modelId="{4008F4B3-3560-4F06-93BA-508FA889694E}" type="pres">
      <dgm:prSet presAssocID="{52FF4E85-A23D-482F-97DF-4E05A4A8ADC6}" presName="rootConnector" presStyleLbl="node2" presStyleIdx="0" presStyleCnt="2"/>
      <dgm:spPr/>
    </dgm:pt>
    <dgm:pt modelId="{4FB3EE0C-D824-4313-B23A-77ABB7436CDE}" type="pres">
      <dgm:prSet presAssocID="{52FF4E85-A23D-482F-97DF-4E05A4A8ADC6}" presName="hierChild4" presStyleCnt="0"/>
      <dgm:spPr/>
    </dgm:pt>
    <dgm:pt modelId="{791DD89E-520B-42DD-9930-47A301326C10}" type="pres">
      <dgm:prSet presAssocID="{52FF4E85-A23D-482F-97DF-4E05A4A8ADC6}" presName="hierChild5" presStyleCnt="0"/>
      <dgm:spPr/>
    </dgm:pt>
    <dgm:pt modelId="{8308E7C6-A4A7-4DE2-A8F8-5F55D9CFCFE4}" type="pres">
      <dgm:prSet presAssocID="{0CBFB287-CFFF-4969-9054-B2272AC0CA1A}" presName="Name37" presStyleLbl="parChTrans1D2" presStyleIdx="1" presStyleCnt="2"/>
      <dgm:spPr/>
    </dgm:pt>
    <dgm:pt modelId="{3A0D3FF5-FB68-4788-BB28-0BE16B4E8674}" type="pres">
      <dgm:prSet presAssocID="{90AA6E44-F927-41C9-B80C-41CDA7C1B94B}" presName="hierRoot2" presStyleCnt="0">
        <dgm:presLayoutVars>
          <dgm:hierBranch val="r"/>
        </dgm:presLayoutVars>
      </dgm:prSet>
      <dgm:spPr/>
    </dgm:pt>
    <dgm:pt modelId="{A757C934-9C76-427C-9821-41794D78DA1C}" type="pres">
      <dgm:prSet presAssocID="{90AA6E44-F927-41C9-B80C-41CDA7C1B94B}" presName="rootComposite" presStyleCnt="0"/>
      <dgm:spPr/>
    </dgm:pt>
    <dgm:pt modelId="{5DAC579D-CE1F-4448-A31A-8E9A16219411}" type="pres">
      <dgm:prSet presAssocID="{90AA6E44-F927-41C9-B80C-41CDA7C1B94B}" presName="rootText" presStyleLbl="node2" presStyleIdx="1" presStyleCnt="2" custLinFactNeighborX="87542" custLinFactNeighborY="-6485">
        <dgm:presLayoutVars>
          <dgm:chPref val="3"/>
        </dgm:presLayoutVars>
      </dgm:prSet>
      <dgm:spPr/>
    </dgm:pt>
    <dgm:pt modelId="{FBFE7503-CABE-4FE2-9512-73BE41AAA1F9}" type="pres">
      <dgm:prSet presAssocID="{90AA6E44-F927-41C9-B80C-41CDA7C1B94B}" presName="rootConnector" presStyleLbl="node2" presStyleIdx="1" presStyleCnt="2"/>
      <dgm:spPr/>
    </dgm:pt>
    <dgm:pt modelId="{C50B24EC-F27B-4CC6-94DD-DA75407F8843}" type="pres">
      <dgm:prSet presAssocID="{90AA6E44-F927-41C9-B80C-41CDA7C1B94B}" presName="hierChild4" presStyleCnt="0"/>
      <dgm:spPr/>
    </dgm:pt>
    <dgm:pt modelId="{443EC1B6-EC8D-48EC-8587-C194CAC0FCA0}" type="pres">
      <dgm:prSet presAssocID="{EEE6B4A0-8B84-43F7-B761-AD5F09FE09A8}" presName="Name50" presStyleLbl="parChTrans1D3" presStyleIdx="0" presStyleCnt="2"/>
      <dgm:spPr/>
    </dgm:pt>
    <dgm:pt modelId="{C213C11C-3CE2-4E46-9DD9-CF4365A78D67}" type="pres">
      <dgm:prSet presAssocID="{49EBC07F-6F4D-4B56-B1EC-09FF78A9A48C}" presName="hierRoot2" presStyleCnt="0">
        <dgm:presLayoutVars>
          <dgm:hierBranch val="init"/>
        </dgm:presLayoutVars>
      </dgm:prSet>
      <dgm:spPr/>
    </dgm:pt>
    <dgm:pt modelId="{33A7B01F-55FE-4977-AA0B-C5883C05F628}" type="pres">
      <dgm:prSet presAssocID="{49EBC07F-6F4D-4B56-B1EC-09FF78A9A48C}" presName="rootComposite" presStyleCnt="0"/>
      <dgm:spPr/>
    </dgm:pt>
    <dgm:pt modelId="{A031C298-D0AD-45CD-87BE-F311C22C1B07}" type="pres">
      <dgm:prSet presAssocID="{49EBC07F-6F4D-4B56-B1EC-09FF78A9A48C}" presName="rootText" presStyleLbl="node3" presStyleIdx="0" presStyleCnt="2" custLinFactX="-25572" custLinFactNeighborX="-100000" custLinFactNeighborY="12580">
        <dgm:presLayoutVars>
          <dgm:chPref val="3"/>
        </dgm:presLayoutVars>
      </dgm:prSet>
      <dgm:spPr/>
    </dgm:pt>
    <dgm:pt modelId="{AEB6649F-BF4C-43B7-A81B-C7033353C5C4}" type="pres">
      <dgm:prSet presAssocID="{49EBC07F-6F4D-4B56-B1EC-09FF78A9A48C}" presName="rootConnector" presStyleLbl="node3" presStyleIdx="0" presStyleCnt="2"/>
      <dgm:spPr/>
    </dgm:pt>
    <dgm:pt modelId="{8D4EC883-148F-44BF-AC5E-6FE97E7E1DE5}" type="pres">
      <dgm:prSet presAssocID="{49EBC07F-6F4D-4B56-B1EC-09FF78A9A48C}" presName="hierChild4" presStyleCnt="0"/>
      <dgm:spPr/>
    </dgm:pt>
    <dgm:pt modelId="{C4B5660D-8114-43CB-99BA-E56BC971146C}" type="pres">
      <dgm:prSet presAssocID="{49EBC07F-6F4D-4B56-B1EC-09FF78A9A48C}" presName="hierChild5" presStyleCnt="0"/>
      <dgm:spPr/>
    </dgm:pt>
    <dgm:pt modelId="{2063D346-0352-4ACE-A6CD-FCE0B7B4CEC0}" type="pres">
      <dgm:prSet presAssocID="{1233DB33-47E5-4490-8388-5C744E6F13FE}" presName="Name50" presStyleLbl="parChTrans1D3" presStyleIdx="1" presStyleCnt="2"/>
      <dgm:spPr/>
    </dgm:pt>
    <dgm:pt modelId="{F3FA7A76-14A6-4A98-99F7-CCF5765A83C0}" type="pres">
      <dgm:prSet presAssocID="{08E06BDF-0B57-4D5C-A215-E7CD2867AD21}" presName="hierRoot2" presStyleCnt="0">
        <dgm:presLayoutVars>
          <dgm:hierBranch val="init"/>
        </dgm:presLayoutVars>
      </dgm:prSet>
      <dgm:spPr/>
    </dgm:pt>
    <dgm:pt modelId="{7E49F767-F248-41F1-8532-8248F245B074}" type="pres">
      <dgm:prSet presAssocID="{08E06BDF-0B57-4D5C-A215-E7CD2867AD21}" presName="rootComposite" presStyleCnt="0"/>
      <dgm:spPr/>
    </dgm:pt>
    <dgm:pt modelId="{15894141-53C4-47E3-B6CB-5612A330F6DC}" type="pres">
      <dgm:prSet presAssocID="{08E06BDF-0B57-4D5C-A215-E7CD2867AD21}" presName="rootText" presStyleLbl="node3" presStyleIdx="1" presStyleCnt="2" custLinFactX="48636" custLinFactY="-30665" custLinFactNeighborX="100000" custLinFactNeighborY="-100000">
        <dgm:presLayoutVars>
          <dgm:chPref val="3"/>
        </dgm:presLayoutVars>
      </dgm:prSet>
      <dgm:spPr/>
    </dgm:pt>
    <dgm:pt modelId="{A2E8676D-A723-4360-91C7-408134EAA4CC}" type="pres">
      <dgm:prSet presAssocID="{08E06BDF-0B57-4D5C-A215-E7CD2867AD21}" presName="rootConnector" presStyleLbl="node3" presStyleIdx="1" presStyleCnt="2"/>
      <dgm:spPr/>
    </dgm:pt>
    <dgm:pt modelId="{25D9EC1D-C967-48CB-A38C-EE76B5786780}" type="pres">
      <dgm:prSet presAssocID="{08E06BDF-0B57-4D5C-A215-E7CD2867AD21}" presName="hierChild4" presStyleCnt="0"/>
      <dgm:spPr/>
    </dgm:pt>
    <dgm:pt modelId="{7F1CEEC7-274A-4ED6-B372-8393CECABA9B}" type="pres">
      <dgm:prSet presAssocID="{08E06BDF-0B57-4D5C-A215-E7CD2867AD21}" presName="hierChild5" presStyleCnt="0"/>
      <dgm:spPr/>
    </dgm:pt>
    <dgm:pt modelId="{353C9479-7A05-4E5B-95C0-659AC3C06BD7}" type="pres">
      <dgm:prSet presAssocID="{90AA6E44-F927-41C9-B80C-41CDA7C1B94B}" presName="hierChild5" presStyleCnt="0"/>
      <dgm:spPr/>
    </dgm:pt>
    <dgm:pt modelId="{9412CCAE-ADA8-40E1-93B0-AAA29893BBE8}" type="pres">
      <dgm:prSet presAssocID="{2E5CD359-0B58-47FE-B25A-10AE302636A1}" presName="hierChild3" presStyleCnt="0"/>
      <dgm:spPr/>
    </dgm:pt>
  </dgm:ptLst>
  <dgm:cxnLst>
    <dgm:cxn modelId="{F9EEB50E-EEC4-4724-9F0E-0B703ED68381}" type="presOf" srcId="{52FF4E85-A23D-482F-97DF-4E05A4A8ADC6}" destId="{4008F4B3-3560-4F06-93BA-508FA889694E}" srcOrd="1" destOrd="0" presId="urn:microsoft.com/office/officeart/2005/8/layout/orgChart1"/>
    <dgm:cxn modelId="{4A21CD1B-36BE-475B-B5DB-84633D3F13F3}" type="presOf" srcId="{08E06BDF-0B57-4D5C-A215-E7CD2867AD21}" destId="{15894141-53C4-47E3-B6CB-5612A330F6DC}" srcOrd="0" destOrd="0" presId="urn:microsoft.com/office/officeart/2005/8/layout/orgChart1"/>
    <dgm:cxn modelId="{95260B20-800F-45B3-ADE2-72AB6C5F6690}" type="presOf" srcId="{1233DB33-47E5-4490-8388-5C744E6F13FE}" destId="{2063D346-0352-4ACE-A6CD-FCE0B7B4CEC0}" srcOrd="0" destOrd="0" presId="urn:microsoft.com/office/officeart/2005/8/layout/orgChart1"/>
    <dgm:cxn modelId="{8B0CCF3D-0DC8-4908-B0E4-92F2F1C3A5BD}" srcId="{90AA6E44-F927-41C9-B80C-41CDA7C1B94B}" destId="{49EBC07F-6F4D-4B56-B1EC-09FF78A9A48C}" srcOrd="0" destOrd="0" parTransId="{EEE6B4A0-8B84-43F7-B761-AD5F09FE09A8}" sibTransId="{7D8FEFD9-36D6-491E-86EF-74601102B2C2}"/>
    <dgm:cxn modelId="{13C3D940-803D-4642-A484-E50B99E1EFE6}" type="presOf" srcId="{0CBFB287-CFFF-4969-9054-B2272AC0CA1A}" destId="{8308E7C6-A4A7-4DE2-A8F8-5F55D9CFCFE4}" srcOrd="0" destOrd="0" presId="urn:microsoft.com/office/officeart/2005/8/layout/orgChart1"/>
    <dgm:cxn modelId="{0AA03E5E-A6E3-4BC4-9AB3-7B7926AB51D8}" type="presOf" srcId="{90AA6E44-F927-41C9-B80C-41CDA7C1B94B}" destId="{FBFE7503-CABE-4FE2-9512-73BE41AAA1F9}" srcOrd="1" destOrd="0" presId="urn:microsoft.com/office/officeart/2005/8/layout/orgChart1"/>
    <dgm:cxn modelId="{68AA2C44-FF4F-4A8A-955A-F03CECEA08A7}" type="presOf" srcId="{2E5CD359-0B58-47FE-B25A-10AE302636A1}" destId="{54CC26E0-2BA1-4981-8EF1-5F63E07D269A}" srcOrd="1" destOrd="0" presId="urn:microsoft.com/office/officeart/2005/8/layout/orgChart1"/>
    <dgm:cxn modelId="{125D4D65-8CED-4D77-A474-A63E3CEC5506}" srcId="{0499F54E-9116-457C-8DDF-1CB58BB6D439}" destId="{2E5CD359-0B58-47FE-B25A-10AE302636A1}" srcOrd="0" destOrd="0" parTransId="{578BF742-EF03-45EE-BE0A-D44AA7FFD5CA}" sibTransId="{674FE540-BC82-4EFB-98B9-A72CF54B5F20}"/>
    <dgm:cxn modelId="{9D29BB66-017B-4639-A6E0-00D1243C6F70}" srcId="{2E5CD359-0B58-47FE-B25A-10AE302636A1}" destId="{52FF4E85-A23D-482F-97DF-4E05A4A8ADC6}" srcOrd="0" destOrd="0" parTransId="{7944C18B-C924-45E0-92A3-68362C47D55D}" sibTransId="{D8F72555-A0E9-49A9-B2AA-3DACE912B534}"/>
    <dgm:cxn modelId="{1FB6694B-BF8B-4D71-B337-4C70E5D1A93F}" type="presOf" srcId="{49EBC07F-6F4D-4B56-B1EC-09FF78A9A48C}" destId="{A031C298-D0AD-45CD-87BE-F311C22C1B07}" srcOrd="0" destOrd="0" presId="urn:microsoft.com/office/officeart/2005/8/layout/orgChart1"/>
    <dgm:cxn modelId="{78467B75-1816-4548-BDF6-442F7A64E507}" srcId="{2E5CD359-0B58-47FE-B25A-10AE302636A1}" destId="{90AA6E44-F927-41C9-B80C-41CDA7C1B94B}" srcOrd="1" destOrd="0" parTransId="{0CBFB287-CFFF-4969-9054-B2272AC0CA1A}" sibTransId="{AD6E319B-8D43-4EEF-9DFE-4A1BDBC9D45B}"/>
    <dgm:cxn modelId="{837B707C-9DBF-4719-8F98-ABD6DFFBF040}" srcId="{90AA6E44-F927-41C9-B80C-41CDA7C1B94B}" destId="{08E06BDF-0B57-4D5C-A215-E7CD2867AD21}" srcOrd="1" destOrd="0" parTransId="{1233DB33-47E5-4490-8388-5C744E6F13FE}" sibTransId="{C45540C6-880E-430B-B5F4-C4D044DE105D}"/>
    <dgm:cxn modelId="{D9CB027E-A6B2-41F0-8C30-DC7313028CE8}" type="presOf" srcId="{2E5CD359-0B58-47FE-B25A-10AE302636A1}" destId="{B8021586-52BF-411D-AF4D-DB69231586D9}" srcOrd="0" destOrd="0" presId="urn:microsoft.com/office/officeart/2005/8/layout/orgChart1"/>
    <dgm:cxn modelId="{0634DD86-09AA-4604-BAEB-6B53C5A24284}" type="presOf" srcId="{08E06BDF-0B57-4D5C-A215-E7CD2867AD21}" destId="{A2E8676D-A723-4360-91C7-408134EAA4CC}" srcOrd="1" destOrd="0" presId="urn:microsoft.com/office/officeart/2005/8/layout/orgChart1"/>
    <dgm:cxn modelId="{CC9840AC-ABEB-453F-9525-C86B502A5A5D}" type="presOf" srcId="{EEE6B4A0-8B84-43F7-B761-AD5F09FE09A8}" destId="{443EC1B6-EC8D-48EC-8587-C194CAC0FCA0}" srcOrd="0" destOrd="0" presId="urn:microsoft.com/office/officeart/2005/8/layout/orgChart1"/>
    <dgm:cxn modelId="{2CB375B4-B9FD-47E4-8B37-F5220738887F}" type="presOf" srcId="{90AA6E44-F927-41C9-B80C-41CDA7C1B94B}" destId="{5DAC579D-CE1F-4448-A31A-8E9A16219411}" srcOrd="0" destOrd="0" presId="urn:microsoft.com/office/officeart/2005/8/layout/orgChart1"/>
    <dgm:cxn modelId="{98A9A3CA-12C6-4721-AF1E-DD738FDBFDA1}" type="presOf" srcId="{7944C18B-C924-45E0-92A3-68362C47D55D}" destId="{833F5900-EB27-41F9-9D0F-EFD65619E21A}" srcOrd="0" destOrd="0" presId="urn:microsoft.com/office/officeart/2005/8/layout/orgChart1"/>
    <dgm:cxn modelId="{8BE7BFCF-B0FF-4A39-BFFF-0251EC210A42}" type="presOf" srcId="{49EBC07F-6F4D-4B56-B1EC-09FF78A9A48C}" destId="{AEB6649F-BF4C-43B7-A81B-C7033353C5C4}" srcOrd="1" destOrd="0" presId="urn:microsoft.com/office/officeart/2005/8/layout/orgChart1"/>
    <dgm:cxn modelId="{3EC936E5-0054-40A1-8CD7-C3028E4CBA92}" type="presOf" srcId="{52FF4E85-A23D-482F-97DF-4E05A4A8ADC6}" destId="{DE291551-81C5-42BD-9A76-BD0B958FA72F}" srcOrd="0" destOrd="0" presId="urn:microsoft.com/office/officeart/2005/8/layout/orgChart1"/>
    <dgm:cxn modelId="{4042D6E7-FD1B-4213-957D-890E3371EAD5}" type="presOf" srcId="{0499F54E-9116-457C-8DDF-1CB58BB6D439}" destId="{02B30014-1609-46C6-B8D4-DED36062932D}" srcOrd="0" destOrd="0" presId="urn:microsoft.com/office/officeart/2005/8/layout/orgChart1"/>
    <dgm:cxn modelId="{1A812390-BB23-4B98-87B7-7E5F58E6AFF2}" type="presParOf" srcId="{02B30014-1609-46C6-B8D4-DED36062932D}" destId="{4D8A663C-F434-4807-9EB9-AB6E9779F6C2}" srcOrd="0" destOrd="0" presId="urn:microsoft.com/office/officeart/2005/8/layout/orgChart1"/>
    <dgm:cxn modelId="{80B36720-9B26-468C-B865-CB59BDE4DBB7}" type="presParOf" srcId="{4D8A663C-F434-4807-9EB9-AB6E9779F6C2}" destId="{0D4AA655-8540-4255-A9DE-E2A3AD27B655}" srcOrd="0" destOrd="0" presId="urn:microsoft.com/office/officeart/2005/8/layout/orgChart1"/>
    <dgm:cxn modelId="{270A4A8D-0169-4A76-90AC-C55F4B6F58D5}" type="presParOf" srcId="{0D4AA655-8540-4255-A9DE-E2A3AD27B655}" destId="{B8021586-52BF-411D-AF4D-DB69231586D9}" srcOrd="0" destOrd="0" presId="urn:microsoft.com/office/officeart/2005/8/layout/orgChart1"/>
    <dgm:cxn modelId="{1C759A92-8B8C-4D6D-8A98-06A87BB83562}" type="presParOf" srcId="{0D4AA655-8540-4255-A9DE-E2A3AD27B655}" destId="{54CC26E0-2BA1-4981-8EF1-5F63E07D269A}" srcOrd="1" destOrd="0" presId="urn:microsoft.com/office/officeart/2005/8/layout/orgChart1"/>
    <dgm:cxn modelId="{D1F31330-C57C-48CE-A709-FFEA94C2F786}" type="presParOf" srcId="{4D8A663C-F434-4807-9EB9-AB6E9779F6C2}" destId="{6737B23A-B539-4640-A941-78E0A3F6C261}" srcOrd="1" destOrd="0" presId="urn:microsoft.com/office/officeart/2005/8/layout/orgChart1"/>
    <dgm:cxn modelId="{81B2E0D7-4493-4246-8C36-720B8F8C30A9}" type="presParOf" srcId="{6737B23A-B539-4640-A941-78E0A3F6C261}" destId="{833F5900-EB27-41F9-9D0F-EFD65619E21A}" srcOrd="0" destOrd="0" presId="urn:microsoft.com/office/officeart/2005/8/layout/orgChart1"/>
    <dgm:cxn modelId="{6BFFA68F-B720-4087-B937-302691F8855F}" type="presParOf" srcId="{6737B23A-B539-4640-A941-78E0A3F6C261}" destId="{EE7AC7C3-5B20-4657-92AC-55AD33DDD219}" srcOrd="1" destOrd="0" presId="urn:microsoft.com/office/officeart/2005/8/layout/orgChart1"/>
    <dgm:cxn modelId="{1FDA4B1D-D62D-463A-93ED-5CDCC89C9F27}" type="presParOf" srcId="{EE7AC7C3-5B20-4657-92AC-55AD33DDD219}" destId="{EE77C0BB-7F3C-4201-906B-426F3C24CB4C}" srcOrd="0" destOrd="0" presId="urn:microsoft.com/office/officeart/2005/8/layout/orgChart1"/>
    <dgm:cxn modelId="{7658EC15-DF33-4F16-ADCD-16A67CB13B50}" type="presParOf" srcId="{EE77C0BB-7F3C-4201-906B-426F3C24CB4C}" destId="{DE291551-81C5-42BD-9A76-BD0B958FA72F}" srcOrd="0" destOrd="0" presId="urn:microsoft.com/office/officeart/2005/8/layout/orgChart1"/>
    <dgm:cxn modelId="{DC9D7E96-0674-47A0-96B7-952A47A75AE5}" type="presParOf" srcId="{EE77C0BB-7F3C-4201-906B-426F3C24CB4C}" destId="{4008F4B3-3560-4F06-93BA-508FA889694E}" srcOrd="1" destOrd="0" presId="urn:microsoft.com/office/officeart/2005/8/layout/orgChart1"/>
    <dgm:cxn modelId="{75D557A4-1381-402E-A244-92332E903FAE}" type="presParOf" srcId="{EE7AC7C3-5B20-4657-92AC-55AD33DDD219}" destId="{4FB3EE0C-D824-4313-B23A-77ABB7436CDE}" srcOrd="1" destOrd="0" presId="urn:microsoft.com/office/officeart/2005/8/layout/orgChart1"/>
    <dgm:cxn modelId="{9760BFE6-41B5-4F43-A3FB-8F55B123313A}" type="presParOf" srcId="{EE7AC7C3-5B20-4657-92AC-55AD33DDD219}" destId="{791DD89E-520B-42DD-9930-47A301326C10}" srcOrd="2" destOrd="0" presId="urn:microsoft.com/office/officeart/2005/8/layout/orgChart1"/>
    <dgm:cxn modelId="{9A2E56D4-A69A-44F3-9C7F-96CB0C95ED82}" type="presParOf" srcId="{6737B23A-B539-4640-A941-78E0A3F6C261}" destId="{8308E7C6-A4A7-4DE2-A8F8-5F55D9CFCFE4}" srcOrd="2" destOrd="0" presId="urn:microsoft.com/office/officeart/2005/8/layout/orgChart1"/>
    <dgm:cxn modelId="{F91AD32B-0AC4-433A-9EBC-6F663B7EBC51}" type="presParOf" srcId="{6737B23A-B539-4640-A941-78E0A3F6C261}" destId="{3A0D3FF5-FB68-4788-BB28-0BE16B4E8674}" srcOrd="3" destOrd="0" presId="urn:microsoft.com/office/officeart/2005/8/layout/orgChart1"/>
    <dgm:cxn modelId="{60F3B910-D2A0-437D-8B14-3738399F3FAC}" type="presParOf" srcId="{3A0D3FF5-FB68-4788-BB28-0BE16B4E8674}" destId="{A757C934-9C76-427C-9821-41794D78DA1C}" srcOrd="0" destOrd="0" presId="urn:microsoft.com/office/officeart/2005/8/layout/orgChart1"/>
    <dgm:cxn modelId="{6715240F-8D72-428A-B961-A7835C3EC413}" type="presParOf" srcId="{A757C934-9C76-427C-9821-41794D78DA1C}" destId="{5DAC579D-CE1F-4448-A31A-8E9A16219411}" srcOrd="0" destOrd="0" presId="urn:microsoft.com/office/officeart/2005/8/layout/orgChart1"/>
    <dgm:cxn modelId="{F8ED2B33-7603-471C-B957-B9DC86FD1D69}" type="presParOf" srcId="{A757C934-9C76-427C-9821-41794D78DA1C}" destId="{FBFE7503-CABE-4FE2-9512-73BE41AAA1F9}" srcOrd="1" destOrd="0" presId="urn:microsoft.com/office/officeart/2005/8/layout/orgChart1"/>
    <dgm:cxn modelId="{CE94EFE6-877A-4B28-82A4-95B3CC85080A}" type="presParOf" srcId="{3A0D3FF5-FB68-4788-BB28-0BE16B4E8674}" destId="{C50B24EC-F27B-4CC6-94DD-DA75407F8843}" srcOrd="1" destOrd="0" presId="urn:microsoft.com/office/officeart/2005/8/layout/orgChart1"/>
    <dgm:cxn modelId="{4D8A554F-0422-445B-970D-A65D348991DA}" type="presParOf" srcId="{C50B24EC-F27B-4CC6-94DD-DA75407F8843}" destId="{443EC1B6-EC8D-48EC-8587-C194CAC0FCA0}" srcOrd="0" destOrd="0" presId="urn:microsoft.com/office/officeart/2005/8/layout/orgChart1"/>
    <dgm:cxn modelId="{2F70BE9C-9E7E-45A1-86FD-9F7502CFA451}" type="presParOf" srcId="{C50B24EC-F27B-4CC6-94DD-DA75407F8843}" destId="{C213C11C-3CE2-4E46-9DD9-CF4365A78D67}" srcOrd="1" destOrd="0" presId="urn:microsoft.com/office/officeart/2005/8/layout/orgChart1"/>
    <dgm:cxn modelId="{95EEB171-36A3-4915-A323-036DC594C822}" type="presParOf" srcId="{C213C11C-3CE2-4E46-9DD9-CF4365A78D67}" destId="{33A7B01F-55FE-4977-AA0B-C5883C05F628}" srcOrd="0" destOrd="0" presId="urn:microsoft.com/office/officeart/2005/8/layout/orgChart1"/>
    <dgm:cxn modelId="{20282616-61B8-4ADB-B6C4-0D3AC59E4D32}" type="presParOf" srcId="{33A7B01F-55FE-4977-AA0B-C5883C05F628}" destId="{A031C298-D0AD-45CD-87BE-F311C22C1B07}" srcOrd="0" destOrd="0" presId="urn:microsoft.com/office/officeart/2005/8/layout/orgChart1"/>
    <dgm:cxn modelId="{3FE7AB9B-1736-447C-BBF0-0BC0A015FCF6}" type="presParOf" srcId="{33A7B01F-55FE-4977-AA0B-C5883C05F628}" destId="{AEB6649F-BF4C-43B7-A81B-C7033353C5C4}" srcOrd="1" destOrd="0" presId="urn:microsoft.com/office/officeart/2005/8/layout/orgChart1"/>
    <dgm:cxn modelId="{65F902B1-AB36-4FC4-B552-8BF99587BC61}" type="presParOf" srcId="{C213C11C-3CE2-4E46-9DD9-CF4365A78D67}" destId="{8D4EC883-148F-44BF-AC5E-6FE97E7E1DE5}" srcOrd="1" destOrd="0" presId="urn:microsoft.com/office/officeart/2005/8/layout/orgChart1"/>
    <dgm:cxn modelId="{FA494F30-B7F4-41BA-A3B1-066A78F6236E}" type="presParOf" srcId="{C213C11C-3CE2-4E46-9DD9-CF4365A78D67}" destId="{C4B5660D-8114-43CB-99BA-E56BC971146C}" srcOrd="2" destOrd="0" presId="urn:microsoft.com/office/officeart/2005/8/layout/orgChart1"/>
    <dgm:cxn modelId="{FA81125A-0B4A-4853-8977-C38A3C629353}" type="presParOf" srcId="{C50B24EC-F27B-4CC6-94DD-DA75407F8843}" destId="{2063D346-0352-4ACE-A6CD-FCE0B7B4CEC0}" srcOrd="2" destOrd="0" presId="urn:microsoft.com/office/officeart/2005/8/layout/orgChart1"/>
    <dgm:cxn modelId="{63980192-EE32-4C02-AB4E-4197D91644B8}" type="presParOf" srcId="{C50B24EC-F27B-4CC6-94DD-DA75407F8843}" destId="{F3FA7A76-14A6-4A98-99F7-CCF5765A83C0}" srcOrd="3" destOrd="0" presId="urn:microsoft.com/office/officeart/2005/8/layout/orgChart1"/>
    <dgm:cxn modelId="{9FAD62BC-75D2-447F-B7B6-03CA46007672}" type="presParOf" srcId="{F3FA7A76-14A6-4A98-99F7-CCF5765A83C0}" destId="{7E49F767-F248-41F1-8532-8248F245B074}" srcOrd="0" destOrd="0" presId="urn:microsoft.com/office/officeart/2005/8/layout/orgChart1"/>
    <dgm:cxn modelId="{E31FF705-AB29-4920-A125-35994811A2B9}" type="presParOf" srcId="{7E49F767-F248-41F1-8532-8248F245B074}" destId="{15894141-53C4-47E3-B6CB-5612A330F6DC}" srcOrd="0" destOrd="0" presId="urn:microsoft.com/office/officeart/2005/8/layout/orgChart1"/>
    <dgm:cxn modelId="{AB563607-0281-4D4A-9A01-40A47182E045}" type="presParOf" srcId="{7E49F767-F248-41F1-8532-8248F245B074}" destId="{A2E8676D-A723-4360-91C7-408134EAA4CC}" srcOrd="1" destOrd="0" presId="urn:microsoft.com/office/officeart/2005/8/layout/orgChart1"/>
    <dgm:cxn modelId="{1C9691DD-7BB3-44EB-ACC1-81DB8096FFC0}" type="presParOf" srcId="{F3FA7A76-14A6-4A98-99F7-CCF5765A83C0}" destId="{25D9EC1D-C967-48CB-A38C-EE76B5786780}" srcOrd="1" destOrd="0" presId="urn:microsoft.com/office/officeart/2005/8/layout/orgChart1"/>
    <dgm:cxn modelId="{A83E651D-3FFD-40F5-B0A2-C0F74183C286}" type="presParOf" srcId="{F3FA7A76-14A6-4A98-99F7-CCF5765A83C0}" destId="{7F1CEEC7-274A-4ED6-B372-8393CECABA9B}" srcOrd="2" destOrd="0" presId="urn:microsoft.com/office/officeart/2005/8/layout/orgChart1"/>
    <dgm:cxn modelId="{90C719EA-C20E-4149-B832-BC57CD01A9BF}" type="presParOf" srcId="{3A0D3FF5-FB68-4788-BB28-0BE16B4E8674}" destId="{353C9479-7A05-4E5B-95C0-659AC3C06BD7}" srcOrd="2" destOrd="0" presId="urn:microsoft.com/office/officeart/2005/8/layout/orgChart1"/>
    <dgm:cxn modelId="{6292E61C-502E-4062-91F9-62BB433FD580}" type="presParOf" srcId="{4D8A663C-F434-4807-9EB9-AB6E9779F6C2}" destId="{9412CCAE-ADA8-40E1-93B0-AAA29893BB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9F54E-9116-457C-8DDF-1CB58BB6D4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CD359-0B58-47FE-B25A-10AE302636A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/>
            <a:t>Классификация ОС</a:t>
          </a:r>
        </a:p>
      </dgm:t>
    </dgm:pt>
    <dgm:pt modelId="{578BF742-EF03-45EE-BE0A-D44AA7FFD5CA}" type="parTrans" cxnId="{125D4D65-8CED-4D77-A474-A63E3CEC5506}">
      <dgm:prSet/>
      <dgm:spPr/>
      <dgm:t>
        <a:bodyPr/>
        <a:lstStyle/>
        <a:p>
          <a:endParaRPr lang="ru-RU"/>
        </a:p>
      </dgm:t>
    </dgm:pt>
    <dgm:pt modelId="{674FE540-BC82-4EFB-98B9-A72CF54B5F20}" type="sibTrans" cxnId="{125D4D65-8CED-4D77-A474-A63E3CEC5506}">
      <dgm:prSet/>
      <dgm:spPr/>
      <dgm:t>
        <a:bodyPr/>
        <a:lstStyle/>
        <a:p>
          <a:endParaRPr lang="ru-RU"/>
        </a:p>
      </dgm:t>
    </dgm:pt>
    <dgm:pt modelId="{52FF4E85-A23D-482F-97DF-4E05A4A8ADC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/>
            <a:t>По разрядности</a:t>
          </a:r>
        </a:p>
      </dgm:t>
    </dgm:pt>
    <dgm:pt modelId="{7944C18B-C924-45E0-92A3-68362C47D55D}" type="parTrans" cxnId="{9D29BB66-017B-4639-A6E0-00D1243C6F70}">
      <dgm:prSet/>
      <dgm:spPr/>
      <dgm:t>
        <a:bodyPr/>
        <a:lstStyle/>
        <a:p>
          <a:endParaRPr lang="ru-RU"/>
        </a:p>
      </dgm:t>
    </dgm:pt>
    <dgm:pt modelId="{D8F72555-A0E9-49A9-B2AA-3DACE912B534}" type="sibTrans" cxnId="{9D29BB66-017B-4639-A6E0-00D1243C6F70}">
      <dgm:prSet/>
      <dgm:spPr/>
      <dgm:t>
        <a:bodyPr/>
        <a:lstStyle/>
        <a:p>
          <a:endParaRPr lang="ru-RU"/>
        </a:p>
      </dgm:t>
    </dgm:pt>
    <dgm:pt modelId="{90AA6E44-F927-41C9-B80C-41CDA7C1B94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 типу интерфейса</a:t>
          </a:r>
        </a:p>
      </dgm:t>
    </dgm:pt>
    <dgm:pt modelId="{0CBFB287-CFFF-4969-9054-B2272AC0CA1A}" type="parTrans" cxnId="{78467B75-1816-4548-BDF6-442F7A64E507}">
      <dgm:prSet/>
      <dgm:spPr/>
      <dgm:t>
        <a:bodyPr/>
        <a:lstStyle/>
        <a:p>
          <a:endParaRPr lang="ru-RU"/>
        </a:p>
      </dgm:t>
    </dgm:pt>
    <dgm:pt modelId="{AD6E319B-8D43-4EEF-9DFE-4A1BDBC9D45B}" type="sibTrans" cxnId="{78467B75-1816-4548-BDF6-442F7A64E507}">
      <dgm:prSet/>
      <dgm:spPr/>
      <dgm:t>
        <a:bodyPr/>
        <a:lstStyle/>
        <a:p>
          <a:endParaRPr lang="ru-RU"/>
        </a:p>
      </dgm:t>
    </dgm:pt>
    <dgm:pt modelId="{63295976-DC4A-4A0C-939D-B68F4A1CA355}">
      <dgm:prSet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 типу лицензии</a:t>
          </a:r>
        </a:p>
      </dgm:t>
    </dgm:pt>
    <dgm:pt modelId="{D93BC92E-2660-431E-AD88-BF103BCF98F7}" type="parTrans" cxnId="{7A57ED45-D81D-4C58-A973-CB340D98029B}">
      <dgm:prSet/>
      <dgm:spPr/>
      <dgm:t>
        <a:bodyPr/>
        <a:lstStyle/>
        <a:p>
          <a:endParaRPr lang="ru-RU"/>
        </a:p>
      </dgm:t>
    </dgm:pt>
    <dgm:pt modelId="{9A1E10E5-5E9E-4C55-A8C4-68BE779F1A98}" type="sibTrans" cxnId="{7A57ED45-D81D-4C58-A973-CB340D98029B}">
      <dgm:prSet/>
      <dgm:spPr/>
      <dgm:t>
        <a:bodyPr/>
        <a:lstStyle/>
        <a:p>
          <a:endParaRPr lang="ru-RU"/>
        </a:p>
      </dgm:t>
    </dgm:pt>
    <dgm:pt modelId="{F8063602-C7A7-4796-9CE8-4EB1424D8B74}">
      <dgm:prSet/>
      <dgm:spPr/>
      <dgm:t>
        <a:bodyPr/>
        <a:lstStyle/>
        <a:p>
          <a:r>
            <a:rPr lang="ru-RU" dirty="0"/>
            <a:t>32 разрядные</a:t>
          </a:r>
        </a:p>
      </dgm:t>
    </dgm:pt>
    <dgm:pt modelId="{43A0E9A6-E9E6-4B31-BE2C-DBDDED583C76}" type="parTrans" cxnId="{FF1771E8-2DCC-4B51-83DE-3D32C34F59F0}">
      <dgm:prSet/>
      <dgm:spPr/>
      <dgm:t>
        <a:bodyPr/>
        <a:lstStyle/>
        <a:p>
          <a:endParaRPr lang="ru-RU"/>
        </a:p>
      </dgm:t>
    </dgm:pt>
    <dgm:pt modelId="{9CE45999-D398-4A65-BD6B-130EFC0952C0}" type="sibTrans" cxnId="{FF1771E8-2DCC-4B51-83DE-3D32C34F59F0}">
      <dgm:prSet/>
      <dgm:spPr/>
      <dgm:t>
        <a:bodyPr/>
        <a:lstStyle/>
        <a:p>
          <a:endParaRPr lang="ru-RU"/>
        </a:p>
      </dgm:t>
    </dgm:pt>
    <dgm:pt modelId="{94EAEFC4-EE94-4A78-9599-E4FF9EC4AE71}">
      <dgm:prSet/>
      <dgm:spPr/>
      <dgm:t>
        <a:bodyPr/>
        <a:lstStyle/>
        <a:p>
          <a:r>
            <a:rPr lang="ru-RU" dirty="0"/>
            <a:t>64 разрядные</a:t>
          </a:r>
        </a:p>
      </dgm:t>
    </dgm:pt>
    <dgm:pt modelId="{4590CA49-6251-4614-BF96-4DCD3DC820BC}" type="parTrans" cxnId="{55E2F34C-9541-4B20-A30D-C832EECF55E0}">
      <dgm:prSet/>
      <dgm:spPr/>
      <dgm:t>
        <a:bodyPr/>
        <a:lstStyle/>
        <a:p>
          <a:endParaRPr lang="ru-RU"/>
        </a:p>
      </dgm:t>
    </dgm:pt>
    <dgm:pt modelId="{518BB0D7-C6D2-429F-AC49-F15A60B073F9}" type="sibTrans" cxnId="{55E2F34C-9541-4B20-A30D-C832EECF55E0}">
      <dgm:prSet/>
      <dgm:spPr/>
      <dgm:t>
        <a:bodyPr/>
        <a:lstStyle/>
        <a:p>
          <a:endParaRPr lang="ru-RU"/>
        </a:p>
      </dgm:t>
    </dgm:pt>
    <dgm:pt modelId="{AB64673C-1BEE-4E8A-B902-A4A9E1556B61}">
      <dgm:prSet/>
      <dgm:spPr/>
      <dgm:t>
        <a:bodyPr/>
        <a:lstStyle/>
        <a:p>
          <a:r>
            <a:rPr lang="ru-RU" dirty="0"/>
            <a:t>Коммерческие (</a:t>
          </a:r>
          <a:r>
            <a:rPr lang="en-US" dirty="0"/>
            <a:t>Windows, macOS)</a:t>
          </a:r>
          <a:endParaRPr lang="ru-RU" dirty="0"/>
        </a:p>
      </dgm:t>
    </dgm:pt>
    <dgm:pt modelId="{224D40FE-0004-49E5-A6AD-51EFD13961EA}" type="parTrans" cxnId="{3E2E56EB-0D90-426F-8075-E90F4933BA14}">
      <dgm:prSet/>
      <dgm:spPr/>
      <dgm:t>
        <a:bodyPr/>
        <a:lstStyle/>
        <a:p>
          <a:endParaRPr lang="ru-RU"/>
        </a:p>
      </dgm:t>
    </dgm:pt>
    <dgm:pt modelId="{AC547E88-CCDD-41B6-BFBB-D9B128B727B1}" type="sibTrans" cxnId="{3E2E56EB-0D90-426F-8075-E90F4933BA14}">
      <dgm:prSet/>
      <dgm:spPr/>
      <dgm:t>
        <a:bodyPr/>
        <a:lstStyle/>
        <a:p>
          <a:endParaRPr lang="ru-RU"/>
        </a:p>
      </dgm:t>
    </dgm:pt>
    <dgm:pt modelId="{0C4D3B2D-E1BE-490A-BD4B-F5EBB79732C9}">
      <dgm:prSet/>
      <dgm:spPr/>
      <dgm:t>
        <a:bodyPr/>
        <a:lstStyle/>
        <a:p>
          <a:r>
            <a:rPr lang="ru-RU" dirty="0"/>
            <a:t>Свободно распространяемые</a:t>
          </a:r>
          <a:r>
            <a:rPr lang="en-US" dirty="0"/>
            <a:t> (Linux)</a:t>
          </a:r>
          <a:endParaRPr lang="ru-RU" dirty="0"/>
        </a:p>
      </dgm:t>
    </dgm:pt>
    <dgm:pt modelId="{BE0E9FE6-00B5-4773-96B6-F39C7D26AA1E}" type="parTrans" cxnId="{B9E8E332-5E1A-4FE3-918D-4C2A9FB88A51}">
      <dgm:prSet/>
      <dgm:spPr/>
      <dgm:t>
        <a:bodyPr/>
        <a:lstStyle/>
        <a:p>
          <a:endParaRPr lang="ru-RU"/>
        </a:p>
      </dgm:t>
    </dgm:pt>
    <dgm:pt modelId="{513ED7CF-AA5A-4750-87AC-C929BD717629}" type="sibTrans" cxnId="{B9E8E332-5E1A-4FE3-918D-4C2A9FB88A51}">
      <dgm:prSet/>
      <dgm:spPr/>
      <dgm:t>
        <a:bodyPr/>
        <a:lstStyle/>
        <a:p>
          <a:endParaRPr lang="ru-RU"/>
        </a:p>
      </dgm:t>
    </dgm:pt>
    <dgm:pt modelId="{C0CE78E1-B214-4EC2-A446-E3C1F7C7C9B6}">
      <dgm:prSet/>
      <dgm:spPr/>
      <dgm:t>
        <a:bodyPr/>
        <a:lstStyle/>
        <a:p>
          <a:r>
            <a:rPr lang="ru-RU" dirty="0"/>
            <a:t>Текстовые</a:t>
          </a:r>
        </a:p>
      </dgm:t>
    </dgm:pt>
    <dgm:pt modelId="{D7C94D62-B584-4BC2-B95E-4E65548CD781}" type="parTrans" cxnId="{D365B723-F91A-4D04-8A0A-EAF1228AFC5D}">
      <dgm:prSet/>
      <dgm:spPr/>
      <dgm:t>
        <a:bodyPr/>
        <a:lstStyle/>
        <a:p>
          <a:endParaRPr lang="ru-RU"/>
        </a:p>
      </dgm:t>
    </dgm:pt>
    <dgm:pt modelId="{AF520D40-F4AA-4029-853E-B7ACDE6472C6}" type="sibTrans" cxnId="{D365B723-F91A-4D04-8A0A-EAF1228AFC5D}">
      <dgm:prSet/>
      <dgm:spPr/>
      <dgm:t>
        <a:bodyPr/>
        <a:lstStyle/>
        <a:p>
          <a:endParaRPr lang="ru-RU"/>
        </a:p>
      </dgm:t>
    </dgm:pt>
    <dgm:pt modelId="{6B75252F-C573-43E8-8126-50CECBFD87B9}">
      <dgm:prSet/>
      <dgm:spPr/>
      <dgm:t>
        <a:bodyPr/>
        <a:lstStyle/>
        <a:p>
          <a:r>
            <a:rPr lang="ru-RU" dirty="0"/>
            <a:t>Графические</a:t>
          </a:r>
        </a:p>
      </dgm:t>
    </dgm:pt>
    <dgm:pt modelId="{1245DE16-08C6-4004-9A12-44366709191C}" type="parTrans" cxnId="{33CF8B94-801F-4458-B9AD-DE449B5AEF8E}">
      <dgm:prSet/>
      <dgm:spPr/>
      <dgm:t>
        <a:bodyPr/>
        <a:lstStyle/>
        <a:p>
          <a:endParaRPr lang="ru-RU"/>
        </a:p>
      </dgm:t>
    </dgm:pt>
    <dgm:pt modelId="{7045D4C9-B67C-4DF1-BAD6-6090A0136477}" type="sibTrans" cxnId="{33CF8B94-801F-4458-B9AD-DE449B5AEF8E}">
      <dgm:prSet/>
      <dgm:spPr/>
      <dgm:t>
        <a:bodyPr/>
        <a:lstStyle/>
        <a:p>
          <a:endParaRPr lang="ru-RU"/>
        </a:p>
      </dgm:t>
    </dgm:pt>
    <dgm:pt modelId="{C4205B26-95E7-43FA-86F5-409DF86D652B}">
      <dgm:prSet/>
      <dgm:spPr/>
      <dgm:t>
        <a:bodyPr/>
        <a:lstStyle/>
        <a:p>
          <a:r>
            <a:rPr lang="ru-RU" dirty="0"/>
            <a:t>…</a:t>
          </a:r>
        </a:p>
      </dgm:t>
    </dgm:pt>
    <dgm:pt modelId="{429554E3-4752-47F8-8EBD-E7A782E9A234}" type="parTrans" cxnId="{663BF6D1-662C-4351-894A-24649F9EDE58}">
      <dgm:prSet/>
      <dgm:spPr/>
      <dgm:t>
        <a:bodyPr/>
        <a:lstStyle/>
        <a:p>
          <a:endParaRPr lang="ru-RU"/>
        </a:p>
      </dgm:t>
    </dgm:pt>
    <dgm:pt modelId="{000B492E-7ECE-4B48-B31C-570653333753}" type="sibTrans" cxnId="{663BF6D1-662C-4351-894A-24649F9EDE58}">
      <dgm:prSet/>
      <dgm:spPr/>
      <dgm:t>
        <a:bodyPr/>
        <a:lstStyle/>
        <a:p>
          <a:endParaRPr lang="ru-RU"/>
        </a:p>
      </dgm:t>
    </dgm:pt>
    <dgm:pt modelId="{02B30014-1609-46C6-B8D4-DED36062932D}" type="pres">
      <dgm:prSet presAssocID="{0499F54E-9116-457C-8DDF-1CB58BB6D4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8A663C-F434-4807-9EB9-AB6E9779F6C2}" type="pres">
      <dgm:prSet presAssocID="{2E5CD359-0B58-47FE-B25A-10AE302636A1}" presName="hierRoot1" presStyleCnt="0">
        <dgm:presLayoutVars>
          <dgm:hierBranch val="init"/>
        </dgm:presLayoutVars>
      </dgm:prSet>
      <dgm:spPr/>
    </dgm:pt>
    <dgm:pt modelId="{0D4AA655-8540-4255-A9DE-E2A3AD27B655}" type="pres">
      <dgm:prSet presAssocID="{2E5CD359-0B58-47FE-B25A-10AE302636A1}" presName="rootComposite1" presStyleCnt="0"/>
      <dgm:spPr/>
    </dgm:pt>
    <dgm:pt modelId="{B8021586-52BF-411D-AF4D-DB69231586D9}" type="pres">
      <dgm:prSet presAssocID="{2E5CD359-0B58-47FE-B25A-10AE302636A1}" presName="rootText1" presStyleLbl="node0" presStyleIdx="0" presStyleCnt="1" custScaleX="142767">
        <dgm:presLayoutVars>
          <dgm:chPref val="3"/>
        </dgm:presLayoutVars>
      </dgm:prSet>
      <dgm:spPr/>
    </dgm:pt>
    <dgm:pt modelId="{54CC26E0-2BA1-4981-8EF1-5F63E07D269A}" type="pres">
      <dgm:prSet presAssocID="{2E5CD359-0B58-47FE-B25A-10AE302636A1}" presName="rootConnector1" presStyleLbl="node1" presStyleIdx="0" presStyleCnt="0"/>
      <dgm:spPr/>
    </dgm:pt>
    <dgm:pt modelId="{6737B23A-B539-4640-A941-78E0A3F6C261}" type="pres">
      <dgm:prSet presAssocID="{2E5CD359-0B58-47FE-B25A-10AE302636A1}" presName="hierChild2" presStyleCnt="0"/>
      <dgm:spPr/>
    </dgm:pt>
    <dgm:pt modelId="{833F5900-EB27-41F9-9D0F-EFD65619E21A}" type="pres">
      <dgm:prSet presAssocID="{7944C18B-C924-45E0-92A3-68362C47D55D}" presName="Name37" presStyleLbl="parChTrans1D2" presStyleIdx="0" presStyleCnt="4"/>
      <dgm:spPr/>
    </dgm:pt>
    <dgm:pt modelId="{EE7AC7C3-5B20-4657-92AC-55AD33DDD219}" type="pres">
      <dgm:prSet presAssocID="{52FF4E85-A23D-482F-97DF-4E05A4A8ADC6}" presName="hierRoot2" presStyleCnt="0">
        <dgm:presLayoutVars>
          <dgm:hierBranch val="init"/>
        </dgm:presLayoutVars>
      </dgm:prSet>
      <dgm:spPr/>
    </dgm:pt>
    <dgm:pt modelId="{EE77C0BB-7F3C-4201-906B-426F3C24CB4C}" type="pres">
      <dgm:prSet presAssocID="{52FF4E85-A23D-482F-97DF-4E05A4A8ADC6}" presName="rootComposite" presStyleCnt="0"/>
      <dgm:spPr/>
    </dgm:pt>
    <dgm:pt modelId="{DE291551-81C5-42BD-9A76-BD0B958FA72F}" type="pres">
      <dgm:prSet presAssocID="{52FF4E85-A23D-482F-97DF-4E05A4A8ADC6}" presName="rootText" presStyleLbl="node2" presStyleIdx="0" presStyleCnt="4" custLinFactNeighborX="-70158" custLinFactNeighborY="1992">
        <dgm:presLayoutVars>
          <dgm:chPref val="3"/>
        </dgm:presLayoutVars>
      </dgm:prSet>
      <dgm:spPr/>
    </dgm:pt>
    <dgm:pt modelId="{4008F4B3-3560-4F06-93BA-508FA889694E}" type="pres">
      <dgm:prSet presAssocID="{52FF4E85-A23D-482F-97DF-4E05A4A8ADC6}" presName="rootConnector" presStyleLbl="node2" presStyleIdx="0" presStyleCnt="4"/>
      <dgm:spPr/>
    </dgm:pt>
    <dgm:pt modelId="{4FB3EE0C-D824-4313-B23A-77ABB7436CDE}" type="pres">
      <dgm:prSet presAssocID="{52FF4E85-A23D-482F-97DF-4E05A4A8ADC6}" presName="hierChild4" presStyleCnt="0"/>
      <dgm:spPr/>
    </dgm:pt>
    <dgm:pt modelId="{FFF26E14-D933-4C66-82C8-851528F3C359}" type="pres">
      <dgm:prSet presAssocID="{43A0E9A6-E9E6-4B31-BE2C-DBDDED583C76}" presName="Name37" presStyleLbl="parChTrans1D3" presStyleIdx="0" presStyleCnt="6"/>
      <dgm:spPr/>
    </dgm:pt>
    <dgm:pt modelId="{DC54543A-7867-4C01-AE96-A1EC8E91A3F9}" type="pres">
      <dgm:prSet presAssocID="{F8063602-C7A7-4796-9CE8-4EB1424D8B74}" presName="hierRoot2" presStyleCnt="0">
        <dgm:presLayoutVars>
          <dgm:hierBranch val="init"/>
        </dgm:presLayoutVars>
      </dgm:prSet>
      <dgm:spPr/>
    </dgm:pt>
    <dgm:pt modelId="{ED5E5865-8221-4A2F-BDA1-E73C4343A1F2}" type="pres">
      <dgm:prSet presAssocID="{F8063602-C7A7-4796-9CE8-4EB1424D8B74}" presName="rootComposite" presStyleCnt="0"/>
      <dgm:spPr/>
    </dgm:pt>
    <dgm:pt modelId="{BCF3B82F-8DDD-4178-BFB5-E6DF1B2AEE2D}" type="pres">
      <dgm:prSet presAssocID="{F8063602-C7A7-4796-9CE8-4EB1424D8B74}" presName="rootText" presStyleLbl="node3" presStyleIdx="0" presStyleCnt="6" custLinFactNeighborX="-71568" custLinFactNeighborY="-7086">
        <dgm:presLayoutVars>
          <dgm:chPref val="3"/>
        </dgm:presLayoutVars>
      </dgm:prSet>
      <dgm:spPr/>
    </dgm:pt>
    <dgm:pt modelId="{91D153F0-3EED-4D10-902D-E11D5E951198}" type="pres">
      <dgm:prSet presAssocID="{F8063602-C7A7-4796-9CE8-4EB1424D8B74}" presName="rootConnector" presStyleLbl="node3" presStyleIdx="0" presStyleCnt="6"/>
      <dgm:spPr/>
    </dgm:pt>
    <dgm:pt modelId="{8A966827-3EFF-470D-9B0E-720214445AAE}" type="pres">
      <dgm:prSet presAssocID="{F8063602-C7A7-4796-9CE8-4EB1424D8B74}" presName="hierChild4" presStyleCnt="0"/>
      <dgm:spPr/>
    </dgm:pt>
    <dgm:pt modelId="{07E30C6D-EA2B-4687-9EA7-C1CB8E9E73D0}" type="pres">
      <dgm:prSet presAssocID="{F8063602-C7A7-4796-9CE8-4EB1424D8B74}" presName="hierChild5" presStyleCnt="0"/>
      <dgm:spPr/>
    </dgm:pt>
    <dgm:pt modelId="{FEDCC684-C159-499A-9D43-A054F4AC1F4E}" type="pres">
      <dgm:prSet presAssocID="{4590CA49-6251-4614-BF96-4DCD3DC820BC}" presName="Name37" presStyleLbl="parChTrans1D3" presStyleIdx="1" presStyleCnt="6"/>
      <dgm:spPr/>
    </dgm:pt>
    <dgm:pt modelId="{AE276ADC-3F0E-4744-8AE6-141FDE9863F3}" type="pres">
      <dgm:prSet presAssocID="{94EAEFC4-EE94-4A78-9599-E4FF9EC4AE71}" presName="hierRoot2" presStyleCnt="0">
        <dgm:presLayoutVars>
          <dgm:hierBranch val="init"/>
        </dgm:presLayoutVars>
      </dgm:prSet>
      <dgm:spPr/>
    </dgm:pt>
    <dgm:pt modelId="{FCFB6BF2-1400-4C03-A5F9-317F0E93C376}" type="pres">
      <dgm:prSet presAssocID="{94EAEFC4-EE94-4A78-9599-E4FF9EC4AE71}" presName="rootComposite" presStyleCnt="0"/>
      <dgm:spPr/>
    </dgm:pt>
    <dgm:pt modelId="{03D49500-ED1F-476A-98FA-5DC4B8671209}" type="pres">
      <dgm:prSet presAssocID="{94EAEFC4-EE94-4A78-9599-E4FF9EC4AE71}" presName="rootText" presStyleLbl="node3" presStyleIdx="1" presStyleCnt="6" custLinFactNeighborX="-71568" custLinFactNeighborY="-7086">
        <dgm:presLayoutVars>
          <dgm:chPref val="3"/>
        </dgm:presLayoutVars>
      </dgm:prSet>
      <dgm:spPr/>
    </dgm:pt>
    <dgm:pt modelId="{B4AF2AFC-11C7-4025-B80F-3D8DA9C3E5C9}" type="pres">
      <dgm:prSet presAssocID="{94EAEFC4-EE94-4A78-9599-E4FF9EC4AE71}" presName="rootConnector" presStyleLbl="node3" presStyleIdx="1" presStyleCnt="6"/>
      <dgm:spPr/>
    </dgm:pt>
    <dgm:pt modelId="{02590653-BE28-4E52-9C0A-DE69721D4F44}" type="pres">
      <dgm:prSet presAssocID="{94EAEFC4-EE94-4A78-9599-E4FF9EC4AE71}" presName="hierChild4" presStyleCnt="0"/>
      <dgm:spPr/>
    </dgm:pt>
    <dgm:pt modelId="{00762B05-6287-483D-843A-26CF28A6B52C}" type="pres">
      <dgm:prSet presAssocID="{94EAEFC4-EE94-4A78-9599-E4FF9EC4AE71}" presName="hierChild5" presStyleCnt="0"/>
      <dgm:spPr/>
    </dgm:pt>
    <dgm:pt modelId="{791DD89E-520B-42DD-9930-47A301326C10}" type="pres">
      <dgm:prSet presAssocID="{52FF4E85-A23D-482F-97DF-4E05A4A8ADC6}" presName="hierChild5" presStyleCnt="0"/>
      <dgm:spPr/>
    </dgm:pt>
    <dgm:pt modelId="{976FE95C-5049-4B2E-8797-67E1F9982935}" type="pres">
      <dgm:prSet presAssocID="{D93BC92E-2660-431E-AD88-BF103BCF98F7}" presName="Name37" presStyleLbl="parChTrans1D2" presStyleIdx="1" presStyleCnt="4"/>
      <dgm:spPr/>
    </dgm:pt>
    <dgm:pt modelId="{9C91EC45-C870-4783-9403-97769A07748B}" type="pres">
      <dgm:prSet presAssocID="{63295976-DC4A-4A0C-939D-B68F4A1CA355}" presName="hierRoot2" presStyleCnt="0">
        <dgm:presLayoutVars>
          <dgm:hierBranch val="init"/>
        </dgm:presLayoutVars>
      </dgm:prSet>
      <dgm:spPr/>
    </dgm:pt>
    <dgm:pt modelId="{68DA043A-A04C-4110-9EAB-F6874B170E15}" type="pres">
      <dgm:prSet presAssocID="{63295976-DC4A-4A0C-939D-B68F4A1CA355}" presName="rootComposite" presStyleCnt="0"/>
      <dgm:spPr/>
    </dgm:pt>
    <dgm:pt modelId="{F5DCE37C-AD42-4E7C-BBC0-4422005EA015}" type="pres">
      <dgm:prSet presAssocID="{63295976-DC4A-4A0C-939D-B68F4A1CA355}" presName="rootText" presStyleLbl="node2" presStyleIdx="1" presStyleCnt="4" custLinFactNeighborX="-33336" custLinFactNeighborY="1638">
        <dgm:presLayoutVars>
          <dgm:chPref val="3"/>
        </dgm:presLayoutVars>
      </dgm:prSet>
      <dgm:spPr/>
    </dgm:pt>
    <dgm:pt modelId="{88EBE8D6-48B2-4FD7-8987-BD599B476692}" type="pres">
      <dgm:prSet presAssocID="{63295976-DC4A-4A0C-939D-B68F4A1CA355}" presName="rootConnector" presStyleLbl="node2" presStyleIdx="1" presStyleCnt="4"/>
      <dgm:spPr/>
    </dgm:pt>
    <dgm:pt modelId="{23A1F902-F9FA-4B41-A214-5867238AC5A5}" type="pres">
      <dgm:prSet presAssocID="{63295976-DC4A-4A0C-939D-B68F4A1CA355}" presName="hierChild4" presStyleCnt="0"/>
      <dgm:spPr/>
    </dgm:pt>
    <dgm:pt modelId="{CAB661E7-1B61-4CDE-AEB9-5560459E8A99}" type="pres">
      <dgm:prSet presAssocID="{224D40FE-0004-49E5-A6AD-51EFD13961EA}" presName="Name37" presStyleLbl="parChTrans1D3" presStyleIdx="2" presStyleCnt="6"/>
      <dgm:spPr/>
    </dgm:pt>
    <dgm:pt modelId="{6919FDCD-6590-4981-BDB8-D7CBAD995A9D}" type="pres">
      <dgm:prSet presAssocID="{AB64673C-1BEE-4E8A-B902-A4A9E1556B61}" presName="hierRoot2" presStyleCnt="0">
        <dgm:presLayoutVars>
          <dgm:hierBranch val="init"/>
        </dgm:presLayoutVars>
      </dgm:prSet>
      <dgm:spPr/>
    </dgm:pt>
    <dgm:pt modelId="{1002EE36-BE41-4C9A-86FF-1B757EBAFB74}" type="pres">
      <dgm:prSet presAssocID="{AB64673C-1BEE-4E8A-B902-A4A9E1556B61}" presName="rootComposite" presStyleCnt="0"/>
      <dgm:spPr/>
    </dgm:pt>
    <dgm:pt modelId="{C10DB13C-3D2F-4BC3-94DC-0E04F2FDB9C2}" type="pres">
      <dgm:prSet presAssocID="{AB64673C-1BEE-4E8A-B902-A4A9E1556B61}" presName="rootText" presStyleLbl="node3" presStyleIdx="2" presStyleCnt="6" custLinFactNeighborX="-33336" custLinFactNeighborY="1638">
        <dgm:presLayoutVars>
          <dgm:chPref val="3"/>
        </dgm:presLayoutVars>
      </dgm:prSet>
      <dgm:spPr/>
    </dgm:pt>
    <dgm:pt modelId="{837672F5-FA99-41BC-BA93-EC94EF67B986}" type="pres">
      <dgm:prSet presAssocID="{AB64673C-1BEE-4E8A-B902-A4A9E1556B61}" presName="rootConnector" presStyleLbl="node3" presStyleIdx="2" presStyleCnt="6"/>
      <dgm:spPr/>
    </dgm:pt>
    <dgm:pt modelId="{6F6FD46D-29E6-4E64-937A-B8D732A893F6}" type="pres">
      <dgm:prSet presAssocID="{AB64673C-1BEE-4E8A-B902-A4A9E1556B61}" presName="hierChild4" presStyleCnt="0"/>
      <dgm:spPr/>
    </dgm:pt>
    <dgm:pt modelId="{6344D5C1-E4D5-4147-B73C-11BEA3AF471C}" type="pres">
      <dgm:prSet presAssocID="{AB64673C-1BEE-4E8A-B902-A4A9E1556B61}" presName="hierChild5" presStyleCnt="0"/>
      <dgm:spPr/>
    </dgm:pt>
    <dgm:pt modelId="{9C4EEBAE-658F-4A9D-A524-E443941DE584}" type="pres">
      <dgm:prSet presAssocID="{BE0E9FE6-00B5-4773-96B6-F39C7D26AA1E}" presName="Name37" presStyleLbl="parChTrans1D3" presStyleIdx="3" presStyleCnt="6"/>
      <dgm:spPr/>
    </dgm:pt>
    <dgm:pt modelId="{920ACB67-D9D9-4B8B-8A28-F0AF2DA791FA}" type="pres">
      <dgm:prSet presAssocID="{0C4D3B2D-E1BE-490A-BD4B-F5EBB79732C9}" presName="hierRoot2" presStyleCnt="0">
        <dgm:presLayoutVars>
          <dgm:hierBranch val="init"/>
        </dgm:presLayoutVars>
      </dgm:prSet>
      <dgm:spPr/>
    </dgm:pt>
    <dgm:pt modelId="{A3B52A06-EA92-4141-A963-16FE4A677B91}" type="pres">
      <dgm:prSet presAssocID="{0C4D3B2D-E1BE-490A-BD4B-F5EBB79732C9}" presName="rootComposite" presStyleCnt="0"/>
      <dgm:spPr/>
    </dgm:pt>
    <dgm:pt modelId="{76265F56-54CC-4FFA-B16C-855090D787D3}" type="pres">
      <dgm:prSet presAssocID="{0C4D3B2D-E1BE-490A-BD4B-F5EBB79732C9}" presName="rootText" presStyleLbl="node3" presStyleIdx="3" presStyleCnt="6" custLinFactNeighborX="-33336" custLinFactNeighborY="1638">
        <dgm:presLayoutVars>
          <dgm:chPref val="3"/>
        </dgm:presLayoutVars>
      </dgm:prSet>
      <dgm:spPr/>
    </dgm:pt>
    <dgm:pt modelId="{ACFBA6A0-CFB9-484A-8B42-352AF6C4F35B}" type="pres">
      <dgm:prSet presAssocID="{0C4D3B2D-E1BE-490A-BD4B-F5EBB79732C9}" presName="rootConnector" presStyleLbl="node3" presStyleIdx="3" presStyleCnt="6"/>
      <dgm:spPr/>
    </dgm:pt>
    <dgm:pt modelId="{35DC00EE-E65F-4200-80EA-B41D783A57A1}" type="pres">
      <dgm:prSet presAssocID="{0C4D3B2D-E1BE-490A-BD4B-F5EBB79732C9}" presName="hierChild4" presStyleCnt="0"/>
      <dgm:spPr/>
    </dgm:pt>
    <dgm:pt modelId="{8D22C07E-32AC-4114-A438-2A8CC35D8C6A}" type="pres">
      <dgm:prSet presAssocID="{0C4D3B2D-E1BE-490A-BD4B-F5EBB79732C9}" presName="hierChild5" presStyleCnt="0"/>
      <dgm:spPr/>
    </dgm:pt>
    <dgm:pt modelId="{BD72A702-F528-47AD-8675-B3F7B56FBDE2}" type="pres">
      <dgm:prSet presAssocID="{63295976-DC4A-4A0C-939D-B68F4A1CA355}" presName="hierChild5" presStyleCnt="0"/>
      <dgm:spPr/>
    </dgm:pt>
    <dgm:pt modelId="{8308E7C6-A4A7-4DE2-A8F8-5F55D9CFCFE4}" type="pres">
      <dgm:prSet presAssocID="{0CBFB287-CFFF-4969-9054-B2272AC0CA1A}" presName="Name37" presStyleLbl="parChTrans1D2" presStyleIdx="2" presStyleCnt="4"/>
      <dgm:spPr/>
    </dgm:pt>
    <dgm:pt modelId="{3A0D3FF5-FB68-4788-BB28-0BE16B4E8674}" type="pres">
      <dgm:prSet presAssocID="{90AA6E44-F927-41C9-B80C-41CDA7C1B94B}" presName="hierRoot2" presStyleCnt="0">
        <dgm:presLayoutVars>
          <dgm:hierBranch val="r"/>
        </dgm:presLayoutVars>
      </dgm:prSet>
      <dgm:spPr/>
    </dgm:pt>
    <dgm:pt modelId="{A757C934-9C76-427C-9821-41794D78DA1C}" type="pres">
      <dgm:prSet presAssocID="{90AA6E44-F927-41C9-B80C-41CDA7C1B94B}" presName="rootComposite" presStyleCnt="0"/>
      <dgm:spPr/>
    </dgm:pt>
    <dgm:pt modelId="{5DAC579D-CE1F-4448-A31A-8E9A16219411}" type="pres">
      <dgm:prSet presAssocID="{90AA6E44-F927-41C9-B80C-41CDA7C1B94B}" presName="rootText" presStyleLbl="node2" presStyleIdx="2" presStyleCnt="4" custScaleY="98403" custLinFactNeighborX="-3258" custLinFactNeighborY="3235">
        <dgm:presLayoutVars>
          <dgm:chPref val="3"/>
        </dgm:presLayoutVars>
      </dgm:prSet>
      <dgm:spPr/>
    </dgm:pt>
    <dgm:pt modelId="{FBFE7503-CABE-4FE2-9512-73BE41AAA1F9}" type="pres">
      <dgm:prSet presAssocID="{90AA6E44-F927-41C9-B80C-41CDA7C1B94B}" presName="rootConnector" presStyleLbl="node2" presStyleIdx="2" presStyleCnt="4"/>
      <dgm:spPr/>
    </dgm:pt>
    <dgm:pt modelId="{C50B24EC-F27B-4CC6-94DD-DA75407F8843}" type="pres">
      <dgm:prSet presAssocID="{90AA6E44-F927-41C9-B80C-41CDA7C1B94B}" presName="hierChild4" presStyleCnt="0"/>
      <dgm:spPr/>
    </dgm:pt>
    <dgm:pt modelId="{234F89E7-A727-4921-9904-9C4D64FF9441}" type="pres">
      <dgm:prSet presAssocID="{1245DE16-08C6-4004-9A12-44366709191C}" presName="Name50" presStyleLbl="parChTrans1D3" presStyleIdx="4" presStyleCnt="6"/>
      <dgm:spPr/>
    </dgm:pt>
    <dgm:pt modelId="{06DF7B91-C314-4641-85F0-B60F5D34CC48}" type="pres">
      <dgm:prSet presAssocID="{6B75252F-C573-43E8-8126-50CECBFD87B9}" presName="hierRoot2" presStyleCnt="0">
        <dgm:presLayoutVars>
          <dgm:hierBranch val="init"/>
        </dgm:presLayoutVars>
      </dgm:prSet>
      <dgm:spPr/>
    </dgm:pt>
    <dgm:pt modelId="{0C977D22-7DAD-4D7C-9313-41A61EFA7C3D}" type="pres">
      <dgm:prSet presAssocID="{6B75252F-C573-43E8-8126-50CECBFD87B9}" presName="rootComposite" presStyleCnt="0"/>
      <dgm:spPr/>
    </dgm:pt>
    <dgm:pt modelId="{27064794-9990-47C1-AECB-50D27DF3EE8C}" type="pres">
      <dgm:prSet presAssocID="{6B75252F-C573-43E8-8126-50CECBFD87B9}" presName="rootText" presStyleLbl="node3" presStyleIdx="4" presStyleCnt="6" custLinFactNeighborX="2548" custLinFactNeighborY="-9128">
        <dgm:presLayoutVars>
          <dgm:chPref val="3"/>
        </dgm:presLayoutVars>
      </dgm:prSet>
      <dgm:spPr/>
    </dgm:pt>
    <dgm:pt modelId="{C669BB38-9BEC-4D8B-A52F-1F484215B604}" type="pres">
      <dgm:prSet presAssocID="{6B75252F-C573-43E8-8126-50CECBFD87B9}" presName="rootConnector" presStyleLbl="node3" presStyleIdx="4" presStyleCnt="6"/>
      <dgm:spPr/>
    </dgm:pt>
    <dgm:pt modelId="{E5E0B243-1CD7-4945-81C8-F224A8353305}" type="pres">
      <dgm:prSet presAssocID="{6B75252F-C573-43E8-8126-50CECBFD87B9}" presName="hierChild4" presStyleCnt="0"/>
      <dgm:spPr/>
    </dgm:pt>
    <dgm:pt modelId="{C578D46C-70C9-452B-9EA9-64FA64A6002A}" type="pres">
      <dgm:prSet presAssocID="{6B75252F-C573-43E8-8126-50CECBFD87B9}" presName="hierChild5" presStyleCnt="0"/>
      <dgm:spPr/>
    </dgm:pt>
    <dgm:pt modelId="{9CB928BC-EC88-406E-8BA4-0C82BABB5E0E}" type="pres">
      <dgm:prSet presAssocID="{D7C94D62-B584-4BC2-B95E-4E65548CD781}" presName="Name50" presStyleLbl="parChTrans1D3" presStyleIdx="5" presStyleCnt="6"/>
      <dgm:spPr/>
    </dgm:pt>
    <dgm:pt modelId="{56205500-A33F-41BB-A1D5-D8B2DC7F0466}" type="pres">
      <dgm:prSet presAssocID="{C0CE78E1-B214-4EC2-A446-E3C1F7C7C9B6}" presName="hierRoot2" presStyleCnt="0">
        <dgm:presLayoutVars>
          <dgm:hierBranch val="init"/>
        </dgm:presLayoutVars>
      </dgm:prSet>
      <dgm:spPr/>
    </dgm:pt>
    <dgm:pt modelId="{12A0CF7F-8218-4DCC-BD5D-17A9D0803ED4}" type="pres">
      <dgm:prSet presAssocID="{C0CE78E1-B214-4EC2-A446-E3C1F7C7C9B6}" presName="rootComposite" presStyleCnt="0"/>
      <dgm:spPr/>
    </dgm:pt>
    <dgm:pt modelId="{A008DF20-B311-4130-854C-DAF1B91CA33F}" type="pres">
      <dgm:prSet presAssocID="{C0CE78E1-B214-4EC2-A446-E3C1F7C7C9B6}" presName="rootText" presStyleLbl="node3" presStyleIdx="5" presStyleCnt="6" custFlipHor="1" custScaleX="93985" custLinFactNeighborX="7779" custLinFactNeighborY="-3202">
        <dgm:presLayoutVars>
          <dgm:chPref val="3"/>
        </dgm:presLayoutVars>
      </dgm:prSet>
      <dgm:spPr/>
    </dgm:pt>
    <dgm:pt modelId="{A98E5ADD-9A9F-4A9A-827A-7A55F443E14E}" type="pres">
      <dgm:prSet presAssocID="{C0CE78E1-B214-4EC2-A446-E3C1F7C7C9B6}" presName="rootConnector" presStyleLbl="node3" presStyleIdx="5" presStyleCnt="6"/>
      <dgm:spPr/>
    </dgm:pt>
    <dgm:pt modelId="{4C8ADB0A-61A7-4450-858B-2FC752F1D24C}" type="pres">
      <dgm:prSet presAssocID="{C0CE78E1-B214-4EC2-A446-E3C1F7C7C9B6}" presName="hierChild4" presStyleCnt="0"/>
      <dgm:spPr/>
    </dgm:pt>
    <dgm:pt modelId="{78270A44-7A4A-48E8-82F8-249A90E41CFD}" type="pres">
      <dgm:prSet presAssocID="{C0CE78E1-B214-4EC2-A446-E3C1F7C7C9B6}" presName="hierChild5" presStyleCnt="0"/>
      <dgm:spPr/>
    </dgm:pt>
    <dgm:pt modelId="{353C9479-7A05-4E5B-95C0-659AC3C06BD7}" type="pres">
      <dgm:prSet presAssocID="{90AA6E44-F927-41C9-B80C-41CDA7C1B94B}" presName="hierChild5" presStyleCnt="0"/>
      <dgm:spPr/>
    </dgm:pt>
    <dgm:pt modelId="{D73FE346-562E-4FFB-AFE3-7FE8EA2A8DF1}" type="pres">
      <dgm:prSet presAssocID="{429554E3-4752-47F8-8EBD-E7A782E9A234}" presName="Name37" presStyleLbl="parChTrans1D2" presStyleIdx="3" presStyleCnt="4"/>
      <dgm:spPr/>
    </dgm:pt>
    <dgm:pt modelId="{5105CF20-C07D-4FEF-BE93-18A8702523F6}" type="pres">
      <dgm:prSet presAssocID="{C4205B26-95E7-43FA-86F5-409DF86D652B}" presName="hierRoot2" presStyleCnt="0">
        <dgm:presLayoutVars>
          <dgm:hierBranch val="init"/>
        </dgm:presLayoutVars>
      </dgm:prSet>
      <dgm:spPr/>
    </dgm:pt>
    <dgm:pt modelId="{D116E474-1FDF-4079-A834-068EACA0EFB6}" type="pres">
      <dgm:prSet presAssocID="{C4205B26-95E7-43FA-86F5-409DF86D652B}" presName="rootComposite" presStyleCnt="0"/>
      <dgm:spPr/>
    </dgm:pt>
    <dgm:pt modelId="{751E3F46-4BA2-4FA8-A7D1-3E644AA09E8A}" type="pres">
      <dgm:prSet presAssocID="{C4205B26-95E7-43FA-86F5-409DF86D652B}" presName="rootText" presStyleLbl="node2" presStyleIdx="3" presStyleCnt="4">
        <dgm:presLayoutVars>
          <dgm:chPref val="3"/>
        </dgm:presLayoutVars>
      </dgm:prSet>
      <dgm:spPr/>
    </dgm:pt>
    <dgm:pt modelId="{962B5FAD-0446-419A-8EDA-1620D0809272}" type="pres">
      <dgm:prSet presAssocID="{C4205B26-95E7-43FA-86F5-409DF86D652B}" presName="rootConnector" presStyleLbl="node2" presStyleIdx="3" presStyleCnt="4"/>
      <dgm:spPr/>
    </dgm:pt>
    <dgm:pt modelId="{9C2F09D8-C3BB-4B03-8911-C6AD4A01F65C}" type="pres">
      <dgm:prSet presAssocID="{C4205B26-95E7-43FA-86F5-409DF86D652B}" presName="hierChild4" presStyleCnt="0"/>
      <dgm:spPr/>
    </dgm:pt>
    <dgm:pt modelId="{5B8675D9-204F-4D2C-8D7F-5086FC479063}" type="pres">
      <dgm:prSet presAssocID="{C4205B26-95E7-43FA-86F5-409DF86D652B}" presName="hierChild5" presStyleCnt="0"/>
      <dgm:spPr/>
    </dgm:pt>
    <dgm:pt modelId="{9412CCAE-ADA8-40E1-93B0-AAA29893BBE8}" type="pres">
      <dgm:prSet presAssocID="{2E5CD359-0B58-47FE-B25A-10AE302636A1}" presName="hierChild3" presStyleCnt="0"/>
      <dgm:spPr/>
    </dgm:pt>
  </dgm:ptLst>
  <dgm:cxnLst>
    <dgm:cxn modelId="{E3C18804-DA21-4618-B456-990C983519C1}" type="presOf" srcId="{0C4D3B2D-E1BE-490A-BD4B-F5EBB79732C9}" destId="{ACFBA6A0-CFB9-484A-8B42-352AF6C4F35B}" srcOrd="1" destOrd="0" presId="urn:microsoft.com/office/officeart/2005/8/layout/orgChart1"/>
    <dgm:cxn modelId="{F9EEB50E-EEC4-4724-9F0E-0B703ED68381}" type="presOf" srcId="{52FF4E85-A23D-482F-97DF-4E05A4A8ADC6}" destId="{4008F4B3-3560-4F06-93BA-508FA889694E}" srcOrd="1" destOrd="0" presId="urn:microsoft.com/office/officeart/2005/8/layout/orgChart1"/>
    <dgm:cxn modelId="{32BF2511-542A-4B75-B8D8-218BAE296DB9}" type="presOf" srcId="{D93BC92E-2660-431E-AD88-BF103BCF98F7}" destId="{976FE95C-5049-4B2E-8797-67E1F9982935}" srcOrd="0" destOrd="0" presId="urn:microsoft.com/office/officeart/2005/8/layout/orgChart1"/>
    <dgm:cxn modelId="{3E4F5D11-6965-469E-956B-864D67EF9CB7}" type="presOf" srcId="{D7C94D62-B584-4BC2-B95E-4E65548CD781}" destId="{9CB928BC-EC88-406E-8BA4-0C82BABB5E0E}" srcOrd="0" destOrd="0" presId="urn:microsoft.com/office/officeart/2005/8/layout/orgChart1"/>
    <dgm:cxn modelId="{28168F15-41C8-4276-9349-B1318CF7D3EB}" type="presOf" srcId="{F8063602-C7A7-4796-9CE8-4EB1424D8B74}" destId="{91D153F0-3EED-4D10-902D-E11D5E951198}" srcOrd="1" destOrd="0" presId="urn:microsoft.com/office/officeart/2005/8/layout/orgChart1"/>
    <dgm:cxn modelId="{E06B1923-2738-472E-B35D-B8EA2C06E563}" type="presOf" srcId="{AB64673C-1BEE-4E8A-B902-A4A9E1556B61}" destId="{837672F5-FA99-41BC-BA93-EC94EF67B986}" srcOrd="1" destOrd="0" presId="urn:microsoft.com/office/officeart/2005/8/layout/orgChart1"/>
    <dgm:cxn modelId="{D365B723-F91A-4D04-8A0A-EAF1228AFC5D}" srcId="{90AA6E44-F927-41C9-B80C-41CDA7C1B94B}" destId="{C0CE78E1-B214-4EC2-A446-E3C1F7C7C9B6}" srcOrd="1" destOrd="0" parTransId="{D7C94D62-B584-4BC2-B95E-4E65548CD781}" sibTransId="{AF520D40-F4AA-4029-853E-B7ACDE6472C6}"/>
    <dgm:cxn modelId="{F1171C2E-F7E0-423A-8EAD-87EEA4101E50}" type="presOf" srcId="{429554E3-4752-47F8-8EBD-E7A782E9A234}" destId="{D73FE346-562E-4FFB-AFE3-7FE8EA2A8DF1}" srcOrd="0" destOrd="0" presId="urn:microsoft.com/office/officeart/2005/8/layout/orgChart1"/>
    <dgm:cxn modelId="{B9E8E332-5E1A-4FE3-918D-4C2A9FB88A51}" srcId="{63295976-DC4A-4A0C-939D-B68F4A1CA355}" destId="{0C4D3B2D-E1BE-490A-BD4B-F5EBB79732C9}" srcOrd="1" destOrd="0" parTransId="{BE0E9FE6-00B5-4773-96B6-F39C7D26AA1E}" sibTransId="{513ED7CF-AA5A-4750-87AC-C929BD717629}"/>
    <dgm:cxn modelId="{1FF91540-736B-4887-B48F-7315A6261ABE}" type="presOf" srcId="{0C4D3B2D-E1BE-490A-BD4B-F5EBB79732C9}" destId="{76265F56-54CC-4FFA-B16C-855090D787D3}" srcOrd="0" destOrd="0" presId="urn:microsoft.com/office/officeart/2005/8/layout/orgChart1"/>
    <dgm:cxn modelId="{13C3D940-803D-4642-A484-E50B99E1EFE6}" type="presOf" srcId="{0CBFB287-CFFF-4969-9054-B2272AC0CA1A}" destId="{8308E7C6-A4A7-4DE2-A8F8-5F55D9CFCFE4}" srcOrd="0" destOrd="0" presId="urn:microsoft.com/office/officeart/2005/8/layout/orgChart1"/>
    <dgm:cxn modelId="{0AA03E5E-A6E3-4BC4-9AB3-7B7926AB51D8}" type="presOf" srcId="{90AA6E44-F927-41C9-B80C-41CDA7C1B94B}" destId="{FBFE7503-CABE-4FE2-9512-73BE41AAA1F9}" srcOrd="1" destOrd="0" presId="urn:microsoft.com/office/officeart/2005/8/layout/orgChart1"/>
    <dgm:cxn modelId="{26360D62-E704-48A5-97E1-671BA763A9B0}" type="presOf" srcId="{C4205B26-95E7-43FA-86F5-409DF86D652B}" destId="{751E3F46-4BA2-4FA8-A7D1-3E644AA09E8A}" srcOrd="0" destOrd="0" presId="urn:microsoft.com/office/officeart/2005/8/layout/orgChart1"/>
    <dgm:cxn modelId="{68AA2C44-FF4F-4A8A-955A-F03CECEA08A7}" type="presOf" srcId="{2E5CD359-0B58-47FE-B25A-10AE302636A1}" destId="{54CC26E0-2BA1-4981-8EF1-5F63E07D269A}" srcOrd="1" destOrd="0" presId="urn:microsoft.com/office/officeart/2005/8/layout/orgChart1"/>
    <dgm:cxn modelId="{58486465-7C1A-4AEA-AEA3-7A2103C49925}" type="presOf" srcId="{6B75252F-C573-43E8-8126-50CECBFD87B9}" destId="{27064794-9990-47C1-AECB-50D27DF3EE8C}" srcOrd="0" destOrd="0" presId="urn:microsoft.com/office/officeart/2005/8/layout/orgChart1"/>
    <dgm:cxn modelId="{125D4D65-8CED-4D77-A474-A63E3CEC5506}" srcId="{0499F54E-9116-457C-8DDF-1CB58BB6D439}" destId="{2E5CD359-0B58-47FE-B25A-10AE302636A1}" srcOrd="0" destOrd="0" parTransId="{578BF742-EF03-45EE-BE0A-D44AA7FFD5CA}" sibTransId="{674FE540-BC82-4EFB-98B9-A72CF54B5F20}"/>
    <dgm:cxn modelId="{7A57ED45-D81D-4C58-A973-CB340D98029B}" srcId="{2E5CD359-0B58-47FE-B25A-10AE302636A1}" destId="{63295976-DC4A-4A0C-939D-B68F4A1CA355}" srcOrd="1" destOrd="0" parTransId="{D93BC92E-2660-431E-AD88-BF103BCF98F7}" sibTransId="{9A1E10E5-5E9E-4C55-A8C4-68BE779F1A98}"/>
    <dgm:cxn modelId="{9D29BB66-017B-4639-A6E0-00D1243C6F70}" srcId="{2E5CD359-0B58-47FE-B25A-10AE302636A1}" destId="{52FF4E85-A23D-482F-97DF-4E05A4A8ADC6}" srcOrd="0" destOrd="0" parTransId="{7944C18B-C924-45E0-92A3-68362C47D55D}" sibTransId="{D8F72555-A0E9-49A9-B2AA-3DACE912B534}"/>
    <dgm:cxn modelId="{55E2F34C-9541-4B20-A30D-C832EECF55E0}" srcId="{52FF4E85-A23D-482F-97DF-4E05A4A8ADC6}" destId="{94EAEFC4-EE94-4A78-9599-E4FF9EC4AE71}" srcOrd="1" destOrd="0" parTransId="{4590CA49-6251-4614-BF96-4DCD3DC820BC}" sibTransId="{518BB0D7-C6D2-429F-AC49-F15A60B073F9}"/>
    <dgm:cxn modelId="{88B50B4D-7E15-44B2-96F8-AD585A4C96E7}" type="presOf" srcId="{43A0E9A6-E9E6-4B31-BE2C-DBDDED583C76}" destId="{FFF26E14-D933-4C66-82C8-851528F3C359}" srcOrd="0" destOrd="0" presId="urn:microsoft.com/office/officeart/2005/8/layout/orgChart1"/>
    <dgm:cxn modelId="{3F320C71-2932-4A83-9FFA-B948FB5119FD}" type="presOf" srcId="{C0CE78E1-B214-4EC2-A446-E3C1F7C7C9B6}" destId="{A98E5ADD-9A9F-4A9A-827A-7A55F443E14E}" srcOrd="1" destOrd="0" presId="urn:microsoft.com/office/officeart/2005/8/layout/orgChart1"/>
    <dgm:cxn modelId="{78467B75-1816-4548-BDF6-442F7A64E507}" srcId="{2E5CD359-0B58-47FE-B25A-10AE302636A1}" destId="{90AA6E44-F927-41C9-B80C-41CDA7C1B94B}" srcOrd="2" destOrd="0" parTransId="{0CBFB287-CFFF-4969-9054-B2272AC0CA1A}" sibTransId="{AD6E319B-8D43-4EEF-9DFE-4A1BDBC9D45B}"/>
    <dgm:cxn modelId="{0ED45778-617C-416F-827B-89C56A980686}" type="presOf" srcId="{63295976-DC4A-4A0C-939D-B68F4A1CA355}" destId="{F5DCE37C-AD42-4E7C-BBC0-4422005EA015}" srcOrd="0" destOrd="0" presId="urn:microsoft.com/office/officeart/2005/8/layout/orgChart1"/>
    <dgm:cxn modelId="{D9CB027E-A6B2-41F0-8C30-DC7313028CE8}" type="presOf" srcId="{2E5CD359-0B58-47FE-B25A-10AE302636A1}" destId="{B8021586-52BF-411D-AF4D-DB69231586D9}" srcOrd="0" destOrd="0" presId="urn:microsoft.com/office/officeart/2005/8/layout/orgChart1"/>
    <dgm:cxn modelId="{EEDE4388-5FB4-4B2B-B244-0362AE5A8AA9}" type="presOf" srcId="{224D40FE-0004-49E5-A6AD-51EFD13961EA}" destId="{CAB661E7-1B61-4CDE-AEB9-5560459E8A99}" srcOrd="0" destOrd="0" presId="urn:microsoft.com/office/officeart/2005/8/layout/orgChart1"/>
    <dgm:cxn modelId="{FD41AC8F-3D6D-42DB-901F-DD1122602C5B}" type="presOf" srcId="{63295976-DC4A-4A0C-939D-B68F4A1CA355}" destId="{88EBE8D6-48B2-4FD7-8987-BD599B476692}" srcOrd="1" destOrd="0" presId="urn:microsoft.com/office/officeart/2005/8/layout/orgChart1"/>
    <dgm:cxn modelId="{C3EF7193-F328-4648-811C-D116FC9B253C}" type="presOf" srcId="{1245DE16-08C6-4004-9A12-44366709191C}" destId="{234F89E7-A727-4921-9904-9C4D64FF9441}" srcOrd="0" destOrd="0" presId="urn:microsoft.com/office/officeart/2005/8/layout/orgChart1"/>
    <dgm:cxn modelId="{979F2A94-DE8B-42A4-937A-EBA0A8173D8C}" type="presOf" srcId="{6B75252F-C573-43E8-8126-50CECBFD87B9}" destId="{C669BB38-9BEC-4D8B-A52F-1F484215B604}" srcOrd="1" destOrd="0" presId="urn:microsoft.com/office/officeart/2005/8/layout/orgChart1"/>
    <dgm:cxn modelId="{33CF8B94-801F-4458-B9AD-DE449B5AEF8E}" srcId="{90AA6E44-F927-41C9-B80C-41CDA7C1B94B}" destId="{6B75252F-C573-43E8-8126-50CECBFD87B9}" srcOrd="0" destOrd="0" parTransId="{1245DE16-08C6-4004-9A12-44366709191C}" sibTransId="{7045D4C9-B67C-4DF1-BAD6-6090A0136477}"/>
    <dgm:cxn modelId="{F90AF295-2E05-4B9B-B78D-D8F3AFB12048}" type="presOf" srcId="{4590CA49-6251-4614-BF96-4DCD3DC820BC}" destId="{FEDCC684-C159-499A-9D43-A054F4AC1F4E}" srcOrd="0" destOrd="0" presId="urn:microsoft.com/office/officeart/2005/8/layout/orgChart1"/>
    <dgm:cxn modelId="{6E481E9C-608C-45A5-A8EE-128692F9F7AE}" type="presOf" srcId="{C0CE78E1-B214-4EC2-A446-E3C1F7C7C9B6}" destId="{A008DF20-B311-4130-854C-DAF1B91CA33F}" srcOrd="0" destOrd="0" presId="urn:microsoft.com/office/officeart/2005/8/layout/orgChart1"/>
    <dgm:cxn modelId="{CF6E81A2-AF83-4CD2-8C04-63F3F149BC5F}" type="presOf" srcId="{94EAEFC4-EE94-4A78-9599-E4FF9EC4AE71}" destId="{B4AF2AFC-11C7-4025-B80F-3D8DA9C3E5C9}" srcOrd="1" destOrd="0" presId="urn:microsoft.com/office/officeart/2005/8/layout/orgChart1"/>
    <dgm:cxn modelId="{A89912AB-5236-43D5-BE9E-DD001FA2DC8E}" type="presOf" srcId="{94EAEFC4-EE94-4A78-9599-E4FF9EC4AE71}" destId="{03D49500-ED1F-476A-98FA-5DC4B8671209}" srcOrd="0" destOrd="0" presId="urn:microsoft.com/office/officeart/2005/8/layout/orgChart1"/>
    <dgm:cxn modelId="{2CB375B4-B9FD-47E4-8B37-F5220738887F}" type="presOf" srcId="{90AA6E44-F927-41C9-B80C-41CDA7C1B94B}" destId="{5DAC579D-CE1F-4448-A31A-8E9A16219411}" srcOrd="0" destOrd="0" presId="urn:microsoft.com/office/officeart/2005/8/layout/orgChart1"/>
    <dgm:cxn modelId="{37C283C1-0935-46A9-BEDB-5CE9A7D2C260}" type="presOf" srcId="{C4205B26-95E7-43FA-86F5-409DF86D652B}" destId="{962B5FAD-0446-419A-8EDA-1620D0809272}" srcOrd="1" destOrd="0" presId="urn:microsoft.com/office/officeart/2005/8/layout/orgChart1"/>
    <dgm:cxn modelId="{98A9A3CA-12C6-4721-AF1E-DD738FDBFDA1}" type="presOf" srcId="{7944C18B-C924-45E0-92A3-68362C47D55D}" destId="{833F5900-EB27-41F9-9D0F-EFD65619E21A}" srcOrd="0" destOrd="0" presId="urn:microsoft.com/office/officeart/2005/8/layout/orgChart1"/>
    <dgm:cxn modelId="{41A167CF-CA68-4237-A56B-457CC318D9C4}" type="presOf" srcId="{F8063602-C7A7-4796-9CE8-4EB1424D8B74}" destId="{BCF3B82F-8DDD-4178-BFB5-E6DF1B2AEE2D}" srcOrd="0" destOrd="0" presId="urn:microsoft.com/office/officeart/2005/8/layout/orgChart1"/>
    <dgm:cxn modelId="{663BF6D1-662C-4351-894A-24649F9EDE58}" srcId="{2E5CD359-0B58-47FE-B25A-10AE302636A1}" destId="{C4205B26-95E7-43FA-86F5-409DF86D652B}" srcOrd="3" destOrd="0" parTransId="{429554E3-4752-47F8-8EBD-E7A782E9A234}" sibTransId="{000B492E-7ECE-4B48-B31C-570653333753}"/>
    <dgm:cxn modelId="{3FC723E4-1628-4639-9BD8-5681A7CA85C4}" type="presOf" srcId="{BE0E9FE6-00B5-4773-96B6-F39C7D26AA1E}" destId="{9C4EEBAE-658F-4A9D-A524-E443941DE584}" srcOrd="0" destOrd="0" presId="urn:microsoft.com/office/officeart/2005/8/layout/orgChart1"/>
    <dgm:cxn modelId="{3EC936E5-0054-40A1-8CD7-C3028E4CBA92}" type="presOf" srcId="{52FF4E85-A23D-482F-97DF-4E05A4A8ADC6}" destId="{DE291551-81C5-42BD-9A76-BD0B958FA72F}" srcOrd="0" destOrd="0" presId="urn:microsoft.com/office/officeart/2005/8/layout/orgChart1"/>
    <dgm:cxn modelId="{FF6DE7E6-779B-4D1C-A642-C622D453DB22}" type="presOf" srcId="{AB64673C-1BEE-4E8A-B902-A4A9E1556B61}" destId="{C10DB13C-3D2F-4BC3-94DC-0E04F2FDB9C2}" srcOrd="0" destOrd="0" presId="urn:microsoft.com/office/officeart/2005/8/layout/orgChart1"/>
    <dgm:cxn modelId="{4042D6E7-FD1B-4213-957D-890E3371EAD5}" type="presOf" srcId="{0499F54E-9116-457C-8DDF-1CB58BB6D439}" destId="{02B30014-1609-46C6-B8D4-DED36062932D}" srcOrd="0" destOrd="0" presId="urn:microsoft.com/office/officeart/2005/8/layout/orgChart1"/>
    <dgm:cxn modelId="{FF1771E8-2DCC-4B51-83DE-3D32C34F59F0}" srcId="{52FF4E85-A23D-482F-97DF-4E05A4A8ADC6}" destId="{F8063602-C7A7-4796-9CE8-4EB1424D8B74}" srcOrd="0" destOrd="0" parTransId="{43A0E9A6-E9E6-4B31-BE2C-DBDDED583C76}" sibTransId="{9CE45999-D398-4A65-BD6B-130EFC0952C0}"/>
    <dgm:cxn modelId="{3E2E56EB-0D90-426F-8075-E90F4933BA14}" srcId="{63295976-DC4A-4A0C-939D-B68F4A1CA355}" destId="{AB64673C-1BEE-4E8A-B902-A4A9E1556B61}" srcOrd="0" destOrd="0" parTransId="{224D40FE-0004-49E5-A6AD-51EFD13961EA}" sibTransId="{AC547E88-CCDD-41B6-BFBB-D9B128B727B1}"/>
    <dgm:cxn modelId="{1A812390-BB23-4B98-87B7-7E5F58E6AFF2}" type="presParOf" srcId="{02B30014-1609-46C6-B8D4-DED36062932D}" destId="{4D8A663C-F434-4807-9EB9-AB6E9779F6C2}" srcOrd="0" destOrd="0" presId="urn:microsoft.com/office/officeart/2005/8/layout/orgChart1"/>
    <dgm:cxn modelId="{80B36720-9B26-468C-B865-CB59BDE4DBB7}" type="presParOf" srcId="{4D8A663C-F434-4807-9EB9-AB6E9779F6C2}" destId="{0D4AA655-8540-4255-A9DE-E2A3AD27B655}" srcOrd="0" destOrd="0" presId="urn:microsoft.com/office/officeart/2005/8/layout/orgChart1"/>
    <dgm:cxn modelId="{270A4A8D-0169-4A76-90AC-C55F4B6F58D5}" type="presParOf" srcId="{0D4AA655-8540-4255-A9DE-E2A3AD27B655}" destId="{B8021586-52BF-411D-AF4D-DB69231586D9}" srcOrd="0" destOrd="0" presId="urn:microsoft.com/office/officeart/2005/8/layout/orgChart1"/>
    <dgm:cxn modelId="{1C759A92-8B8C-4D6D-8A98-06A87BB83562}" type="presParOf" srcId="{0D4AA655-8540-4255-A9DE-E2A3AD27B655}" destId="{54CC26E0-2BA1-4981-8EF1-5F63E07D269A}" srcOrd="1" destOrd="0" presId="urn:microsoft.com/office/officeart/2005/8/layout/orgChart1"/>
    <dgm:cxn modelId="{D1F31330-C57C-48CE-A709-FFEA94C2F786}" type="presParOf" srcId="{4D8A663C-F434-4807-9EB9-AB6E9779F6C2}" destId="{6737B23A-B539-4640-A941-78E0A3F6C261}" srcOrd="1" destOrd="0" presId="urn:microsoft.com/office/officeart/2005/8/layout/orgChart1"/>
    <dgm:cxn modelId="{81B2E0D7-4493-4246-8C36-720B8F8C30A9}" type="presParOf" srcId="{6737B23A-B539-4640-A941-78E0A3F6C261}" destId="{833F5900-EB27-41F9-9D0F-EFD65619E21A}" srcOrd="0" destOrd="0" presId="urn:microsoft.com/office/officeart/2005/8/layout/orgChart1"/>
    <dgm:cxn modelId="{6BFFA68F-B720-4087-B937-302691F8855F}" type="presParOf" srcId="{6737B23A-B539-4640-A941-78E0A3F6C261}" destId="{EE7AC7C3-5B20-4657-92AC-55AD33DDD219}" srcOrd="1" destOrd="0" presId="urn:microsoft.com/office/officeart/2005/8/layout/orgChart1"/>
    <dgm:cxn modelId="{1FDA4B1D-D62D-463A-93ED-5CDCC89C9F27}" type="presParOf" srcId="{EE7AC7C3-5B20-4657-92AC-55AD33DDD219}" destId="{EE77C0BB-7F3C-4201-906B-426F3C24CB4C}" srcOrd="0" destOrd="0" presId="urn:microsoft.com/office/officeart/2005/8/layout/orgChart1"/>
    <dgm:cxn modelId="{7658EC15-DF33-4F16-ADCD-16A67CB13B50}" type="presParOf" srcId="{EE77C0BB-7F3C-4201-906B-426F3C24CB4C}" destId="{DE291551-81C5-42BD-9A76-BD0B958FA72F}" srcOrd="0" destOrd="0" presId="urn:microsoft.com/office/officeart/2005/8/layout/orgChart1"/>
    <dgm:cxn modelId="{DC9D7E96-0674-47A0-96B7-952A47A75AE5}" type="presParOf" srcId="{EE77C0BB-7F3C-4201-906B-426F3C24CB4C}" destId="{4008F4B3-3560-4F06-93BA-508FA889694E}" srcOrd="1" destOrd="0" presId="urn:microsoft.com/office/officeart/2005/8/layout/orgChart1"/>
    <dgm:cxn modelId="{75D557A4-1381-402E-A244-92332E903FAE}" type="presParOf" srcId="{EE7AC7C3-5B20-4657-92AC-55AD33DDD219}" destId="{4FB3EE0C-D824-4313-B23A-77ABB7436CDE}" srcOrd="1" destOrd="0" presId="urn:microsoft.com/office/officeart/2005/8/layout/orgChart1"/>
    <dgm:cxn modelId="{953F7AF9-6A64-4687-8728-C4DEA6354912}" type="presParOf" srcId="{4FB3EE0C-D824-4313-B23A-77ABB7436CDE}" destId="{FFF26E14-D933-4C66-82C8-851528F3C359}" srcOrd="0" destOrd="0" presId="urn:microsoft.com/office/officeart/2005/8/layout/orgChart1"/>
    <dgm:cxn modelId="{71861D38-2635-4AA8-9325-2217BEE8792E}" type="presParOf" srcId="{4FB3EE0C-D824-4313-B23A-77ABB7436CDE}" destId="{DC54543A-7867-4C01-AE96-A1EC8E91A3F9}" srcOrd="1" destOrd="0" presId="urn:microsoft.com/office/officeart/2005/8/layout/orgChart1"/>
    <dgm:cxn modelId="{35C752E3-CFA9-4686-AE24-62493225162B}" type="presParOf" srcId="{DC54543A-7867-4C01-AE96-A1EC8E91A3F9}" destId="{ED5E5865-8221-4A2F-BDA1-E73C4343A1F2}" srcOrd="0" destOrd="0" presId="urn:microsoft.com/office/officeart/2005/8/layout/orgChart1"/>
    <dgm:cxn modelId="{F7F6E924-7705-4130-A133-4EF496238F15}" type="presParOf" srcId="{ED5E5865-8221-4A2F-BDA1-E73C4343A1F2}" destId="{BCF3B82F-8DDD-4178-BFB5-E6DF1B2AEE2D}" srcOrd="0" destOrd="0" presId="urn:microsoft.com/office/officeart/2005/8/layout/orgChart1"/>
    <dgm:cxn modelId="{647F1A77-FB5D-4FC0-86FF-370011B278AA}" type="presParOf" srcId="{ED5E5865-8221-4A2F-BDA1-E73C4343A1F2}" destId="{91D153F0-3EED-4D10-902D-E11D5E951198}" srcOrd="1" destOrd="0" presId="urn:microsoft.com/office/officeart/2005/8/layout/orgChart1"/>
    <dgm:cxn modelId="{28825E6A-2EF3-4DAF-9B2F-E310178092C9}" type="presParOf" srcId="{DC54543A-7867-4C01-AE96-A1EC8E91A3F9}" destId="{8A966827-3EFF-470D-9B0E-720214445AAE}" srcOrd="1" destOrd="0" presId="urn:microsoft.com/office/officeart/2005/8/layout/orgChart1"/>
    <dgm:cxn modelId="{05BC9208-0E08-49CE-96C9-86FE541D8B8D}" type="presParOf" srcId="{DC54543A-7867-4C01-AE96-A1EC8E91A3F9}" destId="{07E30C6D-EA2B-4687-9EA7-C1CB8E9E73D0}" srcOrd="2" destOrd="0" presId="urn:microsoft.com/office/officeart/2005/8/layout/orgChart1"/>
    <dgm:cxn modelId="{A4E22BC0-8474-4CCF-BAE7-51332D19B814}" type="presParOf" srcId="{4FB3EE0C-D824-4313-B23A-77ABB7436CDE}" destId="{FEDCC684-C159-499A-9D43-A054F4AC1F4E}" srcOrd="2" destOrd="0" presId="urn:microsoft.com/office/officeart/2005/8/layout/orgChart1"/>
    <dgm:cxn modelId="{6C17701F-03B9-4A09-9901-542A33CBDC38}" type="presParOf" srcId="{4FB3EE0C-D824-4313-B23A-77ABB7436CDE}" destId="{AE276ADC-3F0E-4744-8AE6-141FDE9863F3}" srcOrd="3" destOrd="0" presId="urn:microsoft.com/office/officeart/2005/8/layout/orgChart1"/>
    <dgm:cxn modelId="{A62125DB-1A72-44D9-8447-40649A977486}" type="presParOf" srcId="{AE276ADC-3F0E-4744-8AE6-141FDE9863F3}" destId="{FCFB6BF2-1400-4C03-A5F9-317F0E93C376}" srcOrd="0" destOrd="0" presId="urn:microsoft.com/office/officeart/2005/8/layout/orgChart1"/>
    <dgm:cxn modelId="{0728EE90-58AE-472B-A150-7DD0CC4CEFF5}" type="presParOf" srcId="{FCFB6BF2-1400-4C03-A5F9-317F0E93C376}" destId="{03D49500-ED1F-476A-98FA-5DC4B8671209}" srcOrd="0" destOrd="0" presId="urn:microsoft.com/office/officeart/2005/8/layout/orgChart1"/>
    <dgm:cxn modelId="{8B4A8966-7CC3-4DD3-9A34-4C1101A64BF9}" type="presParOf" srcId="{FCFB6BF2-1400-4C03-A5F9-317F0E93C376}" destId="{B4AF2AFC-11C7-4025-B80F-3D8DA9C3E5C9}" srcOrd="1" destOrd="0" presId="urn:microsoft.com/office/officeart/2005/8/layout/orgChart1"/>
    <dgm:cxn modelId="{EDA05FE9-904A-4D80-BDD6-E91AE3F296E7}" type="presParOf" srcId="{AE276ADC-3F0E-4744-8AE6-141FDE9863F3}" destId="{02590653-BE28-4E52-9C0A-DE69721D4F44}" srcOrd="1" destOrd="0" presId="urn:microsoft.com/office/officeart/2005/8/layout/orgChart1"/>
    <dgm:cxn modelId="{F693E85F-4AA8-44F2-8ACF-3D047AD08359}" type="presParOf" srcId="{AE276ADC-3F0E-4744-8AE6-141FDE9863F3}" destId="{00762B05-6287-483D-843A-26CF28A6B52C}" srcOrd="2" destOrd="0" presId="urn:microsoft.com/office/officeart/2005/8/layout/orgChart1"/>
    <dgm:cxn modelId="{9760BFE6-41B5-4F43-A3FB-8F55B123313A}" type="presParOf" srcId="{EE7AC7C3-5B20-4657-92AC-55AD33DDD219}" destId="{791DD89E-520B-42DD-9930-47A301326C10}" srcOrd="2" destOrd="0" presId="urn:microsoft.com/office/officeart/2005/8/layout/orgChart1"/>
    <dgm:cxn modelId="{1A08E264-7A12-4DB4-A142-E58EC2D29AEC}" type="presParOf" srcId="{6737B23A-B539-4640-A941-78E0A3F6C261}" destId="{976FE95C-5049-4B2E-8797-67E1F9982935}" srcOrd="2" destOrd="0" presId="urn:microsoft.com/office/officeart/2005/8/layout/orgChart1"/>
    <dgm:cxn modelId="{31BAE6BF-6961-43DF-946E-252D25AEDC6D}" type="presParOf" srcId="{6737B23A-B539-4640-A941-78E0A3F6C261}" destId="{9C91EC45-C870-4783-9403-97769A07748B}" srcOrd="3" destOrd="0" presId="urn:microsoft.com/office/officeart/2005/8/layout/orgChart1"/>
    <dgm:cxn modelId="{BB518024-BFFF-4807-BABE-B5F8A8061258}" type="presParOf" srcId="{9C91EC45-C870-4783-9403-97769A07748B}" destId="{68DA043A-A04C-4110-9EAB-F6874B170E15}" srcOrd="0" destOrd="0" presId="urn:microsoft.com/office/officeart/2005/8/layout/orgChart1"/>
    <dgm:cxn modelId="{58A51560-60E5-4463-AAB4-E1CDA85F819C}" type="presParOf" srcId="{68DA043A-A04C-4110-9EAB-F6874B170E15}" destId="{F5DCE37C-AD42-4E7C-BBC0-4422005EA015}" srcOrd="0" destOrd="0" presId="urn:microsoft.com/office/officeart/2005/8/layout/orgChart1"/>
    <dgm:cxn modelId="{BE494F22-4D1D-4EDC-A9DA-7AF6D47BCDC6}" type="presParOf" srcId="{68DA043A-A04C-4110-9EAB-F6874B170E15}" destId="{88EBE8D6-48B2-4FD7-8987-BD599B476692}" srcOrd="1" destOrd="0" presId="urn:microsoft.com/office/officeart/2005/8/layout/orgChart1"/>
    <dgm:cxn modelId="{69B59830-9D07-4D2F-9B81-BF2DB80995D6}" type="presParOf" srcId="{9C91EC45-C870-4783-9403-97769A07748B}" destId="{23A1F902-F9FA-4B41-A214-5867238AC5A5}" srcOrd="1" destOrd="0" presId="urn:microsoft.com/office/officeart/2005/8/layout/orgChart1"/>
    <dgm:cxn modelId="{4E547BBF-37D4-40A8-91A4-8EE2AA178555}" type="presParOf" srcId="{23A1F902-F9FA-4B41-A214-5867238AC5A5}" destId="{CAB661E7-1B61-4CDE-AEB9-5560459E8A99}" srcOrd="0" destOrd="0" presId="urn:microsoft.com/office/officeart/2005/8/layout/orgChart1"/>
    <dgm:cxn modelId="{6A17DC04-B83C-4E63-8DD5-ACD8817E0BEE}" type="presParOf" srcId="{23A1F902-F9FA-4B41-A214-5867238AC5A5}" destId="{6919FDCD-6590-4981-BDB8-D7CBAD995A9D}" srcOrd="1" destOrd="0" presId="urn:microsoft.com/office/officeart/2005/8/layout/orgChart1"/>
    <dgm:cxn modelId="{45440CE6-BD73-45AD-A33F-EB8D1EBC90BB}" type="presParOf" srcId="{6919FDCD-6590-4981-BDB8-D7CBAD995A9D}" destId="{1002EE36-BE41-4C9A-86FF-1B757EBAFB74}" srcOrd="0" destOrd="0" presId="urn:microsoft.com/office/officeart/2005/8/layout/orgChart1"/>
    <dgm:cxn modelId="{709FD8D1-7B7D-4FC3-8503-3B47AB912DAE}" type="presParOf" srcId="{1002EE36-BE41-4C9A-86FF-1B757EBAFB74}" destId="{C10DB13C-3D2F-4BC3-94DC-0E04F2FDB9C2}" srcOrd="0" destOrd="0" presId="urn:microsoft.com/office/officeart/2005/8/layout/orgChart1"/>
    <dgm:cxn modelId="{F97FF0BB-6A77-4243-B190-770569BF76AC}" type="presParOf" srcId="{1002EE36-BE41-4C9A-86FF-1B757EBAFB74}" destId="{837672F5-FA99-41BC-BA93-EC94EF67B986}" srcOrd="1" destOrd="0" presId="urn:microsoft.com/office/officeart/2005/8/layout/orgChart1"/>
    <dgm:cxn modelId="{320F4978-E0E2-465C-99D9-971EFA1EBC5A}" type="presParOf" srcId="{6919FDCD-6590-4981-BDB8-D7CBAD995A9D}" destId="{6F6FD46D-29E6-4E64-937A-B8D732A893F6}" srcOrd="1" destOrd="0" presId="urn:microsoft.com/office/officeart/2005/8/layout/orgChart1"/>
    <dgm:cxn modelId="{E5787E0C-F3E1-4941-9B17-B65689E4BB32}" type="presParOf" srcId="{6919FDCD-6590-4981-BDB8-D7CBAD995A9D}" destId="{6344D5C1-E4D5-4147-B73C-11BEA3AF471C}" srcOrd="2" destOrd="0" presId="urn:microsoft.com/office/officeart/2005/8/layout/orgChart1"/>
    <dgm:cxn modelId="{A11B47BB-E3C4-4D69-A032-1D2DC6DFB8C5}" type="presParOf" srcId="{23A1F902-F9FA-4B41-A214-5867238AC5A5}" destId="{9C4EEBAE-658F-4A9D-A524-E443941DE584}" srcOrd="2" destOrd="0" presId="urn:microsoft.com/office/officeart/2005/8/layout/orgChart1"/>
    <dgm:cxn modelId="{3C1652F8-1934-4E1B-9E60-648FD56215C2}" type="presParOf" srcId="{23A1F902-F9FA-4B41-A214-5867238AC5A5}" destId="{920ACB67-D9D9-4B8B-8A28-F0AF2DA791FA}" srcOrd="3" destOrd="0" presId="urn:microsoft.com/office/officeart/2005/8/layout/orgChart1"/>
    <dgm:cxn modelId="{489CB1C4-7A07-4534-BD0E-0B79EDFF9300}" type="presParOf" srcId="{920ACB67-D9D9-4B8B-8A28-F0AF2DA791FA}" destId="{A3B52A06-EA92-4141-A963-16FE4A677B91}" srcOrd="0" destOrd="0" presId="urn:microsoft.com/office/officeart/2005/8/layout/orgChart1"/>
    <dgm:cxn modelId="{2D9C35BF-926F-4557-BB2F-B43167E5BF86}" type="presParOf" srcId="{A3B52A06-EA92-4141-A963-16FE4A677B91}" destId="{76265F56-54CC-4FFA-B16C-855090D787D3}" srcOrd="0" destOrd="0" presId="urn:microsoft.com/office/officeart/2005/8/layout/orgChart1"/>
    <dgm:cxn modelId="{5B2171D6-F7D3-4CF4-B73F-B88DC31AD6FE}" type="presParOf" srcId="{A3B52A06-EA92-4141-A963-16FE4A677B91}" destId="{ACFBA6A0-CFB9-484A-8B42-352AF6C4F35B}" srcOrd="1" destOrd="0" presId="urn:microsoft.com/office/officeart/2005/8/layout/orgChart1"/>
    <dgm:cxn modelId="{E46D0241-5D4B-4BFB-A2D2-AB984AAD058F}" type="presParOf" srcId="{920ACB67-D9D9-4B8B-8A28-F0AF2DA791FA}" destId="{35DC00EE-E65F-4200-80EA-B41D783A57A1}" srcOrd="1" destOrd="0" presId="urn:microsoft.com/office/officeart/2005/8/layout/orgChart1"/>
    <dgm:cxn modelId="{1B81E492-B30B-49CA-9BD6-290045EFA2F3}" type="presParOf" srcId="{920ACB67-D9D9-4B8B-8A28-F0AF2DA791FA}" destId="{8D22C07E-32AC-4114-A438-2A8CC35D8C6A}" srcOrd="2" destOrd="0" presId="urn:microsoft.com/office/officeart/2005/8/layout/orgChart1"/>
    <dgm:cxn modelId="{2075B7C8-8050-4B9F-9477-427D026BE51D}" type="presParOf" srcId="{9C91EC45-C870-4783-9403-97769A07748B}" destId="{BD72A702-F528-47AD-8675-B3F7B56FBDE2}" srcOrd="2" destOrd="0" presId="urn:microsoft.com/office/officeart/2005/8/layout/orgChart1"/>
    <dgm:cxn modelId="{9A2E56D4-A69A-44F3-9C7F-96CB0C95ED82}" type="presParOf" srcId="{6737B23A-B539-4640-A941-78E0A3F6C261}" destId="{8308E7C6-A4A7-4DE2-A8F8-5F55D9CFCFE4}" srcOrd="4" destOrd="0" presId="urn:microsoft.com/office/officeart/2005/8/layout/orgChart1"/>
    <dgm:cxn modelId="{F91AD32B-0AC4-433A-9EBC-6F663B7EBC51}" type="presParOf" srcId="{6737B23A-B539-4640-A941-78E0A3F6C261}" destId="{3A0D3FF5-FB68-4788-BB28-0BE16B4E8674}" srcOrd="5" destOrd="0" presId="urn:microsoft.com/office/officeart/2005/8/layout/orgChart1"/>
    <dgm:cxn modelId="{60F3B910-D2A0-437D-8B14-3738399F3FAC}" type="presParOf" srcId="{3A0D3FF5-FB68-4788-BB28-0BE16B4E8674}" destId="{A757C934-9C76-427C-9821-41794D78DA1C}" srcOrd="0" destOrd="0" presId="urn:microsoft.com/office/officeart/2005/8/layout/orgChart1"/>
    <dgm:cxn modelId="{6715240F-8D72-428A-B961-A7835C3EC413}" type="presParOf" srcId="{A757C934-9C76-427C-9821-41794D78DA1C}" destId="{5DAC579D-CE1F-4448-A31A-8E9A16219411}" srcOrd="0" destOrd="0" presId="urn:microsoft.com/office/officeart/2005/8/layout/orgChart1"/>
    <dgm:cxn modelId="{F8ED2B33-7603-471C-B957-B9DC86FD1D69}" type="presParOf" srcId="{A757C934-9C76-427C-9821-41794D78DA1C}" destId="{FBFE7503-CABE-4FE2-9512-73BE41AAA1F9}" srcOrd="1" destOrd="0" presId="urn:microsoft.com/office/officeart/2005/8/layout/orgChart1"/>
    <dgm:cxn modelId="{CE94EFE6-877A-4B28-82A4-95B3CC85080A}" type="presParOf" srcId="{3A0D3FF5-FB68-4788-BB28-0BE16B4E8674}" destId="{C50B24EC-F27B-4CC6-94DD-DA75407F8843}" srcOrd="1" destOrd="0" presId="urn:microsoft.com/office/officeart/2005/8/layout/orgChart1"/>
    <dgm:cxn modelId="{75F5C2F7-F87E-424F-A00F-0D78CEFFA748}" type="presParOf" srcId="{C50B24EC-F27B-4CC6-94DD-DA75407F8843}" destId="{234F89E7-A727-4921-9904-9C4D64FF9441}" srcOrd="0" destOrd="0" presId="urn:microsoft.com/office/officeart/2005/8/layout/orgChart1"/>
    <dgm:cxn modelId="{B4A8F144-3C67-4331-8421-47E1197459D7}" type="presParOf" srcId="{C50B24EC-F27B-4CC6-94DD-DA75407F8843}" destId="{06DF7B91-C314-4641-85F0-B60F5D34CC48}" srcOrd="1" destOrd="0" presId="urn:microsoft.com/office/officeart/2005/8/layout/orgChart1"/>
    <dgm:cxn modelId="{34EF474A-5DED-4592-B30D-E191395F6022}" type="presParOf" srcId="{06DF7B91-C314-4641-85F0-B60F5D34CC48}" destId="{0C977D22-7DAD-4D7C-9313-41A61EFA7C3D}" srcOrd="0" destOrd="0" presId="urn:microsoft.com/office/officeart/2005/8/layout/orgChart1"/>
    <dgm:cxn modelId="{8E06EA02-BFBD-441C-B5BF-96A6935D7CE8}" type="presParOf" srcId="{0C977D22-7DAD-4D7C-9313-41A61EFA7C3D}" destId="{27064794-9990-47C1-AECB-50D27DF3EE8C}" srcOrd="0" destOrd="0" presId="urn:microsoft.com/office/officeart/2005/8/layout/orgChart1"/>
    <dgm:cxn modelId="{798F9F57-3B3F-4EE3-AD3D-752385E86FD1}" type="presParOf" srcId="{0C977D22-7DAD-4D7C-9313-41A61EFA7C3D}" destId="{C669BB38-9BEC-4D8B-A52F-1F484215B604}" srcOrd="1" destOrd="0" presId="urn:microsoft.com/office/officeart/2005/8/layout/orgChart1"/>
    <dgm:cxn modelId="{463A7756-904A-496C-A802-B268D7C77E3D}" type="presParOf" srcId="{06DF7B91-C314-4641-85F0-B60F5D34CC48}" destId="{E5E0B243-1CD7-4945-81C8-F224A8353305}" srcOrd="1" destOrd="0" presId="urn:microsoft.com/office/officeart/2005/8/layout/orgChart1"/>
    <dgm:cxn modelId="{E10FC583-A8FA-4108-9549-E2E9D8914B12}" type="presParOf" srcId="{06DF7B91-C314-4641-85F0-B60F5D34CC48}" destId="{C578D46C-70C9-452B-9EA9-64FA64A6002A}" srcOrd="2" destOrd="0" presId="urn:microsoft.com/office/officeart/2005/8/layout/orgChart1"/>
    <dgm:cxn modelId="{2DA08AE6-F65F-40CA-92CB-6D6B42EA332B}" type="presParOf" srcId="{C50B24EC-F27B-4CC6-94DD-DA75407F8843}" destId="{9CB928BC-EC88-406E-8BA4-0C82BABB5E0E}" srcOrd="2" destOrd="0" presId="urn:microsoft.com/office/officeart/2005/8/layout/orgChart1"/>
    <dgm:cxn modelId="{D3669796-E40E-4BD9-B3D5-81AA3DFDC502}" type="presParOf" srcId="{C50B24EC-F27B-4CC6-94DD-DA75407F8843}" destId="{56205500-A33F-41BB-A1D5-D8B2DC7F0466}" srcOrd="3" destOrd="0" presId="urn:microsoft.com/office/officeart/2005/8/layout/orgChart1"/>
    <dgm:cxn modelId="{FE0F0F1B-3F7E-4843-B087-8A6F5CFD469E}" type="presParOf" srcId="{56205500-A33F-41BB-A1D5-D8B2DC7F0466}" destId="{12A0CF7F-8218-4DCC-BD5D-17A9D0803ED4}" srcOrd="0" destOrd="0" presId="urn:microsoft.com/office/officeart/2005/8/layout/orgChart1"/>
    <dgm:cxn modelId="{A3E0998D-79A4-4A8C-9EA2-901AD020E8ED}" type="presParOf" srcId="{12A0CF7F-8218-4DCC-BD5D-17A9D0803ED4}" destId="{A008DF20-B311-4130-854C-DAF1B91CA33F}" srcOrd="0" destOrd="0" presId="urn:microsoft.com/office/officeart/2005/8/layout/orgChart1"/>
    <dgm:cxn modelId="{1BF95903-9491-4084-8FF1-06D192F81749}" type="presParOf" srcId="{12A0CF7F-8218-4DCC-BD5D-17A9D0803ED4}" destId="{A98E5ADD-9A9F-4A9A-827A-7A55F443E14E}" srcOrd="1" destOrd="0" presId="urn:microsoft.com/office/officeart/2005/8/layout/orgChart1"/>
    <dgm:cxn modelId="{69C7D253-ADD1-47D4-9DDC-9E544C0DDFEE}" type="presParOf" srcId="{56205500-A33F-41BB-A1D5-D8B2DC7F0466}" destId="{4C8ADB0A-61A7-4450-858B-2FC752F1D24C}" srcOrd="1" destOrd="0" presId="urn:microsoft.com/office/officeart/2005/8/layout/orgChart1"/>
    <dgm:cxn modelId="{E6AD512E-C227-4EA9-AD08-C36B596C725C}" type="presParOf" srcId="{56205500-A33F-41BB-A1D5-D8B2DC7F0466}" destId="{78270A44-7A4A-48E8-82F8-249A90E41CFD}" srcOrd="2" destOrd="0" presId="urn:microsoft.com/office/officeart/2005/8/layout/orgChart1"/>
    <dgm:cxn modelId="{90C719EA-C20E-4149-B832-BC57CD01A9BF}" type="presParOf" srcId="{3A0D3FF5-FB68-4788-BB28-0BE16B4E8674}" destId="{353C9479-7A05-4E5B-95C0-659AC3C06BD7}" srcOrd="2" destOrd="0" presId="urn:microsoft.com/office/officeart/2005/8/layout/orgChart1"/>
    <dgm:cxn modelId="{94312B80-A48A-4C5A-B6CE-CD0939DD9395}" type="presParOf" srcId="{6737B23A-B539-4640-A941-78E0A3F6C261}" destId="{D73FE346-562E-4FFB-AFE3-7FE8EA2A8DF1}" srcOrd="6" destOrd="0" presId="urn:microsoft.com/office/officeart/2005/8/layout/orgChart1"/>
    <dgm:cxn modelId="{18EF1616-024F-4F4C-A509-1614A7FF6F5A}" type="presParOf" srcId="{6737B23A-B539-4640-A941-78E0A3F6C261}" destId="{5105CF20-C07D-4FEF-BE93-18A8702523F6}" srcOrd="7" destOrd="0" presId="urn:microsoft.com/office/officeart/2005/8/layout/orgChart1"/>
    <dgm:cxn modelId="{32957AD7-5FB7-4621-96D1-0CB41F0FBC2C}" type="presParOf" srcId="{5105CF20-C07D-4FEF-BE93-18A8702523F6}" destId="{D116E474-1FDF-4079-A834-068EACA0EFB6}" srcOrd="0" destOrd="0" presId="urn:microsoft.com/office/officeart/2005/8/layout/orgChart1"/>
    <dgm:cxn modelId="{7ECE4B2B-BF58-4433-9749-14A7750167F1}" type="presParOf" srcId="{D116E474-1FDF-4079-A834-068EACA0EFB6}" destId="{751E3F46-4BA2-4FA8-A7D1-3E644AA09E8A}" srcOrd="0" destOrd="0" presId="urn:microsoft.com/office/officeart/2005/8/layout/orgChart1"/>
    <dgm:cxn modelId="{CD21CDB9-6E9B-4211-AD83-53E3026A5541}" type="presParOf" srcId="{D116E474-1FDF-4079-A834-068EACA0EFB6}" destId="{962B5FAD-0446-419A-8EDA-1620D0809272}" srcOrd="1" destOrd="0" presId="urn:microsoft.com/office/officeart/2005/8/layout/orgChart1"/>
    <dgm:cxn modelId="{DF0DF68C-B157-4677-BEB4-B908E31589A9}" type="presParOf" srcId="{5105CF20-C07D-4FEF-BE93-18A8702523F6}" destId="{9C2F09D8-C3BB-4B03-8911-C6AD4A01F65C}" srcOrd="1" destOrd="0" presId="urn:microsoft.com/office/officeart/2005/8/layout/orgChart1"/>
    <dgm:cxn modelId="{441DDBB3-4FDF-479D-A559-4DE64C0AE57A}" type="presParOf" srcId="{5105CF20-C07D-4FEF-BE93-18A8702523F6}" destId="{5B8675D9-204F-4D2C-8D7F-5086FC479063}" srcOrd="2" destOrd="0" presId="urn:microsoft.com/office/officeart/2005/8/layout/orgChart1"/>
    <dgm:cxn modelId="{6292E61C-502E-4062-91F9-62BB433FD580}" type="presParOf" srcId="{4D8A663C-F434-4807-9EB9-AB6E9779F6C2}" destId="{9412CCAE-ADA8-40E1-93B0-AAA29893BB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3CE7D-238D-4EBA-A3AC-03A81B7765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884C6-246C-4F1C-BC83-CA28F780FB83}">
      <dgm:prSet phldrT="[Текст]" custT="1"/>
      <dgm:spPr/>
      <dgm:t>
        <a:bodyPr/>
        <a:lstStyle/>
        <a:p>
          <a:r>
            <a:rPr lang="en-US" sz="4400" dirty="0"/>
            <a:t>Astra Linux</a:t>
          </a:r>
          <a:endParaRPr lang="ru-RU" sz="4400" dirty="0"/>
        </a:p>
      </dgm:t>
    </dgm:pt>
    <dgm:pt modelId="{1FE92B65-FE6F-4264-85A8-9EF39AAB85CB}" type="parTrans" cxnId="{E9414A29-254C-42EC-ADDA-A72DF1C105D3}">
      <dgm:prSet/>
      <dgm:spPr/>
      <dgm:t>
        <a:bodyPr/>
        <a:lstStyle/>
        <a:p>
          <a:endParaRPr lang="ru-RU"/>
        </a:p>
      </dgm:t>
    </dgm:pt>
    <dgm:pt modelId="{A8CD012F-BDB8-453E-BE03-F05EB12E93DA}" type="sibTrans" cxnId="{E9414A29-254C-42EC-ADDA-A72DF1C105D3}">
      <dgm:prSet/>
      <dgm:spPr/>
      <dgm:t>
        <a:bodyPr/>
        <a:lstStyle/>
        <a:p>
          <a:endParaRPr lang="ru-RU"/>
        </a:p>
      </dgm:t>
    </dgm:pt>
    <dgm:pt modelId="{436594F7-F5BF-4E73-9B98-ECB0FA37B609}">
      <dgm:prSet phldrT="[Текст]"/>
      <dgm:spPr/>
      <dgm:t>
        <a:bodyPr/>
        <a:lstStyle/>
        <a:p>
          <a:r>
            <a:rPr lang="ru-RU" dirty="0" err="1"/>
            <a:t>Astra</a:t>
          </a:r>
          <a:r>
            <a:rPr lang="ru-RU" dirty="0"/>
            <a:t> Linux </a:t>
          </a:r>
          <a:r>
            <a:rPr lang="ru-RU" dirty="0" err="1"/>
            <a:t>Special</a:t>
          </a:r>
          <a:r>
            <a:rPr lang="ru-RU" dirty="0"/>
            <a:t> </a:t>
          </a:r>
          <a:r>
            <a:rPr lang="ru-RU" dirty="0" err="1"/>
            <a:t>Edition</a:t>
          </a:r>
          <a:endParaRPr lang="ru-RU" dirty="0"/>
        </a:p>
        <a:p>
          <a:r>
            <a:rPr lang="ru-RU" dirty="0"/>
            <a:t>(специального назначения) </a:t>
          </a:r>
        </a:p>
      </dgm:t>
    </dgm:pt>
    <dgm:pt modelId="{661C1DC6-3EA3-40B8-89E9-AD07022C41A0}" type="parTrans" cxnId="{D470489B-9192-4105-87EB-21FC0DBC34B5}">
      <dgm:prSet/>
      <dgm:spPr/>
      <dgm:t>
        <a:bodyPr/>
        <a:lstStyle/>
        <a:p>
          <a:endParaRPr lang="ru-RU"/>
        </a:p>
      </dgm:t>
    </dgm:pt>
    <dgm:pt modelId="{42D74A85-209B-4CA9-9B18-D42AC64D3836}" type="sibTrans" cxnId="{D470489B-9192-4105-87EB-21FC0DBC34B5}">
      <dgm:prSet/>
      <dgm:spPr/>
      <dgm:t>
        <a:bodyPr/>
        <a:lstStyle/>
        <a:p>
          <a:endParaRPr lang="ru-RU"/>
        </a:p>
      </dgm:t>
    </dgm:pt>
    <dgm:pt modelId="{B67104CD-EF1B-4880-9C78-7DB164EB8FA5}">
      <dgm:prSet phldrT="[Текст]"/>
      <dgm:spPr/>
      <dgm:t>
        <a:bodyPr/>
        <a:lstStyle/>
        <a:p>
          <a:r>
            <a:rPr lang="en-US" dirty="0"/>
            <a:t>Astra Linux </a:t>
          </a:r>
          <a:r>
            <a:rPr lang="ru-RU" dirty="0" err="1"/>
            <a:t>Common</a:t>
          </a:r>
          <a:r>
            <a:rPr lang="ru-RU" dirty="0"/>
            <a:t> </a:t>
          </a:r>
          <a:r>
            <a:rPr lang="ru-RU" dirty="0" err="1"/>
            <a:t>Edition</a:t>
          </a:r>
          <a:r>
            <a:rPr lang="en-US" dirty="0"/>
            <a:t> (</a:t>
          </a:r>
          <a:r>
            <a:rPr lang="ru-RU" dirty="0"/>
            <a:t>несертифицированная) </a:t>
          </a:r>
        </a:p>
      </dgm:t>
    </dgm:pt>
    <dgm:pt modelId="{80926E38-C43F-41DA-8A0C-102654B5380D}" type="parTrans" cxnId="{C8F74B8D-65FB-4A8A-B63F-417EA4182883}">
      <dgm:prSet/>
      <dgm:spPr/>
      <dgm:t>
        <a:bodyPr/>
        <a:lstStyle/>
        <a:p>
          <a:endParaRPr lang="ru-RU"/>
        </a:p>
      </dgm:t>
    </dgm:pt>
    <dgm:pt modelId="{011A21CE-6B62-484E-AC96-087F51377EF2}" type="sibTrans" cxnId="{C8F74B8D-65FB-4A8A-B63F-417EA4182883}">
      <dgm:prSet/>
      <dgm:spPr/>
      <dgm:t>
        <a:bodyPr/>
        <a:lstStyle/>
        <a:p>
          <a:endParaRPr lang="ru-RU"/>
        </a:p>
      </dgm:t>
    </dgm:pt>
    <dgm:pt modelId="{73E1A371-FB96-4A2E-BC16-7A01EEC11CC9}" type="pres">
      <dgm:prSet presAssocID="{D293CE7D-238D-4EBA-A3AC-03A81B7765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54BBB0-2A35-493A-B9F4-A3F0ED624FB2}" type="pres">
      <dgm:prSet presAssocID="{748884C6-246C-4F1C-BC83-CA28F780FB83}" presName="hierRoot1" presStyleCnt="0">
        <dgm:presLayoutVars>
          <dgm:hierBranch val="init"/>
        </dgm:presLayoutVars>
      </dgm:prSet>
      <dgm:spPr/>
    </dgm:pt>
    <dgm:pt modelId="{C6BA63C8-B48A-442E-B8A2-9AD9B48ACA1D}" type="pres">
      <dgm:prSet presAssocID="{748884C6-246C-4F1C-BC83-CA28F780FB83}" presName="rootComposite1" presStyleCnt="0"/>
      <dgm:spPr/>
    </dgm:pt>
    <dgm:pt modelId="{DF483787-BE33-4086-BC25-1BD5EC34F3B7}" type="pres">
      <dgm:prSet presAssocID="{748884C6-246C-4F1C-BC83-CA28F780FB83}" presName="rootText1" presStyleLbl="node0" presStyleIdx="0" presStyleCnt="1">
        <dgm:presLayoutVars>
          <dgm:chPref val="3"/>
        </dgm:presLayoutVars>
      </dgm:prSet>
      <dgm:spPr/>
    </dgm:pt>
    <dgm:pt modelId="{6E97423D-1B43-4AC4-A1FE-ABB418030065}" type="pres">
      <dgm:prSet presAssocID="{748884C6-246C-4F1C-BC83-CA28F780FB83}" presName="rootConnector1" presStyleLbl="node1" presStyleIdx="0" presStyleCnt="0"/>
      <dgm:spPr/>
    </dgm:pt>
    <dgm:pt modelId="{BCB24E34-1CE8-4E72-A65B-5F12D77E0361}" type="pres">
      <dgm:prSet presAssocID="{748884C6-246C-4F1C-BC83-CA28F780FB83}" presName="hierChild2" presStyleCnt="0"/>
      <dgm:spPr/>
    </dgm:pt>
    <dgm:pt modelId="{4A7D57D5-7699-4D2F-B270-DD8AB58E7344}" type="pres">
      <dgm:prSet presAssocID="{661C1DC6-3EA3-40B8-89E9-AD07022C41A0}" presName="Name37" presStyleLbl="parChTrans1D2" presStyleIdx="0" presStyleCnt="2"/>
      <dgm:spPr/>
    </dgm:pt>
    <dgm:pt modelId="{EB378922-9A2E-489C-BF6D-C72851A989FA}" type="pres">
      <dgm:prSet presAssocID="{436594F7-F5BF-4E73-9B98-ECB0FA37B609}" presName="hierRoot2" presStyleCnt="0">
        <dgm:presLayoutVars>
          <dgm:hierBranch val="init"/>
        </dgm:presLayoutVars>
      </dgm:prSet>
      <dgm:spPr/>
    </dgm:pt>
    <dgm:pt modelId="{45B91E99-AA6D-47A3-A9BA-D280C2489F54}" type="pres">
      <dgm:prSet presAssocID="{436594F7-F5BF-4E73-9B98-ECB0FA37B609}" presName="rootComposite" presStyleCnt="0"/>
      <dgm:spPr/>
    </dgm:pt>
    <dgm:pt modelId="{5B530F2E-DAED-407A-B94C-4061D06FC49F}" type="pres">
      <dgm:prSet presAssocID="{436594F7-F5BF-4E73-9B98-ECB0FA37B609}" presName="rootText" presStyleLbl="node2" presStyleIdx="0" presStyleCnt="2">
        <dgm:presLayoutVars>
          <dgm:chPref val="3"/>
        </dgm:presLayoutVars>
      </dgm:prSet>
      <dgm:spPr/>
    </dgm:pt>
    <dgm:pt modelId="{836AA08F-B845-40C2-937F-D482EF25D21A}" type="pres">
      <dgm:prSet presAssocID="{436594F7-F5BF-4E73-9B98-ECB0FA37B609}" presName="rootConnector" presStyleLbl="node2" presStyleIdx="0" presStyleCnt="2"/>
      <dgm:spPr/>
    </dgm:pt>
    <dgm:pt modelId="{2450F7A5-3D69-4916-82DB-8B4CF6229B87}" type="pres">
      <dgm:prSet presAssocID="{436594F7-F5BF-4E73-9B98-ECB0FA37B609}" presName="hierChild4" presStyleCnt="0"/>
      <dgm:spPr/>
    </dgm:pt>
    <dgm:pt modelId="{368D5158-0B6A-46C0-A09B-591D35F03CFC}" type="pres">
      <dgm:prSet presAssocID="{436594F7-F5BF-4E73-9B98-ECB0FA37B609}" presName="hierChild5" presStyleCnt="0"/>
      <dgm:spPr/>
    </dgm:pt>
    <dgm:pt modelId="{286DCF99-0F48-411D-A70F-F099E9FFE6CE}" type="pres">
      <dgm:prSet presAssocID="{80926E38-C43F-41DA-8A0C-102654B5380D}" presName="Name37" presStyleLbl="parChTrans1D2" presStyleIdx="1" presStyleCnt="2"/>
      <dgm:spPr/>
    </dgm:pt>
    <dgm:pt modelId="{EE5A4034-853A-4846-8FB5-B1758A49C7F2}" type="pres">
      <dgm:prSet presAssocID="{B67104CD-EF1B-4880-9C78-7DB164EB8FA5}" presName="hierRoot2" presStyleCnt="0">
        <dgm:presLayoutVars>
          <dgm:hierBranch val="init"/>
        </dgm:presLayoutVars>
      </dgm:prSet>
      <dgm:spPr/>
    </dgm:pt>
    <dgm:pt modelId="{54A0963B-991B-4190-B9B6-AA319450A914}" type="pres">
      <dgm:prSet presAssocID="{B67104CD-EF1B-4880-9C78-7DB164EB8FA5}" presName="rootComposite" presStyleCnt="0"/>
      <dgm:spPr/>
    </dgm:pt>
    <dgm:pt modelId="{02473CBF-B614-4F69-9F87-14793DB28FA3}" type="pres">
      <dgm:prSet presAssocID="{B67104CD-EF1B-4880-9C78-7DB164EB8FA5}" presName="rootText" presStyleLbl="node2" presStyleIdx="1" presStyleCnt="2">
        <dgm:presLayoutVars>
          <dgm:chPref val="3"/>
        </dgm:presLayoutVars>
      </dgm:prSet>
      <dgm:spPr/>
    </dgm:pt>
    <dgm:pt modelId="{3A57B13E-9EBB-44B7-A80A-0AAA9E749EB7}" type="pres">
      <dgm:prSet presAssocID="{B67104CD-EF1B-4880-9C78-7DB164EB8FA5}" presName="rootConnector" presStyleLbl="node2" presStyleIdx="1" presStyleCnt="2"/>
      <dgm:spPr/>
    </dgm:pt>
    <dgm:pt modelId="{9A420928-C0BD-49AA-8331-8E2E20B8FE1A}" type="pres">
      <dgm:prSet presAssocID="{B67104CD-EF1B-4880-9C78-7DB164EB8FA5}" presName="hierChild4" presStyleCnt="0"/>
      <dgm:spPr/>
    </dgm:pt>
    <dgm:pt modelId="{6B4BF513-C5B7-4989-B6A9-2865FBDC6C05}" type="pres">
      <dgm:prSet presAssocID="{B67104CD-EF1B-4880-9C78-7DB164EB8FA5}" presName="hierChild5" presStyleCnt="0"/>
      <dgm:spPr/>
    </dgm:pt>
    <dgm:pt modelId="{B43A4CB0-50A2-4B5C-8AD5-D32B31AFB5D8}" type="pres">
      <dgm:prSet presAssocID="{748884C6-246C-4F1C-BC83-CA28F780FB83}" presName="hierChild3" presStyleCnt="0"/>
      <dgm:spPr/>
    </dgm:pt>
  </dgm:ptLst>
  <dgm:cxnLst>
    <dgm:cxn modelId="{7DB56327-0A38-429C-A371-E3D3566D9243}" type="presOf" srcId="{661C1DC6-3EA3-40B8-89E9-AD07022C41A0}" destId="{4A7D57D5-7699-4D2F-B270-DD8AB58E7344}" srcOrd="0" destOrd="0" presId="urn:microsoft.com/office/officeart/2005/8/layout/orgChart1"/>
    <dgm:cxn modelId="{E9414A29-254C-42EC-ADDA-A72DF1C105D3}" srcId="{D293CE7D-238D-4EBA-A3AC-03A81B776544}" destId="{748884C6-246C-4F1C-BC83-CA28F780FB83}" srcOrd="0" destOrd="0" parTransId="{1FE92B65-FE6F-4264-85A8-9EF39AAB85CB}" sibTransId="{A8CD012F-BDB8-453E-BE03-F05EB12E93DA}"/>
    <dgm:cxn modelId="{D5DDCA4C-CB79-4455-A093-5FA4BAE8FE97}" type="presOf" srcId="{B67104CD-EF1B-4880-9C78-7DB164EB8FA5}" destId="{02473CBF-B614-4F69-9F87-14793DB28FA3}" srcOrd="0" destOrd="0" presId="urn:microsoft.com/office/officeart/2005/8/layout/orgChart1"/>
    <dgm:cxn modelId="{847BFE55-6BB3-4186-BAA6-FE5A7C997148}" type="presOf" srcId="{436594F7-F5BF-4E73-9B98-ECB0FA37B609}" destId="{836AA08F-B845-40C2-937F-D482EF25D21A}" srcOrd="1" destOrd="0" presId="urn:microsoft.com/office/officeart/2005/8/layout/orgChart1"/>
    <dgm:cxn modelId="{8A07B988-32B9-4EC0-898D-15D7D4B45450}" type="presOf" srcId="{436594F7-F5BF-4E73-9B98-ECB0FA37B609}" destId="{5B530F2E-DAED-407A-B94C-4061D06FC49F}" srcOrd="0" destOrd="0" presId="urn:microsoft.com/office/officeart/2005/8/layout/orgChart1"/>
    <dgm:cxn modelId="{C8F74B8D-65FB-4A8A-B63F-417EA4182883}" srcId="{748884C6-246C-4F1C-BC83-CA28F780FB83}" destId="{B67104CD-EF1B-4880-9C78-7DB164EB8FA5}" srcOrd="1" destOrd="0" parTransId="{80926E38-C43F-41DA-8A0C-102654B5380D}" sibTransId="{011A21CE-6B62-484E-AC96-087F51377EF2}"/>
    <dgm:cxn modelId="{D470489B-9192-4105-87EB-21FC0DBC34B5}" srcId="{748884C6-246C-4F1C-BC83-CA28F780FB83}" destId="{436594F7-F5BF-4E73-9B98-ECB0FA37B609}" srcOrd="0" destOrd="0" parTransId="{661C1DC6-3EA3-40B8-89E9-AD07022C41A0}" sibTransId="{42D74A85-209B-4CA9-9B18-D42AC64D3836}"/>
    <dgm:cxn modelId="{5F7A76AC-2AA6-4DC4-B4AA-4242301B6691}" type="presOf" srcId="{748884C6-246C-4F1C-BC83-CA28F780FB83}" destId="{DF483787-BE33-4086-BC25-1BD5EC34F3B7}" srcOrd="0" destOrd="0" presId="urn:microsoft.com/office/officeart/2005/8/layout/orgChart1"/>
    <dgm:cxn modelId="{AE862DB6-FEE6-4699-863D-AAFB8A863374}" type="presOf" srcId="{80926E38-C43F-41DA-8A0C-102654B5380D}" destId="{286DCF99-0F48-411D-A70F-F099E9FFE6CE}" srcOrd="0" destOrd="0" presId="urn:microsoft.com/office/officeart/2005/8/layout/orgChart1"/>
    <dgm:cxn modelId="{2B3BF8C5-6F1F-4A84-8B68-19E6C7FAF96E}" type="presOf" srcId="{748884C6-246C-4F1C-BC83-CA28F780FB83}" destId="{6E97423D-1B43-4AC4-A1FE-ABB418030065}" srcOrd="1" destOrd="0" presId="urn:microsoft.com/office/officeart/2005/8/layout/orgChart1"/>
    <dgm:cxn modelId="{ADE410D2-BB15-4F85-A758-819A6929EFF2}" type="presOf" srcId="{B67104CD-EF1B-4880-9C78-7DB164EB8FA5}" destId="{3A57B13E-9EBB-44B7-A80A-0AAA9E749EB7}" srcOrd="1" destOrd="0" presId="urn:microsoft.com/office/officeart/2005/8/layout/orgChart1"/>
    <dgm:cxn modelId="{9EBDD9E2-9989-46AD-A467-5F28E0A84116}" type="presOf" srcId="{D293CE7D-238D-4EBA-A3AC-03A81B776544}" destId="{73E1A371-FB96-4A2E-BC16-7A01EEC11CC9}" srcOrd="0" destOrd="0" presId="urn:microsoft.com/office/officeart/2005/8/layout/orgChart1"/>
    <dgm:cxn modelId="{A397FC69-68A1-439A-B28E-1A0E47842271}" type="presParOf" srcId="{73E1A371-FB96-4A2E-BC16-7A01EEC11CC9}" destId="{7A54BBB0-2A35-493A-B9F4-A3F0ED624FB2}" srcOrd="0" destOrd="0" presId="urn:microsoft.com/office/officeart/2005/8/layout/orgChart1"/>
    <dgm:cxn modelId="{0617A601-32CF-4AF9-991D-21FFF759D6AE}" type="presParOf" srcId="{7A54BBB0-2A35-493A-B9F4-A3F0ED624FB2}" destId="{C6BA63C8-B48A-442E-B8A2-9AD9B48ACA1D}" srcOrd="0" destOrd="0" presId="urn:microsoft.com/office/officeart/2005/8/layout/orgChart1"/>
    <dgm:cxn modelId="{C3DAE24F-0FE5-452C-A23D-414F2251D40D}" type="presParOf" srcId="{C6BA63C8-B48A-442E-B8A2-9AD9B48ACA1D}" destId="{DF483787-BE33-4086-BC25-1BD5EC34F3B7}" srcOrd="0" destOrd="0" presId="urn:microsoft.com/office/officeart/2005/8/layout/orgChart1"/>
    <dgm:cxn modelId="{E67F52E0-5CD4-4975-9F7F-BBE19757E3FD}" type="presParOf" srcId="{C6BA63C8-B48A-442E-B8A2-9AD9B48ACA1D}" destId="{6E97423D-1B43-4AC4-A1FE-ABB418030065}" srcOrd="1" destOrd="0" presId="urn:microsoft.com/office/officeart/2005/8/layout/orgChart1"/>
    <dgm:cxn modelId="{DEDD9F56-7234-4FF4-A77C-5717D8228619}" type="presParOf" srcId="{7A54BBB0-2A35-493A-B9F4-A3F0ED624FB2}" destId="{BCB24E34-1CE8-4E72-A65B-5F12D77E0361}" srcOrd="1" destOrd="0" presId="urn:microsoft.com/office/officeart/2005/8/layout/orgChart1"/>
    <dgm:cxn modelId="{D964E427-B774-4AF6-A95B-DA24BE4E251A}" type="presParOf" srcId="{BCB24E34-1CE8-4E72-A65B-5F12D77E0361}" destId="{4A7D57D5-7699-4D2F-B270-DD8AB58E7344}" srcOrd="0" destOrd="0" presId="urn:microsoft.com/office/officeart/2005/8/layout/orgChart1"/>
    <dgm:cxn modelId="{7B962637-E3EF-4B30-8B5B-282B2D769680}" type="presParOf" srcId="{BCB24E34-1CE8-4E72-A65B-5F12D77E0361}" destId="{EB378922-9A2E-489C-BF6D-C72851A989FA}" srcOrd="1" destOrd="0" presId="urn:microsoft.com/office/officeart/2005/8/layout/orgChart1"/>
    <dgm:cxn modelId="{A480C8DE-BDA4-4A3B-9576-7D43A4B97926}" type="presParOf" srcId="{EB378922-9A2E-489C-BF6D-C72851A989FA}" destId="{45B91E99-AA6D-47A3-A9BA-D280C2489F54}" srcOrd="0" destOrd="0" presId="urn:microsoft.com/office/officeart/2005/8/layout/orgChart1"/>
    <dgm:cxn modelId="{0EBD6101-447C-435A-9398-D2BEE6DFE8BE}" type="presParOf" srcId="{45B91E99-AA6D-47A3-A9BA-D280C2489F54}" destId="{5B530F2E-DAED-407A-B94C-4061D06FC49F}" srcOrd="0" destOrd="0" presId="urn:microsoft.com/office/officeart/2005/8/layout/orgChart1"/>
    <dgm:cxn modelId="{A8FBE9F1-6DBD-47A2-AFC3-90A25E0A8A7E}" type="presParOf" srcId="{45B91E99-AA6D-47A3-A9BA-D280C2489F54}" destId="{836AA08F-B845-40C2-937F-D482EF25D21A}" srcOrd="1" destOrd="0" presId="urn:microsoft.com/office/officeart/2005/8/layout/orgChart1"/>
    <dgm:cxn modelId="{ECF85583-1B4B-4B1E-8B0B-1FC8420ABAF7}" type="presParOf" srcId="{EB378922-9A2E-489C-BF6D-C72851A989FA}" destId="{2450F7A5-3D69-4916-82DB-8B4CF6229B87}" srcOrd="1" destOrd="0" presId="urn:microsoft.com/office/officeart/2005/8/layout/orgChart1"/>
    <dgm:cxn modelId="{1BC64EC5-5E36-45BA-B905-4AC27B2ADA54}" type="presParOf" srcId="{EB378922-9A2E-489C-BF6D-C72851A989FA}" destId="{368D5158-0B6A-46C0-A09B-591D35F03CFC}" srcOrd="2" destOrd="0" presId="urn:microsoft.com/office/officeart/2005/8/layout/orgChart1"/>
    <dgm:cxn modelId="{A5DD4429-E499-40CB-9504-5B040DA1FB68}" type="presParOf" srcId="{BCB24E34-1CE8-4E72-A65B-5F12D77E0361}" destId="{286DCF99-0F48-411D-A70F-F099E9FFE6CE}" srcOrd="2" destOrd="0" presId="urn:microsoft.com/office/officeart/2005/8/layout/orgChart1"/>
    <dgm:cxn modelId="{C346749D-B437-4120-945A-6ADD17A4CF14}" type="presParOf" srcId="{BCB24E34-1CE8-4E72-A65B-5F12D77E0361}" destId="{EE5A4034-853A-4846-8FB5-B1758A49C7F2}" srcOrd="3" destOrd="0" presId="urn:microsoft.com/office/officeart/2005/8/layout/orgChart1"/>
    <dgm:cxn modelId="{E11CBF35-1BAC-4093-8592-F986AD2B19FE}" type="presParOf" srcId="{EE5A4034-853A-4846-8FB5-B1758A49C7F2}" destId="{54A0963B-991B-4190-B9B6-AA319450A914}" srcOrd="0" destOrd="0" presId="urn:microsoft.com/office/officeart/2005/8/layout/orgChart1"/>
    <dgm:cxn modelId="{CB8A064D-9D41-490E-B748-E3BBB0F8B254}" type="presParOf" srcId="{54A0963B-991B-4190-B9B6-AA319450A914}" destId="{02473CBF-B614-4F69-9F87-14793DB28FA3}" srcOrd="0" destOrd="0" presId="urn:microsoft.com/office/officeart/2005/8/layout/orgChart1"/>
    <dgm:cxn modelId="{46673189-A683-443D-B2CF-4F17ADD7F9DA}" type="presParOf" srcId="{54A0963B-991B-4190-B9B6-AA319450A914}" destId="{3A57B13E-9EBB-44B7-A80A-0AAA9E749EB7}" srcOrd="1" destOrd="0" presId="urn:microsoft.com/office/officeart/2005/8/layout/orgChart1"/>
    <dgm:cxn modelId="{76155ADD-1B47-406F-9794-A9193A6D8078}" type="presParOf" srcId="{EE5A4034-853A-4846-8FB5-B1758A49C7F2}" destId="{9A420928-C0BD-49AA-8331-8E2E20B8FE1A}" srcOrd="1" destOrd="0" presId="urn:microsoft.com/office/officeart/2005/8/layout/orgChart1"/>
    <dgm:cxn modelId="{479CB2CB-3EBE-488C-87E9-E8EC270B5C42}" type="presParOf" srcId="{EE5A4034-853A-4846-8FB5-B1758A49C7F2}" destId="{6B4BF513-C5B7-4989-B6A9-2865FBDC6C05}" srcOrd="2" destOrd="0" presId="urn:microsoft.com/office/officeart/2005/8/layout/orgChart1"/>
    <dgm:cxn modelId="{91A4DC45-20C6-4677-A686-6E119A898461}" type="presParOf" srcId="{7A54BBB0-2A35-493A-B9F4-A3F0ED624FB2}" destId="{B43A4CB0-50A2-4B5C-8AD5-D32B31AFB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93CE7D-238D-4EBA-A3AC-03A81B7765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884C6-246C-4F1C-BC83-CA28F780FB83}">
      <dgm:prSet phldrT="[Текст]" custT="1"/>
      <dgm:spPr/>
      <dgm:t>
        <a:bodyPr/>
        <a:lstStyle/>
        <a:p>
          <a:r>
            <a:rPr lang="en-US" sz="4400" dirty="0"/>
            <a:t>Astra Linux</a:t>
          </a:r>
          <a:endParaRPr lang="ru-RU" sz="4400" dirty="0"/>
        </a:p>
      </dgm:t>
    </dgm:pt>
    <dgm:pt modelId="{1FE92B65-FE6F-4264-85A8-9EF39AAB85CB}" type="parTrans" cxnId="{E9414A29-254C-42EC-ADDA-A72DF1C105D3}">
      <dgm:prSet/>
      <dgm:spPr/>
      <dgm:t>
        <a:bodyPr/>
        <a:lstStyle/>
        <a:p>
          <a:endParaRPr lang="ru-RU"/>
        </a:p>
      </dgm:t>
    </dgm:pt>
    <dgm:pt modelId="{A8CD012F-BDB8-453E-BE03-F05EB12E93DA}" type="sibTrans" cxnId="{E9414A29-254C-42EC-ADDA-A72DF1C105D3}">
      <dgm:prSet/>
      <dgm:spPr/>
      <dgm:t>
        <a:bodyPr/>
        <a:lstStyle/>
        <a:p>
          <a:endParaRPr lang="ru-RU"/>
        </a:p>
      </dgm:t>
    </dgm:pt>
    <dgm:pt modelId="{436594F7-F5BF-4E73-9B98-ECB0FA37B609}">
      <dgm:prSet phldrT="[Текст]" custT="1"/>
      <dgm:spPr/>
      <dgm:t>
        <a:bodyPr/>
        <a:lstStyle/>
        <a:p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Десктопная</a:t>
          </a:r>
          <a:endParaRPr lang="en-US" sz="17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700" kern="1200" dirty="0"/>
            <a:t>(</a:t>
          </a:r>
          <a:r>
            <a:rPr lang="ru-RU" sz="1700" b="0" i="0" kern="1200" dirty="0"/>
            <a:t>Для защищенных рабочих мест. Включает комплект ПО для решения повседневных офисных и мультимедийных задач</a:t>
          </a:r>
          <a:r>
            <a:rPr lang="en-US" sz="1700" b="0" i="0" kern="1200" dirty="0"/>
            <a:t>)</a:t>
          </a:r>
          <a:endParaRPr lang="ru-RU" sz="1700" kern="1200" dirty="0"/>
        </a:p>
      </dgm:t>
    </dgm:pt>
    <dgm:pt modelId="{661C1DC6-3EA3-40B8-89E9-AD07022C41A0}" type="parTrans" cxnId="{D470489B-9192-4105-87EB-21FC0DBC34B5}">
      <dgm:prSet/>
      <dgm:spPr/>
      <dgm:t>
        <a:bodyPr/>
        <a:lstStyle/>
        <a:p>
          <a:endParaRPr lang="ru-RU"/>
        </a:p>
      </dgm:t>
    </dgm:pt>
    <dgm:pt modelId="{42D74A85-209B-4CA9-9B18-D42AC64D3836}" type="sibTrans" cxnId="{D470489B-9192-4105-87EB-21FC0DBC34B5}">
      <dgm:prSet/>
      <dgm:spPr/>
      <dgm:t>
        <a:bodyPr/>
        <a:lstStyle/>
        <a:p>
          <a:endParaRPr lang="ru-RU"/>
        </a:p>
      </dgm:t>
    </dgm:pt>
    <dgm:pt modelId="{B67104CD-EF1B-4880-9C78-7DB164EB8FA5}">
      <dgm:prSet phldrT="[Текст]" custT="1"/>
      <dgm:spPr/>
      <dgm:t>
        <a:bodyPr/>
        <a:lstStyle/>
        <a:p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Мобильная</a:t>
          </a:r>
          <a:r>
            <a:rPr lang="en-US" sz="1700" kern="1200" dirty="0"/>
            <a:t> (</a:t>
          </a:r>
          <a:r>
            <a:rPr lang="ru-RU" sz="1700" b="0" i="0" kern="1200" dirty="0"/>
            <a:t>Для планшетов и других мобильных устройств. Обеспечивает безопасную мобильную работу сотрудников в защищенной корпоративной ИT-инфраструктуре</a:t>
          </a:r>
          <a:r>
            <a:rPr lang="en-US" sz="1700" b="0" i="0" kern="1200" dirty="0"/>
            <a:t>)</a:t>
          </a:r>
          <a:endParaRPr lang="ru-RU" sz="1700" kern="1200" dirty="0"/>
        </a:p>
      </dgm:t>
    </dgm:pt>
    <dgm:pt modelId="{80926E38-C43F-41DA-8A0C-102654B5380D}" type="parTrans" cxnId="{C8F74B8D-65FB-4A8A-B63F-417EA4182883}">
      <dgm:prSet/>
      <dgm:spPr/>
      <dgm:t>
        <a:bodyPr/>
        <a:lstStyle/>
        <a:p>
          <a:endParaRPr lang="ru-RU"/>
        </a:p>
      </dgm:t>
    </dgm:pt>
    <dgm:pt modelId="{011A21CE-6B62-484E-AC96-087F51377EF2}" type="sibTrans" cxnId="{C8F74B8D-65FB-4A8A-B63F-417EA4182883}">
      <dgm:prSet/>
      <dgm:spPr/>
      <dgm:t>
        <a:bodyPr/>
        <a:lstStyle/>
        <a:p>
          <a:endParaRPr lang="ru-RU"/>
        </a:p>
      </dgm:t>
    </dgm:pt>
    <dgm:pt modelId="{A86E4BA5-422B-4328-82DD-8422F695E524}">
      <dgm:prSet/>
      <dgm:spPr/>
      <dgm:t>
        <a:bodyPr/>
        <a:lstStyle/>
        <a:p>
          <a:r>
            <a:rPr lang="ru-RU" b="1" dirty="0"/>
            <a:t>Серверная</a:t>
          </a:r>
          <a:r>
            <a:rPr lang="en-US" dirty="0"/>
            <a:t> (</a:t>
          </a:r>
          <a:r>
            <a:rPr lang="ru-RU" b="0" i="0" dirty="0"/>
            <a:t>Основа для построения защищенной ИТ-инфраструктуры компании. Адаптирована под создание высоконагруженных и отказоустойчивых систем</a:t>
          </a:r>
          <a:r>
            <a:rPr lang="en-US" b="0" i="0" dirty="0"/>
            <a:t>)</a:t>
          </a:r>
          <a:endParaRPr lang="ru-RU" dirty="0"/>
        </a:p>
      </dgm:t>
    </dgm:pt>
    <dgm:pt modelId="{953E35DC-655F-4999-B664-8B3A4C12AA24}" type="parTrans" cxnId="{E15AA8E9-1A32-434D-808E-103B3FC03BFB}">
      <dgm:prSet/>
      <dgm:spPr/>
      <dgm:t>
        <a:bodyPr/>
        <a:lstStyle/>
        <a:p>
          <a:endParaRPr lang="ru-RU"/>
        </a:p>
      </dgm:t>
    </dgm:pt>
    <dgm:pt modelId="{AAD3D542-2BBE-49D5-8E52-37FA034FCB0B}" type="sibTrans" cxnId="{E15AA8E9-1A32-434D-808E-103B3FC03BFB}">
      <dgm:prSet/>
      <dgm:spPr/>
      <dgm:t>
        <a:bodyPr/>
        <a:lstStyle/>
        <a:p>
          <a:endParaRPr lang="ru-RU"/>
        </a:p>
      </dgm:t>
    </dgm:pt>
    <dgm:pt modelId="{267B6010-DBC5-4A19-BB53-ACA4F27BE19B}">
      <dgm:prSet/>
      <dgm:spPr/>
      <dgm:t>
        <a:bodyPr/>
        <a:lstStyle/>
        <a:p>
          <a:r>
            <a:rPr lang="ru-RU" b="1" dirty="0"/>
            <a:t>Встраиваемая</a:t>
          </a:r>
          <a:r>
            <a:rPr lang="en-US" dirty="0"/>
            <a:t> (</a:t>
          </a:r>
          <a:r>
            <a:rPr lang="ru-RU" b="0" i="0" dirty="0"/>
            <a:t>Для специализированных устройств: промышленных контроллеров, платежных терминалов, POS-систем, </a:t>
          </a:r>
          <a:r>
            <a:rPr lang="ru-RU" b="0" i="0" dirty="0" err="1"/>
            <a:t>инфокиосков</a:t>
          </a:r>
          <a:r>
            <a:rPr lang="ru-RU" b="0" i="0" dirty="0"/>
            <a:t>, </a:t>
          </a:r>
          <a:r>
            <a:rPr lang="ru-RU" b="0" i="0" dirty="0" err="1"/>
            <a:t>постаматов</a:t>
          </a:r>
          <a:r>
            <a:rPr lang="ru-RU" b="0" i="0" dirty="0"/>
            <a:t> и </a:t>
          </a:r>
          <a:r>
            <a:rPr lang="ru-RU" b="0" i="0" dirty="0" err="1"/>
            <a:t>др</a:t>
          </a:r>
          <a:endParaRPr lang="ru-RU" dirty="0"/>
        </a:p>
      </dgm:t>
    </dgm:pt>
    <dgm:pt modelId="{01A22E35-5EFF-45E3-BEB1-9F3AD3B8ECC9}" type="parTrans" cxnId="{582CAFB0-965E-4252-97A8-49FF8DBE3723}">
      <dgm:prSet/>
      <dgm:spPr/>
      <dgm:t>
        <a:bodyPr/>
        <a:lstStyle/>
        <a:p>
          <a:endParaRPr lang="ru-RU"/>
        </a:p>
      </dgm:t>
    </dgm:pt>
    <dgm:pt modelId="{6C67B44A-E167-40BA-9483-66D2DE552A08}" type="sibTrans" cxnId="{582CAFB0-965E-4252-97A8-49FF8DBE3723}">
      <dgm:prSet/>
      <dgm:spPr/>
      <dgm:t>
        <a:bodyPr/>
        <a:lstStyle/>
        <a:p>
          <a:endParaRPr lang="ru-RU"/>
        </a:p>
      </dgm:t>
    </dgm:pt>
    <dgm:pt modelId="{73E1A371-FB96-4A2E-BC16-7A01EEC11CC9}" type="pres">
      <dgm:prSet presAssocID="{D293CE7D-238D-4EBA-A3AC-03A81B7765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54BBB0-2A35-493A-B9F4-A3F0ED624FB2}" type="pres">
      <dgm:prSet presAssocID="{748884C6-246C-4F1C-BC83-CA28F780FB83}" presName="hierRoot1" presStyleCnt="0">
        <dgm:presLayoutVars>
          <dgm:hierBranch val="init"/>
        </dgm:presLayoutVars>
      </dgm:prSet>
      <dgm:spPr/>
    </dgm:pt>
    <dgm:pt modelId="{C6BA63C8-B48A-442E-B8A2-9AD9B48ACA1D}" type="pres">
      <dgm:prSet presAssocID="{748884C6-246C-4F1C-BC83-CA28F780FB83}" presName="rootComposite1" presStyleCnt="0"/>
      <dgm:spPr/>
    </dgm:pt>
    <dgm:pt modelId="{DF483787-BE33-4086-BC25-1BD5EC34F3B7}" type="pres">
      <dgm:prSet presAssocID="{748884C6-246C-4F1C-BC83-CA28F780FB83}" presName="rootText1" presStyleLbl="node0" presStyleIdx="0" presStyleCnt="1">
        <dgm:presLayoutVars>
          <dgm:chPref val="3"/>
        </dgm:presLayoutVars>
      </dgm:prSet>
      <dgm:spPr/>
    </dgm:pt>
    <dgm:pt modelId="{6E97423D-1B43-4AC4-A1FE-ABB418030065}" type="pres">
      <dgm:prSet presAssocID="{748884C6-246C-4F1C-BC83-CA28F780FB83}" presName="rootConnector1" presStyleLbl="node1" presStyleIdx="0" presStyleCnt="0"/>
      <dgm:spPr/>
    </dgm:pt>
    <dgm:pt modelId="{BCB24E34-1CE8-4E72-A65B-5F12D77E0361}" type="pres">
      <dgm:prSet presAssocID="{748884C6-246C-4F1C-BC83-CA28F780FB83}" presName="hierChild2" presStyleCnt="0"/>
      <dgm:spPr/>
    </dgm:pt>
    <dgm:pt modelId="{4A7D57D5-7699-4D2F-B270-DD8AB58E7344}" type="pres">
      <dgm:prSet presAssocID="{661C1DC6-3EA3-40B8-89E9-AD07022C41A0}" presName="Name37" presStyleLbl="parChTrans1D2" presStyleIdx="0" presStyleCnt="4"/>
      <dgm:spPr/>
    </dgm:pt>
    <dgm:pt modelId="{EB378922-9A2E-489C-BF6D-C72851A989FA}" type="pres">
      <dgm:prSet presAssocID="{436594F7-F5BF-4E73-9B98-ECB0FA37B609}" presName="hierRoot2" presStyleCnt="0">
        <dgm:presLayoutVars>
          <dgm:hierBranch val="init"/>
        </dgm:presLayoutVars>
      </dgm:prSet>
      <dgm:spPr/>
    </dgm:pt>
    <dgm:pt modelId="{45B91E99-AA6D-47A3-A9BA-D280C2489F54}" type="pres">
      <dgm:prSet presAssocID="{436594F7-F5BF-4E73-9B98-ECB0FA37B609}" presName="rootComposite" presStyleCnt="0"/>
      <dgm:spPr/>
    </dgm:pt>
    <dgm:pt modelId="{5B530F2E-DAED-407A-B94C-4061D06FC49F}" type="pres">
      <dgm:prSet presAssocID="{436594F7-F5BF-4E73-9B98-ECB0FA37B609}" presName="rootText" presStyleLbl="node2" presStyleIdx="0" presStyleCnt="4" custScaleX="114958" custScaleY="264801">
        <dgm:presLayoutVars>
          <dgm:chPref val="3"/>
        </dgm:presLayoutVars>
      </dgm:prSet>
      <dgm:spPr/>
    </dgm:pt>
    <dgm:pt modelId="{836AA08F-B845-40C2-937F-D482EF25D21A}" type="pres">
      <dgm:prSet presAssocID="{436594F7-F5BF-4E73-9B98-ECB0FA37B609}" presName="rootConnector" presStyleLbl="node2" presStyleIdx="0" presStyleCnt="4"/>
      <dgm:spPr/>
    </dgm:pt>
    <dgm:pt modelId="{2450F7A5-3D69-4916-82DB-8B4CF6229B87}" type="pres">
      <dgm:prSet presAssocID="{436594F7-F5BF-4E73-9B98-ECB0FA37B609}" presName="hierChild4" presStyleCnt="0"/>
      <dgm:spPr/>
    </dgm:pt>
    <dgm:pt modelId="{368D5158-0B6A-46C0-A09B-591D35F03CFC}" type="pres">
      <dgm:prSet presAssocID="{436594F7-F5BF-4E73-9B98-ECB0FA37B609}" presName="hierChild5" presStyleCnt="0"/>
      <dgm:spPr/>
    </dgm:pt>
    <dgm:pt modelId="{286DCF99-0F48-411D-A70F-F099E9FFE6CE}" type="pres">
      <dgm:prSet presAssocID="{80926E38-C43F-41DA-8A0C-102654B5380D}" presName="Name37" presStyleLbl="parChTrans1D2" presStyleIdx="1" presStyleCnt="4"/>
      <dgm:spPr/>
    </dgm:pt>
    <dgm:pt modelId="{EE5A4034-853A-4846-8FB5-B1758A49C7F2}" type="pres">
      <dgm:prSet presAssocID="{B67104CD-EF1B-4880-9C78-7DB164EB8FA5}" presName="hierRoot2" presStyleCnt="0">
        <dgm:presLayoutVars>
          <dgm:hierBranch val="init"/>
        </dgm:presLayoutVars>
      </dgm:prSet>
      <dgm:spPr/>
    </dgm:pt>
    <dgm:pt modelId="{54A0963B-991B-4190-B9B6-AA319450A914}" type="pres">
      <dgm:prSet presAssocID="{B67104CD-EF1B-4880-9C78-7DB164EB8FA5}" presName="rootComposite" presStyleCnt="0"/>
      <dgm:spPr/>
    </dgm:pt>
    <dgm:pt modelId="{02473CBF-B614-4F69-9F87-14793DB28FA3}" type="pres">
      <dgm:prSet presAssocID="{B67104CD-EF1B-4880-9C78-7DB164EB8FA5}" presName="rootText" presStyleLbl="node2" presStyleIdx="1" presStyleCnt="4" custScaleX="113053" custScaleY="255432">
        <dgm:presLayoutVars>
          <dgm:chPref val="3"/>
        </dgm:presLayoutVars>
      </dgm:prSet>
      <dgm:spPr/>
    </dgm:pt>
    <dgm:pt modelId="{3A57B13E-9EBB-44B7-A80A-0AAA9E749EB7}" type="pres">
      <dgm:prSet presAssocID="{B67104CD-EF1B-4880-9C78-7DB164EB8FA5}" presName="rootConnector" presStyleLbl="node2" presStyleIdx="1" presStyleCnt="4"/>
      <dgm:spPr/>
    </dgm:pt>
    <dgm:pt modelId="{9A420928-C0BD-49AA-8331-8E2E20B8FE1A}" type="pres">
      <dgm:prSet presAssocID="{B67104CD-EF1B-4880-9C78-7DB164EB8FA5}" presName="hierChild4" presStyleCnt="0"/>
      <dgm:spPr/>
    </dgm:pt>
    <dgm:pt modelId="{6B4BF513-C5B7-4989-B6A9-2865FBDC6C05}" type="pres">
      <dgm:prSet presAssocID="{B67104CD-EF1B-4880-9C78-7DB164EB8FA5}" presName="hierChild5" presStyleCnt="0"/>
      <dgm:spPr/>
    </dgm:pt>
    <dgm:pt modelId="{BA5B723F-9AA5-4705-B7B8-E382090F97A8}" type="pres">
      <dgm:prSet presAssocID="{953E35DC-655F-4999-B664-8B3A4C12AA24}" presName="Name37" presStyleLbl="parChTrans1D2" presStyleIdx="2" presStyleCnt="4"/>
      <dgm:spPr/>
    </dgm:pt>
    <dgm:pt modelId="{425C3DE8-B777-450A-AB13-B623840F2ED8}" type="pres">
      <dgm:prSet presAssocID="{A86E4BA5-422B-4328-82DD-8422F695E524}" presName="hierRoot2" presStyleCnt="0">
        <dgm:presLayoutVars>
          <dgm:hierBranch val="init"/>
        </dgm:presLayoutVars>
      </dgm:prSet>
      <dgm:spPr/>
    </dgm:pt>
    <dgm:pt modelId="{4D476CEB-7134-40BC-A29D-3E54E2ECAF4E}" type="pres">
      <dgm:prSet presAssocID="{A86E4BA5-422B-4328-82DD-8422F695E524}" presName="rootComposite" presStyleCnt="0"/>
      <dgm:spPr/>
    </dgm:pt>
    <dgm:pt modelId="{0230CF28-B9AE-44AA-87D8-EE595D460C3A}" type="pres">
      <dgm:prSet presAssocID="{A86E4BA5-422B-4328-82DD-8422F695E524}" presName="rootText" presStyleLbl="node2" presStyleIdx="2" presStyleCnt="4" custScaleX="115129" custScaleY="243143">
        <dgm:presLayoutVars>
          <dgm:chPref val="3"/>
        </dgm:presLayoutVars>
      </dgm:prSet>
      <dgm:spPr/>
    </dgm:pt>
    <dgm:pt modelId="{C2A3D20D-C46A-4CC0-BDA4-549C748960A7}" type="pres">
      <dgm:prSet presAssocID="{A86E4BA5-422B-4328-82DD-8422F695E524}" presName="rootConnector" presStyleLbl="node2" presStyleIdx="2" presStyleCnt="4"/>
      <dgm:spPr/>
    </dgm:pt>
    <dgm:pt modelId="{B917A88A-B96F-4DCE-9768-A828DE6ACF59}" type="pres">
      <dgm:prSet presAssocID="{A86E4BA5-422B-4328-82DD-8422F695E524}" presName="hierChild4" presStyleCnt="0"/>
      <dgm:spPr/>
    </dgm:pt>
    <dgm:pt modelId="{78000743-92F6-481A-9849-02666C67BC78}" type="pres">
      <dgm:prSet presAssocID="{A86E4BA5-422B-4328-82DD-8422F695E524}" presName="hierChild5" presStyleCnt="0"/>
      <dgm:spPr/>
    </dgm:pt>
    <dgm:pt modelId="{A98AA735-F776-4E06-A910-8263A9297DD8}" type="pres">
      <dgm:prSet presAssocID="{01A22E35-5EFF-45E3-BEB1-9F3AD3B8ECC9}" presName="Name37" presStyleLbl="parChTrans1D2" presStyleIdx="3" presStyleCnt="4"/>
      <dgm:spPr/>
    </dgm:pt>
    <dgm:pt modelId="{7DBF04FC-1A88-4A89-B3E8-A57223DA3852}" type="pres">
      <dgm:prSet presAssocID="{267B6010-DBC5-4A19-BB53-ACA4F27BE19B}" presName="hierRoot2" presStyleCnt="0">
        <dgm:presLayoutVars>
          <dgm:hierBranch val="init"/>
        </dgm:presLayoutVars>
      </dgm:prSet>
      <dgm:spPr/>
    </dgm:pt>
    <dgm:pt modelId="{15360A8A-E492-44BE-A85A-BD3944B895CF}" type="pres">
      <dgm:prSet presAssocID="{267B6010-DBC5-4A19-BB53-ACA4F27BE19B}" presName="rootComposite" presStyleCnt="0"/>
      <dgm:spPr/>
    </dgm:pt>
    <dgm:pt modelId="{E1B4B2BF-AB17-4611-AEFB-D7A5AD917D78}" type="pres">
      <dgm:prSet presAssocID="{267B6010-DBC5-4A19-BB53-ACA4F27BE19B}" presName="rootText" presStyleLbl="node2" presStyleIdx="3" presStyleCnt="4" custScaleX="113664" custScaleY="237156">
        <dgm:presLayoutVars>
          <dgm:chPref val="3"/>
        </dgm:presLayoutVars>
      </dgm:prSet>
      <dgm:spPr/>
    </dgm:pt>
    <dgm:pt modelId="{09DA6FE7-9B82-4FDE-8554-FDE98A2C3131}" type="pres">
      <dgm:prSet presAssocID="{267B6010-DBC5-4A19-BB53-ACA4F27BE19B}" presName="rootConnector" presStyleLbl="node2" presStyleIdx="3" presStyleCnt="4"/>
      <dgm:spPr/>
    </dgm:pt>
    <dgm:pt modelId="{85F55E9E-7AF0-4F75-B4F2-9B4099418E8D}" type="pres">
      <dgm:prSet presAssocID="{267B6010-DBC5-4A19-BB53-ACA4F27BE19B}" presName="hierChild4" presStyleCnt="0"/>
      <dgm:spPr/>
    </dgm:pt>
    <dgm:pt modelId="{00367886-82C4-47EC-962E-7DA8BA81B311}" type="pres">
      <dgm:prSet presAssocID="{267B6010-DBC5-4A19-BB53-ACA4F27BE19B}" presName="hierChild5" presStyleCnt="0"/>
      <dgm:spPr/>
    </dgm:pt>
    <dgm:pt modelId="{B43A4CB0-50A2-4B5C-8AD5-D32B31AFB5D8}" type="pres">
      <dgm:prSet presAssocID="{748884C6-246C-4F1C-BC83-CA28F780FB83}" presName="hierChild3" presStyleCnt="0"/>
      <dgm:spPr/>
    </dgm:pt>
  </dgm:ptLst>
  <dgm:cxnLst>
    <dgm:cxn modelId="{2ACB610C-4855-47A9-987B-CA85F479272D}" type="presOf" srcId="{953E35DC-655F-4999-B664-8B3A4C12AA24}" destId="{BA5B723F-9AA5-4705-B7B8-E382090F97A8}" srcOrd="0" destOrd="0" presId="urn:microsoft.com/office/officeart/2005/8/layout/orgChart1"/>
    <dgm:cxn modelId="{7DB56327-0A38-429C-A371-E3D3566D9243}" type="presOf" srcId="{661C1DC6-3EA3-40B8-89E9-AD07022C41A0}" destId="{4A7D57D5-7699-4D2F-B270-DD8AB58E7344}" srcOrd="0" destOrd="0" presId="urn:microsoft.com/office/officeart/2005/8/layout/orgChart1"/>
    <dgm:cxn modelId="{E9414A29-254C-42EC-ADDA-A72DF1C105D3}" srcId="{D293CE7D-238D-4EBA-A3AC-03A81B776544}" destId="{748884C6-246C-4F1C-BC83-CA28F780FB83}" srcOrd="0" destOrd="0" parTransId="{1FE92B65-FE6F-4264-85A8-9EF39AAB85CB}" sibTransId="{A8CD012F-BDB8-453E-BE03-F05EB12E93DA}"/>
    <dgm:cxn modelId="{B5321E3A-FC8F-4B63-ADF4-11A26DC8238E}" type="presOf" srcId="{01A22E35-5EFF-45E3-BEB1-9F3AD3B8ECC9}" destId="{A98AA735-F776-4E06-A910-8263A9297DD8}" srcOrd="0" destOrd="0" presId="urn:microsoft.com/office/officeart/2005/8/layout/orgChart1"/>
    <dgm:cxn modelId="{D5DDCA4C-CB79-4455-A093-5FA4BAE8FE97}" type="presOf" srcId="{B67104CD-EF1B-4880-9C78-7DB164EB8FA5}" destId="{02473CBF-B614-4F69-9F87-14793DB28FA3}" srcOrd="0" destOrd="0" presId="urn:microsoft.com/office/officeart/2005/8/layout/orgChart1"/>
    <dgm:cxn modelId="{847BFE55-6BB3-4186-BAA6-FE5A7C997148}" type="presOf" srcId="{436594F7-F5BF-4E73-9B98-ECB0FA37B609}" destId="{836AA08F-B845-40C2-937F-D482EF25D21A}" srcOrd="1" destOrd="0" presId="urn:microsoft.com/office/officeart/2005/8/layout/orgChart1"/>
    <dgm:cxn modelId="{8A07B988-32B9-4EC0-898D-15D7D4B45450}" type="presOf" srcId="{436594F7-F5BF-4E73-9B98-ECB0FA37B609}" destId="{5B530F2E-DAED-407A-B94C-4061D06FC49F}" srcOrd="0" destOrd="0" presId="urn:microsoft.com/office/officeart/2005/8/layout/orgChart1"/>
    <dgm:cxn modelId="{C8F74B8D-65FB-4A8A-B63F-417EA4182883}" srcId="{748884C6-246C-4F1C-BC83-CA28F780FB83}" destId="{B67104CD-EF1B-4880-9C78-7DB164EB8FA5}" srcOrd="1" destOrd="0" parTransId="{80926E38-C43F-41DA-8A0C-102654B5380D}" sibTransId="{011A21CE-6B62-484E-AC96-087F51377EF2}"/>
    <dgm:cxn modelId="{D470489B-9192-4105-87EB-21FC0DBC34B5}" srcId="{748884C6-246C-4F1C-BC83-CA28F780FB83}" destId="{436594F7-F5BF-4E73-9B98-ECB0FA37B609}" srcOrd="0" destOrd="0" parTransId="{661C1DC6-3EA3-40B8-89E9-AD07022C41A0}" sibTransId="{42D74A85-209B-4CA9-9B18-D42AC64D3836}"/>
    <dgm:cxn modelId="{21905BA6-11D3-481D-BC31-D10C55EE8AE2}" type="presOf" srcId="{A86E4BA5-422B-4328-82DD-8422F695E524}" destId="{C2A3D20D-C46A-4CC0-BDA4-549C748960A7}" srcOrd="1" destOrd="0" presId="urn:microsoft.com/office/officeart/2005/8/layout/orgChart1"/>
    <dgm:cxn modelId="{5F7A76AC-2AA6-4DC4-B4AA-4242301B6691}" type="presOf" srcId="{748884C6-246C-4F1C-BC83-CA28F780FB83}" destId="{DF483787-BE33-4086-BC25-1BD5EC34F3B7}" srcOrd="0" destOrd="0" presId="urn:microsoft.com/office/officeart/2005/8/layout/orgChart1"/>
    <dgm:cxn modelId="{5D59ADAE-B6BF-4E89-9A9B-96AD8D131762}" type="presOf" srcId="{267B6010-DBC5-4A19-BB53-ACA4F27BE19B}" destId="{E1B4B2BF-AB17-4611-AEFB-D7A5AD917D78}" srcOrd="0" destOrd="0" presId="urn:microsoft.com/office/officeart/2005/8/layout/orgChart1"/>
    <dgm:cxn modelId="{582CAFB0-965E-4252-97A8-49FF8DBE3723}" srcId="{748884C6-246C-4F1C-BC83-CA28F780FB83}" destId="{267B6010-DBC5-4A19-BB53-ACA4F27BE19B}" srcOrd="3" destOrd="0" parTransId="{01A22E35-5EFF-45E3-BEB1-9F3AD3B8ECC9}" sibTransId="{6C67B44A-E167-40BA-9483-66D2DE552A08}"/>
    <dgm:cxn modelId="{12C3C2B5-036F-4FF4-A76F-ADA1274ECE2C}" type="presOf" srcId="{A86E4BA5-422B-4328-82DD-8422F695E524}" destId="{0230CF28-B9AE-44AA-87D8-EE595D460C3A}" srcOrd="0" destOrd="0" presId="urn:microsoft.com/office/officeart/2005/8/layout/orgChart1"/>
    <dgm:cxn modelId="{AE862DB6-FEE6-4699-863D-AAFB8A863374}" type="presOf" srcId="{80926E38-C43F-41DA-8A0C-102654B5380D}" destId="{286DCF99-0F48-411D-A70F-F099E9FFE6CE}" srcOrd="0" destOrd="0" presId="urn:microsoft.com/office/officeart/2005/8/layout/orgChart1"/>
    <dgm:cxn modelId="{1EB883B8-EE76-4DB6-AFEB-46485D99E6F6}" type="presOf" srcId="{267B6010-DBC5-4A19-BB53-ACA4F27BE19B}" destId="{09DA6FE7-9B82-4FDE-8554-FDE98A2C3131}" srcOrd="1" destOrd="0" presId="urn:microsoft.com/office/officeart/2005/8/layout/orgChart1"/>
    <dgm:cxn modelId="{2B3BF8C5-6F1F-4A84-8B68-19E6C7FAF96E}" type="presOf" srcId="{748884C6-246C-4F1C-BC83-CA28F780FB83}" destId="{6E97423D-1B43-4AC4-A1FE-ABB418030065}" srcOrd="1" destOrd="0" presId="urn:microsoft.com/office/officeart/2005/8/layout/orgChart1"/>
    <dgm:cxn modelId="{ADE410D2-BB15-4F85-A758-819A6929EFF2}" type="presOf" srcId="{B67104CD-EF1B-4880-9C78-7DB164EB8FA5}" destId="{3A57B13E-9EBB-44B7-A80A-0AAA9E749EB7}" srcOrd="1" destOrd="0" presId="urn:microsoft.com/office/officeart/2005/8/layout/orgChart1"/>
    <dgm:cxn modelId="{9EBDD9E2-9989-46AD-A467-5F28E0A84116}" type="presOf" srcId="{D293CE7D-238D-4EBA-A3AC-03A81B776544}" destId="{73E1A371-FB96-4A2E-BC16-7A01EEC11CC9}" srcOrd="0" destOrd="0" presId="urn:microsoft.com/office/officeart/2005/8/layout/orgChart1"/>
    <dgm:cxn modelId="{E15AA8E9-1A32-434D-808E-103B3FC03BFB}" srcId="{748884C6-246C-4F1C-BC83-CA28F780FB83}" destId="{A86E4BA5-422B-4328-82DD-8422F695E524}" srcOrd="2" destOrd="0" parTransId="{953E35DC-655F-4999-B664-8B3A4C12AA24}" sibTransId="{AAD3D542-2BBE-49D5-8E52-37FA034FCB0B}"/>
    <dgm:cxn modelId="{A397FC69-68A1-439A-B28E-1A0E47842271}" type="presParOf" srcId="{73E1A371-FB96-4A2E-BC16-7A01EEC11CC9}" destId="{7A54BBB0-2A35-493A-B9F4-A3F0ED624FB2}" srcOrd="0" destOrd="0" presId="urn:microsoft.com/office/officeart/2005/8/layout/orgChart1"/>
    <dgm:cxn modelId="{0617A601-32CF-4AF9-991D-21FFF759D6AE}" type="presParOf" srcId="{7A54BBB0-2A35-493A-B9F4-A3F0ED624FB2}" destId="{C6BA63C8-B48A-442E-B8A2-9AD9B48ACA1D}" srcOrd="0" destOrd="0" presId="urn:microsoft.com/office/officeart/2005/8/layout/orgChart1"/>
    <dgm:cxn modelId="{C3DAE24F-0FE5-452C-A23D-414F2251D40D}" type="presParOf" srcId="{C6BA63C8-B48A-442E-B8A2-9AD9B48ACA1D}" destId="{DF483787-BE33-4086-BC25-1BD5EC34F3B7}" srcOrd="0" destOrd="0" presId="urn:microsoft.com/office/officeart/2005/8/layout/orgChart1"/>
    <dgm:cxn modelId="{E67F52E0-5CD4-4975-9F7F-BBE19757E3FD}" type="presParOf" srcId="{C6BA63C8-B48A-442E-B8A2-9AD9B48ACA1D}" destId="{6E97423D-1B43-4AC4-A1FE-ABB418030065}" srcOrd="1" destOrd="0" presId="urn:microsoft.com/office/officeart/2005/8/layout/orgChart1"/>
    <dgm:cxn modelId="{DEDD9F56-7234-4FF4-A77C-5717D8228619}" type="presParOf" srcId="{7A54BBB0-2A35-493A-B9F4-A3F0ED624FB2}" destId="{BCB24E34-1CE8-4E72-A65B-5F12D77E0361}" srcOrd="1" destOrd="0" presId="urn:microsoft.com/office/officeart/2005/8/layout/orgChart1"/>
    <dgm:cxn modelId="{D964E427-B774-4AF6-A95B-DA24BE4E251A}" type="presParOf" srcId="{BCB24E34-1CE8-4E72-A65B-5F12D77E0361}" destId="{4A7D57D5-7699-4D2F-B270-DD8AB58E7344}" srcOrd="0" destOrd="0" presId="urn:microsoft.com/office/officeart/2005/8/layout/orgChart1"/>
    <dgm:cxn modelId="{7B962637-E3EF-4B30-8B5B-282B2D769680}" type="presParOf" srcId="{BCB24E34-1CE8-4E72-A65B-5F12D77E0361}" destId="{EB378922-9A2E-489C-BF6D-C72851A989FA}" srcOrd="1" destOrd="0" presId="urn:microsoft.com/office/officeart/2005/8/layout/orgChart1"/>
    <dgm:cxn modelId="{A480C8DE-BDA4-4A3B-9576-7D43A4B97926}" type="presParOf" srcId="{EB378922-9A2E-489C-BF6D-C72851A989FA}" destId="{45B91E99-AA6D-47A3-A9BA-D280C2489F54}" srcOrd="0" destOrd="0" presId="urn:microsoft.com/office/officeart/2005/8/layout/orgChart1"/>
    <dgm:cxn modelId="{0EBD6101-447C-435A-9398-D2BEE6DFE8BE}" type="presParOf" srcId="{45B91E99-AA6D-47A3-A9BA-D280C2489F54}" destId="{5B530F2E-DAED-407A-B94C-4061D06FC49F}" srcOrd="0" destOrd="0" presId="urn:microsoft.com/office/officeart/2005/8/layout/orgChart1"/>
    <dgm:cxn modelId="{A8FBE9F1-6DBD-47A2-AFC3-90A25E0A8A7E}" type="presParOf" srcId="{45B91E99-AA6D-47A3-A9BA-D280C2489F54}" destId="{836AA08F-B845-40C2-937F-D482EF25D21A}" srcOrd="1" destOrd="0" presId="urn:microsoft.com/office/officeart/2005/8/layout/orgChart1"/>
    <dgm:cxn modelId="{ECF85583-1B4B-4B1E-8B0B-1FC8420ABAF7}" type="presParOf" srcId="{EB378922-9A2E-489C-BF6D-C72851A989FA}" destId="{2450F7A5-3D69-4916-82DB-8B4CF6229B87}" srcOrd="1" destOrd="0" presId="urn:microsoft.com/office/officeart/2005/8/layout/orgChart1"/>
    <dgm:cxn modelId="{1BC64EC5-5E36-45BA-B905-4AC27B2ADA54}" type="presParOf" srcId="{EB378922-9A2E-489C-BF6D-C72851A989FA}" destId="{368D5158-0B6A-46C0-A09B-591D35F03CFC}" srcOrd="2" destOrd="0" presId="urn:microsoft.com/office/officeart/2005/8/layout/orgChart1"/>
    <dgm:cxn modelId="{A5DD4429-E499-40CB-9504-5B040DA1FB68}" type="presParOf" srcId="{BCB24E34-1CE8-4E72-A65B-5F12D77E0361}" destId="{286DCF99-0F48-411D-A70F-F099E9FFE6CE}" srcOrd="2" destOrd="0" presId="urn:microsoft.com/office/officeart/2005/8/layout/orgChart1"/>
    <dgm:cxn modelId="{C346749D-B437-4120-945A-6ADD17A4CF14}" type="presParOf" srcId="{BCB24E34-1CE8-4E72-A65B-5F12D77E0361}" destId="{EE5A4034-853A-4846-8FB5-B1758A49C7F2}" srcOrd="3" destOrd="0" presId="urn:microsoft.com/office/officeart/2005/8/layout/orgChart1"/>
    <dgm:cxn modelId="{E11CBF35-1BAC-4093-8592-F986AD2B19FE}" type="presParOf" srcId="{EE5A4034-853A-4846-8FB5-B1758A49C7F2}" destId="{54A0963B-991B-4190-B9B6-AA319450A914}" srcOrd="0" destOrd="0" presId="urn:microsoft.com/office/officeart/2005/8/layout/orgChart1"/>
    <dgm:cxn modelId="{CB8A064D-9D41-490E-B748-E3BBB0F8B254}" type="presParOf" srcId="{54A0963B-991B-4190-B9B6-AA319450A914}" destId="{02473CBF-B614-4F69-9F87-14793DB28FA3}" srcOrd="0" destOrd="0" presId="urn:microsoft.com/office/officeart/2005/8/layout/orgChart1"/>
    <dgm:cxn modelId="{46673189-A683-443D-B2CF-4F17ADD7F9DA}" type="presParOf" srcId="{54A0963B-991B-4190-B9B6-AA319450A914}" destId="{3A57B13E-9EBB-44B7-A80A-0AAA9E749EB7}" srcOrd="1" destOrd="0" presId="urn:microsoft.com/office/officeart/2005/8/layout/orgChart1"/>
    <dgm:cxn modelId="{76155ADD-1B47-406F-9794-A9193A6D8078}" type="presParOf" srcId="{EE5A4034-853A-4846-8FB5-B1758A49C7F2}" destId="{9A420928-C0BD-49AA-8331-8E2E20B8FE1A}" srcOrd="1" destOrd="0" presId="urn:microsoft.com/office/officeart/2005/8/layout/orgChart1"/>
    <dgm:cxn modelId="{479CB2CB-3EBE-488C-87E9-E8EC270B5C42}" type="presParOf" srcId="{EE5A4034-853A-4846-8FB5-B1758A49C7F2}" destId="{6B4BF513-C5B7-4989-B6A9-2865FBDC6C05}" srcOrd="2" destOrd="0" presId="urn:microsoft.com/office/officeart/2005/8/layout/orgChart1"/>
    <dgm:cxn modelId="{B0CD8769-9B20-4428-B5B7-A4C9B76DD0FC}" type="presParOf" srcId="{BCB24E34-1CE8-4E72-A65B-5F12D77E0361}" destId="{BA5B723F-9AA5-4705-B7B8-E382090F97A8}" srcOrd="4" destOrd="0" presId="urn:microsoft.com/office/officeart/2005/8/layout/orgChart1"/>
    <dgm:cxn modelId="{1534028E-0889-4811-AF49-593C885FE4CF}" type="presParOf" srcId="{BCB24E34-1CE8-4E72-A65B-5F12D77E0361}" destId="{425C3DE8-B777-450A-AB13-B623840F2ED8}" srcOrd="5" destOrd="0" presId="urn:microsoft.com/office/officeart/2005/8/layout/orgChart1"/>
    <dgm:cxn modelId="{2119D18F-A19F-491F-87AA-061AA3B55A07}" type="presParOf" srcId="{425C3DE8-B777-450A-AB13-B623840F2ED8}" destId="{4D476CEB-7134-40BC-A29D-3E54E2ECAF4E}" srcOrd="0" destOrd="0" presId="urn:microsoft.com/office/officeart/2005/8/layout/orgChart1"/>
    <dgm:cxn modelId="{6511542C-8F92-4BD8-BD5F-9AF6FB72876E}" type="presParOf" srcId="{4D476CEB-7134-40BC-A29D-3E54E2ECAF4E}" destId="{0230CF28-B9AE-44AA-87D8-EE595D460C3A}" srcOrd="0" destOrd="0" presId="urn:microsoft.com/office/officeart/2005/8/layout/orgChart1"/>
    <dgm:cxn modelId="{02D0E8BC-CC89-40F7-88FA-14B0D29A3B2E}" type="presParOf" srcId="{4D476CEB-7134-40BC-A29D-3E54E2ECAF4E}" destId="{C2A3D20D-C46A-4CC0-BDA4-549C748960A7}" srcOrd="1" destOrd="0" presId="urn:microsoft.com/office/officeart/2005/8/layout/orgChart1"/>
    <dgm:cxn modelId="{A54922C8-BD3C-424D-B897-99EC0E7750A5}" type="presParOf" srcId="{425C3DE8-B777-450A-AB13-B623840F2ED8}" destId="{B917A88A-B96F-4DCE-9768-A828DE6ACF59}" srcOrd="1" destOrd="0" presId="urn:microsoft.com/office/officeart/2005/8/layout/orgChart1"/>
    <dgm:cxn modelId="{BCF3C9D9-FBC8-46BE-9589-F1A57B4232E4}" type="presParOf" srcId="{425C3DE8-B777-450A-AB13-B623840F2ED8}" destId="{78000743-92F6-481A-9849-02666C67BC78}" srcOrd="2" destOrd="0" presId="urn:microsoft.com/office/officeart/2005/8/layout/orgChart1"/>
    <dgm:cxn modelId="{954CFA40-A0FE-4814-A992-AADE4DF66273}" type="presParOf" srcId="{BCB24E34-1CE8-4E72-A65B-5F12D77E0361}" destId="{A98AA735-F776-4E06-A910-8263A9297DD8}" srcOrd="6" destOrd="0" presId="urn:microsoft.com/office/officeart/2005/8/layout/orgChart1"/>
    <dgm:cxn modelId="{610EA730-8D50-4E11-9D00-C72BB13BEDB0}" type="presParOf" srcId="{BCB24E34-1CE8-4E72-A65B-5F12D77E0361}" destId="{7DBF04FC-1A88-4A89-B3E8-A57223DA3852}" srcOrd="7" destOrd="0" presId="urn:microsoft.com/office/officeart/2005/8/layout/orgChart1"/>
    <dgm:cxn modelId="{E7512707-09CC-4CE6-B18F-C553AA8313DC}" type="presParOf" srcId="{7DBF04FC-1A88-4A89-B3E8-A57223DA3852}" destId="{15360A8A-E492-44BE-A85A-BD3944B895CF}" srcOrd="0" destOrd="0" presId="urn:microsoft.com/office/officeart/2005/8/layout/orgChart1"/>
    <dgm:cxn modelId="{5FDF12C3-3514-4F6F-97FA-424512AFFBBB}" type="presParOf" srcId="{15360A8A-E492-44BE-A85A-BD3944B895CF}" destId="{E1B4B2BF-AB17-4611-AEFB-D7A5AD917D78}" srcOrd="0" destOrd="0" presId="urn:microsoft.com/office/officeart/2005/8/layout/orgChart1"/>
    <dgm:cxn modelId="{9B65CFC8-1541-497F-A632-BC0EA9361C7A}" type="presParOf" srcId="{15360A8A-E492-44BE-A85A-BD3944B895CF}" destId="{09DA6FE7-9B82-4FDE-8554-FDE98A2C3131}" srcOrd="1" destOrd="0" presId="urn:microsoft.com/office/officeart/2005/8/layout/orgChart1"/>
    <dgm:cxn modelId="{27096E60-DD9F-4858-A6CF-F9627821C4B1}" type="presParOf" srcId="{7DBF04FC-1A88-4A89-B3E8-A57223DA3852}" destId="{85F55E9E-7AF0-4F75-B4F2-9B4099418E8D}" srcOrd="1" destOrd="0" presId="urn:microsoft.com/office/officeart/2005/8/layout/orgChart1"/>
    <dgm:cxn modelId="{769AC6FE-9FC3-4E19-8A95-8AE4786CFEC9}" type="presParOf" srcId="{7DBF04FC-1A88-4A89-B3E8-A57223DA3852}" destId="{00367886-82C4-47EC-962E-7DA8BA81B311}" srcOrd="2" destOrd="0" presId="urn:microsoft.com/office/officeart/2005/8/layout/orgChart1"/>
    <dgm:cxn modelId="{91A4DC45-20C6-4677-A686-6E119A898461}" type="presParOf" srcId="{7A54BBB0-2A35-493A-B9F4-A3F0ED624FB2}" destId="{B43A4CB0-50A2-4B5C-8AD5-D32B31AFB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3CE7D-238D-4EBA-A3AC-03A81B7765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884C6-246C-4F1C-BC83-CA28F780FB83}">
      <dgm:prSet phldrT="[Текст]" custT="1"/>
      <dgm:spPr/>
      <dgm:t>
        <a:bodyPr/>
        <a:lstStyle/>
        <a:p>
          <a:r>
            <a:rPr lang="en-US" sz="4400" dirty="0"/>
            <a:t>Astra Linux</a:t>
          </a:r>
          <a:r>
            <a:rPr lang="ru-RU" sz="4400" dirty="0"/>
            <a:t> </a:t>
          </a:r>
          <a:r>
            <a:rPr lang="en-US" sz="4400" dirty="0" err="1"/>
            <a:t>Desctop</a:t>
          </a:r>
          <a:endParaRPr lang="ru-RU" sz="4400" dirty="0"/>
        </a:p>
      </dgm:t>
    </dgm:pt>
    <dgm:pt modelId="{1FE92B65-FE6F-4264-85A8-9EF39AAB85CB}" type="parTrans" cxnId="{E9414A29-254C-42EC-ADDA-A72DF1C105D3}">
      <dgm:prSet/>
      <dgm:spPr/>
      <dgm:t>
        <a:bodyPr/>
        <a:lstStyle/>
        <a:p>
          <a:endParaRPr lang="ru-RU"/>
        </a:p>
      </dgm:t>
    </dgm:pt>
    <dgm:pt modelId="{A8CD012F-BDB8-453E-BE03-F05EB12E93DA}" type="sibTrans" cxnId="{E9414A29-254C-42EC-ADDA-A72DF1C105D3}">
      <dgm:prSet/>
      <dgm:spPr/>
      <dgm:t>
        <a:bodyPr/>
        <a:lstStyle/>
        <a:p>
          <a:endParaRPr lang="ru-RU"/>
        </a:p>
      </dgm:t>
    </dgm:pt>
    <dgm:pt modelId="{436594F7-F5BF-4E73-9B98-ECB0FA37B609}">
      <dgm:prSet phldrT="[Текст]" custT="1"/>
      <dgm:spPr/>
      <dgm:t>
        <a:bodyPr/>
        <a:lstStyle/>
        <a:p>
          <a:r>
            <a:rPr lang="ru-RU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ОРЁЛ</a:t>
          </a:r>
        </a:p>
        <a:p>
          <a:r>
            <a:rPr lang="ru-RU" sz="18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доступный технический вариант для открытых сегментов инфраструктур, подключённых к сетям общего доступа, в образовательных учреждениях, а также используется для домашнего использования</a:t>
          </a:r>
        </a:p>
      </dgm:t>
    </dgm:pt>
    <dgm:pt modelId="{661C1DC6-3EA3-40B8-89E9-AD07022C41A0}" type="parTrans" cxnId="{D470489B-9192-4105-87EB-21FC0DBC34B5}">
      <dgm:prSet/>
      <dgm:spPr/>
      <dgm:t>
        <a:bodyPr/>
        <a:lstStyle/>
        <a:p>
          <a:endParaRPr lang="ru-RU"/>
        </a:p>
      </dgm:t>
    </dgm:pt>
    <dgm:pt modelId="{42D74A85-209B-4CA9-9B18-D42AC64D3836}" type="sibTrans" cxnId="{D470489B-9192-4105-87EB-21FC0DBC34B5}">
      <dgm:prSet/>
      <dgm:spPr/>
      <dgm:t>
        <a:bodyPr/>
        <a:lstStyle/>
        <a:p>
          <a:endParaRPr lang="ru-RU"/>
        </a:p>
      </dgm:t>
    </dgm:pt>
    <dgm:pt modelId="{B67104CD-EF1B-4880-9C78-7DB164EB8FA5}">
      <dgm:prSet phldrT="[Текст]" custT="1"/>
      <dgm:spPr/>
      <dgm:t>
        <a:bodyPr anchor="ctr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ВОРОНЕЖ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дистрибутив, разработанный для обработки конфиденциальной информации в ГИС (геоинформационных системах), в информационных системах персональных данных, а также в составе значимых объектов КИИ (критической информационной инфраструктуры</a:t>
          </a:r>
          <a:r>
            <a:rPr lang="ru-RU" sz="1800" b="1" i="0" kern="1200" dirty="0"/>
            <a:t>)</a:t>
          </a:r>
          <a:r>
            <a:rPr lang="ru-RU" sz="1800" b="0" i="0" kern="1200" dirty="0"/>
            <a:t> любого класса (уровня, категории)</a:t>
          </a:r>
          <a:endParaRPr lang="ru-RU" sz="1800" b="0" i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0926E38-C43F-41DA-8A0C-102654B5380D}" type="parTrans" cxnId="{C8F74B8D-65FB-4A8A-B63F-417EA4182883}">
      <dgm:prSet/>
      <dgm:spPr/>
      <dgm:t>
        <a:bodyPr/>
        <a:lstStyle/>
        <a:p>
          <a:endParaRPr lang="ru-RU"/>
        </a:p>
      </dgm:t>
    </dgm:pt>
    <dgm:pt modelId="{011A21CE-6B62-484E-AC96-087F51377EF2}" type="sibTrans" cxnId="{C8F74B8D-65FB-4A8A-B63F-417EA4182883}">
      <dgm:prSet/>
      <dgm:spPr/>
      <dgm:t>
        <a:bodyPr/>
        <a:lstStyle/>
        <a:p>
          <a:endParaRPr lang="ru-RU"/>
        </a:p>
      </dgm:t>
    </dgm:pt>
    <dgm:pt modelId="{A86E4BA5-422B-4328-82DD-8422F695E524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СМОЛЕНСК</a:t>
          </a:r>
          <a:r>
            <a:rPr lang="ru-RU" sz="18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ОС с наивысшим уровнем защищённости. Предназначена для систем, обрабатывающих информацию ограниченного доступа, в том числе содержащую специальные сведения, составляющие гостайну до степени «особой важности» включительно</a:t>
          </a:r>
          <a:endParaRPr lang="ru-RU" dirty="0"/>
        </a:p>
      </dgm:t>
    </dgm:pt>
    <dgm:pt modelId="{953E35DC-655F-4999-B664-8B3A4C12AA24}" type="parTrans" cxnId="{E15AA8E9-1A32-434D-808E-103B3FC03BFB}">
      <dgm:prSet/>
      <dgm:spPr/>
      <dgm:t>
        <a:bodyPr/>
        <a:lstStyle/>
        <a:p>
          <a:endParaRPr lang="ru-RU"/>
        </a:p>
      </dgm:t>
    </dgm:pt>
    <dgm:pt modelId="{AAD3D542-2BBE-49D5-8E52-37FA034FCB0B}" type="sibTrans" cxnId="{E15AA8E9-1A32-434D-808E-103B3FC03BFB}">
      <dgm:prSet/>
      <dgm:spPr/>
      <dgm:t>
        <a:bodyPr/>
        <a:lstStyle/>
        <a:p>
          <a:endParaRPr lang="ru-RU"/>
        </a:p>
      </dgm:t>
    </dgm:pt>
    <dgm:pt modelId="{73E1A371-FB96-4A2E-BC16-7A01EEC11CC9}" type="pres">
      <dgm:prSet presAssocID="{D293CE7D-238D-4EBA-A3AC-03A81B7765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54BBB0-2A35-493A-B9F4-A3F0ED624FB2}" type="pres">
      <dgm:prSet presAssocID="{748884C6-246C-4F1C-BC83-CA28F780FB83}" presName="hierRoot1" presStyleCnt="0">
        <dgm:presLayoutVars>
          <dgm:hierBranch val="init"/>
        </dgm:presLayoutVars>
      </dgm:prSet>
      <dgm:spPr/>
    </dgm:pt>
    <dgm:pt modelId="{C6BA63C8-B48A-442E-B8A2-9AD9B48ACA1D}" type="pres">
      <dgm:prSet presAssocID="{748884C6-246C-4F1C-BC83-CA28F780FB83}" presName="rootComposite1" presStyleCnt="0"/>
      <dgm:spPr/>
    </dgm:pt>
    <dgm:pt modelId="{DF483787-BE33-4086-BC25-1BD5EC34F3B7}" type="pres">
      <dgm:prSet presAssocID="{748884C6-246C-4F1C-BC83-CA28F780FB83}" presName="rootText1" presStyleLbl="node0" presStyleIdx="0" presStyleCnt="1" custScaleX="160645" custLinFactNeighborX="-1960">
        <dgm:presLayoutVars>
          <dgm:chPref val="3"/>
        </dgm:presLayoutVars>
      </dgm:prSet>
      <dgm:spPr/>
    </dgm:pt>
    <dgm:pt modelId="{6E97423D-1B43-4AC4-A1FE-ABB418030065}" type="pres">
      <dgm:prSet presAssocID="{748884C6-246C-4F1C-BC83-CA28F780FB83}" presName="rootConnector1" presStyleLbl="node1" presStyleIdx="0" presStyleCnt="0"/>
      <dgm:spPr/>
    </dgm:pt>
    <dgm:pt modelId="{BCB24E34-1CE8-4E72-A65B-5F12D77E0361}" type="pres">
      <dgm:prSet presAssocID="{748884C6-246C-4F1C-BC83-CA28F780FB83}" presName="hierChild2" presStyleCnt="0"/>
      <dgm:spPr/>
    </dgm:pt>
    <dgm:pt modelId="{4A7D57D5-7699-4D2F-B270-DD8AB58E7344}" type="pres">
      <dgm:prSet presAssocID="{661C1DC6-3EA3-40B8-89E9-AD07022C41A0}" presName="Name37" presStyleLbl="parChTrans1D2" presStyleIdx="0" presStyleCnt="3"/>
      <dgm:spPr/>
    </dgm:pt>
    <dgm:pt modelId="{EB378922-9A2E-489C-BF6D-C72851A989FA}" type="pres">
      <dgm:prSet presAssocID="{436594F7-F5BF-4E73-9B98-ECB0FA37B609}" presName="hierRoot2" presStyleCnt="0">
        <dgm:presLayoutVars>
          <dgm:hierBranch val="init"/>
        </dgm:presLayoutVars>
      </dgm:prSet>
      <dgm:spPr/>
    </dgm:pt>
    <dgm:pt modelId="{45B91E99-AA6D-47A3-A9BA-D280C2489F54}" type="pres">
      <dgm:prSet presAssocID="{436594F7-F5BF-4E73-9B98-ECB0FA37B609}" presName="rootComposite" presStyleCnt="0"/>
      <dgm:spPr/>
    </dgm:pt>
    <dgm:pt modelId="{5B530F2E-DAED-407A-B94C-4061D06FC49F}" type="pres">
      <dgm:prSet presAssocID="{436594F7-F5BF-4E73-9B98-ECB0FA37B609}" presName="rootText" presStyleLbl="node2" presStyleIdx="0" presStyleCnt="3" custScaleX="131271" custScaleY="264801">
        <dgm:presLayoutVars>
          <dgm:chPref val="3"/>
        </dgm:presLayoutVars>
      </dgm:prSet>
      <dgm:spPr/>
    </dgm:pt>
    <dgm:pt modelId="{836AA08F-B845-40C2-937F-D482EF25D21A}" type="pres">
      <dgm:prSet presAssocID="{436594F7-F5BF-4E73-9B98-ECB0FA37B609}" presName="rootConnector" presStyleLbl="node2" presStyleIdx="0" presStyleCnt="3"/>
      <dgm:spPr/>
    </dgm:pt>
    <dgm:pt modelId="{2450F7A5-3D69-4916-82DB-8B4CF6229B87}" type="pres">
      <dgm:prSet presAssocID="{436594F7-F5BF-4E73-9B98-ECB0FA37B609}" presName="hierChild4" presStyleCnt="0"/>
      <dgm:spPr/>
    </dgm:pt>
    <dgm:pt modelId="{368D5158-0B6A-46C0-A09B-591D35F03CFC}" type="pres">
      <dgm:prSet presAssocID="{436594F7-F5BF-4E73-9B98-ECB0FA37B609}" presName="hierChild5" presStyleCnt="0"/>
      <dgm:spPr/>
    </dgm:pt>
    <dgm:pt modelId="{286DCF99-0F48-411D-A70F-F099E9FFE6CE}" type="pres">
      <dgm:prSet presAssocID="{80926E38-C43F-41DA-8A0C-102654B5380D}" presName="Name37" presStyleLbl="parChTrans1D2" presStyleIdx="1" presStyleCnt="3"/>
      <dgm:spPr/>
    </dgm:pt>
    <dgm:pt modelId="{EE5A4034-853A-4846-8FB5-B1758A49C7F2}" type="pres">
      <dgm:prSet presAssocID="{B67104CD-EF1B-4880-9C78-7DB164EB8FA5}" presName="hierRoot2" presStyleCnt="0">
        <dgm:presLayoutVars>
          <dgm:hierBranch val="init"/>
        </dgm:presLayoutVars>
      </dgm:prSet>
      <dgm:spPr/>
    </dgm:pt>
    <dgm:pt modelId="{54A0963B-991B-4190-B9B6-AA319450A914}" type="pres">
      <dgm:prSet presAssocID="{B67104CD-EF1B-4880-9C78-7DB164EB8FA5}" presName="rootComposite" presStyleCnt="0"/>
      <dgm:spPr/>
    </dgm:pt>
    <dgm:pt modelId="{02473CBF-B614-4F69-9F87-14793DB28FA3}" type="pres">
      <dgm:prSet presAssocID="{B67104CD-EF1B-4880-9C78-7DB164EB8FA5}" presName="rootText" presStyleLbl="node2" presStyleIdx="1" presStyleCnt="3" custScaleX="131790" custScaleY="255432">
        <dgm:presLayoutVars>
          <dgm:chPref val="3"/>
        </dgm:presLayoutVars>
      </dgm:prSet>
      <dgm:spPr/>
    </dgm:pt>
    <dgm:pt modelId="{3A57B13E-9EBB-44B7-A80A-0AAA9E749EB7}" type="pres">
      <dgm:prSet presAssocID="{B67104CD-EF1B-4880-9C78-7DB164EB8FA5}" presName="rootConnector" presStyleLbl="node2" presStyleIdx="1" presStyleCnt="3"/>
      <dgm:spPr/>
    </dgm:pt>
    <dgm:pt modelId="{9A420928-C0BD-49AA-8331-8E2E20B8FE1A}" type="pres">
      <dgm:prSet presAssocID="{B67104CD-EF1B-4880-9C78-7DB164EB8FA5}" presName="hierChild4" presStyleCnt="0"/>
      <dgm:spPr/>
    </dgm:pt>
    <dgm:pt modelId="{6B4BF513-C5B7-4989-B6A9-2865FBDC6C05}" type="pres">
      <dgm:prSet presAssocID="{B67104CD-EF1B-4880-9C78-7DB164EB8FA5}" presName="hierChild5" presStyleCnt="0"/>
      <dgm:spPr/>
    </dgm:pt>
    <dgm:pt modelId="{BA5B723F-9AA5-4705-B7B8-E382090F97A8}" type="pres">
      <dgm:prSet presAssocID="{953E35DC-655F-4999-B664-8B3A4C12AA24}" presName="Name37" presStyleLbl="parChTrans1D2" presStyleIdx="2" presStyleCnt="3"/>
      <dgm:spPr/>
    </dgm:pt>
    <dgm:pt modelId="{425C3DE8-B777-450A-AB13-B623840F2ED8}" type="pres">
      <dgm:prSet presAssocID="{A86E4BA5-422B-4328-82DD-8422F695E524}" presName="hierRoot2" presStyleCnt="0">
        <dgm:presLayoutVars>
          <dgm:hierBranch val="init"/>
        </dgm:presLayoutVars>
      </dgm:prSet>
      <dgm:spPr/>
    </dgm:pt>
    <dgm:pt modelId="{4D476CEB-7134-40BC-A29D-3E54E2ECAF4E}" type="pres">
      <dgm:prSet presAssocID="{A86E4BA5-422B-4328-82DD-8422F695E524}" presName="rootComposite" presStyleCnt="0"/>
      <dgm:spPr/>
    </dgm:pt>
    <dgm:pt modelId="{0230CF28-B9AE-44AA-87D8-EE595D460C3A}" type="pres">
      <dgm:prSet presAssocID="{A86E4BA5-422B-4328-82DD-8422F695E524}" presName="rootText" presStyleLbl="node2" presStyleIdx="2" presStyleCnt="3" custScaleX="135033" custScaleY="243143">
        <dgm:presLayoutVars>
          <dgm:chPref val="3"/>
        </dgm:presLayoutVars>
      </dgm:prSet>
      <dgm:spPr/>
    </dgm:pt>
    <dgm:pt modelId="{C2A3D20D-C46A-4CC0-BDA4-549C748960A7}" type="pres">
      <dgm:prSet presAssocID="{A86E4BA5-422B-4328-82DD-8422F695E524}" presName="rootConnector" presStyleLbl="node2" presStyleIdx="2" presStyleCnt="3"/>
      <dgm:spPr/>
    </dgm:pt>
    <dgm:pt modelId="{B917A88A-B96F-4DCE-9768-A828DE6ACF59}" type="pres">
      <dgm:prSet presAssocID="{A86E4BA5-422B-4328-82DD-8422F695E524}" presName="hierChild4" presStyleCnt="0"/>
      <dgm:spPr/>
    </dgm:pt>
    <dgm:pt modelId="{78000743-92F6-481A-9849-02666C67BC78}" type="pres">
      <dgm:prSet presAssocID="{A86E4BA5-422B-4328-82DD-8422F695E524}" presName="hierChild5" presStyleCnt="0"/>
      <dgm:spPr/>
    </dgm:pt>
    <dgm:pt modelId="{B43A4CB0-50A2-4B5C-8AD5-D32B31AFB5D8}" type="pres">
      <dgm:prSet presAssocID="{748884C6-246C-4F1C-BC83-CA28F780FB83}" presName="hierChild3" presStyleCnt="0"/>
      <dgm:spPr/>
    </dgm:pt>
  </dgm:ptLst>
  <dgm:cxnLst>
    <dgm:cxn modelId="{2ACB610C-4855-47A9-987B-CA85F479272D}" type="presOf" srcId="{953E35DC-655F-4999-B664-8B3A4C12AA24}" destId="{BA5B723F-9AA5-4705-B7B8-E382090F97A8}" srcOrd="0" destOrd="0" presId="urn:microsoft.com/office/officeart/2005/8/layout/orgChart1"/>
    <dgm:cxn modelId="{7DB56327-0A38-429C-A371-E3D3566D9243}" type="presOf" srcId="{661C1DC6-3EA3-40B8-89E9-AD07022C41A0}" destId="{4A7D57D5-7699-4D2F-B270-DD8AB58E7344}" srcOrd="0" destOrd="0" presId="urn:microsoft.com/office/officeart/2005/8/layout/orgChart1"/>
    <dgm:cxn modelId="{E9414A29-254C-42EC-ADDA-A72DF1C105D3}" srcId="{D293CE7D-238D-4EBA-A3AC-03A81B776544}" destId="{748884C6-246C-4F1C-BC83-CA28F780FB83}" srcOrd="0" destOrd="0" parTransId="{1FE92B65-FE6F-4264-85A8-9EF39AAB85CB}" sibTransId="{A8CD012F-BDB8-453E-BE03-F05EB12E93DA}"/>
    <dgm:cxn modelId="{D5DDCA4C-CB79-4455-A093-5FA4BAE8FE97}" type="presOf" srcId="{B67104CD-EF1B-4880-9C78-7DB164EB8FA5}" destId="{02473CBF-B614-4F69-9F87-14793DB28FA3}" srcOrd="0" destOrd="0" presId="urn:microsoft.com/office/officeart/2005/8/layout/orgChart1"/>
    <dgm:cxn modelId="{847BFE55-6BB3-4186-BAA6-FE5A7C997148}" type="presOf" srcId="{436594F7-F5BF-4E73-9B98-ECB0FA37B609}" destId="{836AA08F-B845-40C2-937F-D482EF25D21A}" srcOrd="1" destOrd="0" presId="urn:microsoft.com/office/officeart/2005/8/layout/orgChart1"/>
    <dgm:cxn modelId="{8A07B988-32B9-4EC0-898D-15D7D4B45450}" type="presOf" srcId="{436594F7-F5BF-4E73-9B98-ECB0FA37B609}" destId="{5B530F2E-DAED-407A-B94C-4061D06FC49F}" srcOrd="0" destOrd="0" presId="urn:microsoft.com/office/officeart/2005/8/layout/orgChart1"/>
    <dgm:cxn modelId="{C8F74B8D-65FB-4A8A-B63F-417EA4182883}" srcId="{748884C6-246C-4F1C-BC83-CA28F780FB83}" destId="{B67104CD-EF1B-4880-9C78-7DB164EB8FA5}" srcOrd="1" destOrd="0" parTransId="{80926E38-C43F-41DA-8A0C-102654B5380D}" sibTransId="{011A21CE-6B62-484E-AC96-087F51377EF2}"/>
    <dgm:cxn modelId="{D470489B-9192-4105-87EB-21FC0DBC34B5}" srcId="{748884C6-246C-4F1C-BC83-CA28F780FB83}" destId="{436594F7-F5BF-4E73-9B98-ECB0FA37B609}" srcOrd="0" destOrd="0" parTransId="{661C1DC6-3EA3-40B8-89E9-AD07022C41A0}" sibTransId="{42D74A85-209B-4CA9-9B18-D42AC64D3836}"/>
    <dgm:cxn modelId="{21905BA6-11D3-481D-BC31-D10C55EE8AE2}" type="presOf" srcId="{A86E4BA5-422B-4328-82DD-8422F695E524}" destId="{C2A3D20D-C46A-4CC0-BDA4-549C748960A7}" srcOrd="1" destOrd="0" presId="urn:microsoft.com/office/officeart/2005/8/layout/orgChart1"/>
    <dgm:cxn modelId="{5F7A76AC-2AA6-4DC4-B4AA-4242301B6691}" type="presOf" srcId="{748884C6-246C-4F1C-BC83-CA28F780FB83}" destId="{DF483787-BE33-4086-BC25-1BD5EC34F3B7}" srcOrd="0" destOrd="0" presId="urn:microsoft.com/office/officeart/2005/8/layout/orgChart1"/>
    <dgm:cxn modelId="{12C3C2B5-036F-4FF4-A76F-ADA1274ECE2C}" type="presOf" srcId="{A86E4BA5-422B-4328-82DD-8422F695E524}" destId="{0230CF28-B9AE-44AA-87D8-EE595D460C3A}" srcOrd="0" destOrd="0" presId="urn:microsoft.com/office/officeart/2005/8/layout/orgChart1"/>
    <dgm:cxn modelId="{AE862DB6-FEE6-4699-863D-AAFB8A863374}" type="presOf" srcId="{80926E38-C43F-41DA-8A0C-102654B5380D}" destId="{286DCF99-0F48-411D-A70F-F099E9FFE6CE}" srcOrd="0" destOrd="0" presId="urn:microsoft.com/office/officeart/2005/8/layout/orgChart1"/>
    <dgm:cxn modelId="{2B3BF8C5-6F1F-4A84-8B68-19E6C7FAF96E}" type="presOf" srcId="{748884C6-246C-4F1C-BC83-CA28F780FB83}" destId="{6E97423D-1B43-4AC4-A1FE-ABB418030065}" srcOrd="1" destOrd="0" presId="urn:microsoft.com/office/officeart/2005/8/layout/orgChart1"/>
    <dgm:cxn modelId="{ADE410D2-BB15-4F85-A758-819A6929EFF2}" type="presOf" srcId="{B67104CD-EF1B-4880-9C78-7DB164EB8FA5}" destId="{3A57B13E-9EBB-44B7-A80A-0AAA9E749EB7}" srcOrd="1" destOrd="0" presId="urn:microsoft.com/office/officeart/2005/8/layout/orgChart1"/>
    <dgm:cxn modelId="{9EBDD9E2-9989-46AD-A467-5F28E0A84116}" type="presOf" srcId="{D293CE7D-238D-4EBA-A3AC-03A81B776544}" destId="{73E1A371-FB96-4A2E-BC16-7A01EEC11CC9}" srcOrd="0" destOrd="0" presId="urn:microsoft.com/office/officeart/2005/8/layout/orgChart1"/>
    <dgm:cxn modelId="{E15AA8E9-1A32-434D-808E-103B3FC03BFB}" srcId="{748884C6-246C-4F1C-BC83-CA28F780FB83}" destId="{A86E4BA5-422B-4328-82DD-8422F695E524}" srcOrd="2" destOrd="0" parTransId="{953E35DC-655F-4999-B664-8B3A4C12AA24}" sibTransId="{AAD3D542-2BBE-49D5-8E52-37FA034FCB0B}"/>
    <dgm:cxn modelId="{A397FC69-68A1-439A-B28E-1A0E47842271}" type="presParOf" srcId="{73E1A371-FB96-4A2E-BC16-7A01EEC11CC9}" destId="{7A54BBB0-2A35-493A-B9F4-A3F0ED624FB2}" srcOrd="0" destOrd="0" presId="urn:microsoft.com/office/officeart/2005/8/layout/orgChart1"/>
    <dgm:cxn modelId="{0617A601-32CF-4AF9-991D-21FFF759D6AE}" type="presParOf" srcId="{7A54BBB0-2A35-493A-B9F4-A3F0ED624FB2}" destId="{C6BA63C8-B48A-442E-B8A2-9AD9B48ACA1D}" srcOrd="0" destOrd="0" presId="urn:microsoft.com/office/officeart/2005/8/layout/orgChart1"/>
    <dgm:cxn modelId="{C3DAE24F-0FE5-452C-A23D-414F2251D40D}" type="presParOf" srcId="{C6BA63C8-B48A-442E-B8A2-9AD9B48ACA1D}" destId="{DF483787-BE33-4086-BC25-1BD5EC34F3B7}" srcOrd="0" destOrd="0" presId="urn:microsoft.com/office/officeart/2005/8/layout/orgChart1"/>
    <dgm:cxn modelId="{E67F52E0-5CD4-4975-9F7F-BBE19757E3FD}" type="presParOf" srcId="{C6BA63C8-B48A-442E-B8A2-9AD9B48ACA1D}" destId="{6E97423D-1B43-4AC4-A1FE-ABB418030065}" srcOrd="1" destOrd="0" presId="urn:microsoft.com/office/officeart/2005/8/layout/orgChart1"/>
    <dgm:cxn modelId="{DEDD9F56-7234-4FF4-A77C-5717D8228619}" type="presParOf" srcId="{7A54BBB0-2A35-493A-B9F4-A3F0ED624FB2}" destId="{BCB24E34-1CE8-4E72-A65B-5F12D77E0361}" srcOrd="1" destOrd="0" presId="urn:microsoft.com/office/officeart/2005/8/layout/orgChart1"/>
    <dgm:cxn modelId="{D964E427-B774-4AF6-A95B-DA24BE4E251A}" type="presParOf" srcId="{BCB24E34-1CE8-4E72-A65B-5F12D77E0361}" destId="{4A7D57D5-7699-4D2F-B270-DD8AB58E7344}" srcOrd="0" destOrd="0" presId="urn:microsoft.com/office/officeart/2005/8/layout/orgChart1"/>
    <dgm:cxn modelId="{7B962637-E3EF-4B30-8B5B-282B2D769680}" type="presParOf" srcId="{BCB24E34-1CE8-4E72-A65B-5F12D77E0361}" destId="{EB378922-9A2E-489C-BF6D-C72851A989FA}" srcOrd="1" destOrd="0" presId="urn:microsoft.com/office/officeart/2005/8/layout/orgChart1"/>
    <dgm:cxn modelId="{A480C8DE-BDA4-4A3B-9576-7D43A4B97926}" type="presParOf" srcId="{EB378922-9A2E-489C-BF6D-C72851A989FA}" destId="{45B91E99-AA6D-47A3-A9BA-D280C2489F54}" srcOrd="0" destOrd="0" presId="urn:microsoft.com/office/officeart/2005/8/layout/orgChart1"/>
    <dgm:cxn modelId="{0EBD6101-447C-435A-9398-D2BEE6DFE8BE}" type="presParOf" srcId="{45B91E99-AA6D-47A3-A9BA-D280C2489F54}" destId="{5B530F2E-DAED-407A-B94C-4061D06FC49F}" srcOrd="0" destOrd="0" presId="urn:microsoft.com/office/officeart/2005/8/layout/orgChart1"/>
    <dgm:cxn modelId="{A8FBE9F1-6DBD-47A2-AFC3-90A25E0A8A7E}" type="presParOf" srcId="{45B91E99-AA6D-47A3-A9BA-D280C2489F54}" destId="{836AA08F-B845-40C2-937F-D482EF25D21A}" srcOrd="1" destOrd="0" presId="urn:microsoft.com/office/officeart/2005/8/layout/orgChart1"/>
    <dgm:cxn modelId="{ECF85583-1B4B-4B1E-8B0B-1FC8420ABAF7}" type="presParOf" srcId="{EB378922-9A2E-489C-BF6D-C72851A989FA}" destId="{2450F7A5-3D69-4916-82DB-8B4CF6229B87}" srcOrd="1" destOrd="0" presId="urn:microsoft.com/office/officeart/2005/8/layout/orgChart1"/>
    <dgm:cxn modelId="{1BC64EC5-5E36-45BA-B905-4AC27B2ADA54}" type="presParOf" srcId="{EB378922-9A2E-489C-BF6D-C72851A989FA}" destId="{368D5158-0B6A-46C0-A09B-591D35F03CFC}" srcOrd="2" destOrd="0" presId="urn:microsoft.com/office/officeart/2005/8/layout/orgChart1"/>
    <dgm:cxn modelId="{A5DD4429-E499-40CB-9504-5B040DA1FB68}" type="presParOf" srcId="{BCB24E34-1CE8-4E72-A65B-5F12D77E0361}" destId="{286DCF99-0F48-411D-A70F-F099E9FFE6CE}" srcOrd="2" destOrd="0" presId="urn:microsoft.com/office/officeart/2005/8/layout/orgChart1"/>
    <dgm:cxn modelId="{C346749D-B437-4120-945A-6ADD17A4CF14}" type="presParOf" srcId="{BCB24E34-1CE8-4E72-A65B-5F12D77E0361}" destId="{EE5A4034-853A-4846-8FB5-B1758A49C7F2}" srcOrd="3" destOrd="0" presId="urn:microsoft.com/office/officeart/2005/8/layout/orgChart1"/>
    <dgm:cxn modelId="{E11CBF35-1BAC-4093-8592-F986AD2B19FE}" type="presParOf" srcId="{EE5A4034-853A-4846-8FB5-B1758A49C7F2}" destId="{54A0963B-991B-4190-B9B6-AA319450A914}" srcOrd="0" destOrd="0" presId="urn:microsoft.com/office/officeart/2005/8/layout/orgChart1"/>
    <dgm:cxn modelId="{CB8A064D-9D41-490E-B748-E3BBB0F8B254}" type="presParOf" srcId="{54A0963B-991B-4190-B9B6-AA319450A914}" destId="{02473CBF-B614-4F69-9F87-14793DB28FA3}" srcOrd="0" destOrd="0" presId="urn:microsoft.com/office/officeart/2005/8/layout/orgChart1"/>
    <dgm:cxn modelId="{46673189-A683-443D-B2CF-4F17ADD7F9DA}" type="presParOf" srcId="{54A0963B-991B-4190-B9B6-AA319450A914}" destId="{3A57B13E-9EBB-44B7-A80A-0AAA9E749EB7}" srcOrd="1" destOrd="0" presId="urn:microsoft.com/office/officeart/2005/8/layout/orgChart1"/>
    <dgm:cxn modelId="{76155ADD-1B47-406F-9794-A9193A6D8078}" type="presParOf" srcId="{EE5A4034-853A-4846-8FB5-B1758A49C7F2}" destId="{9A420928-C0BD-49AA-8331-8E2E20B8FE1A}" srcOrd="1" destOrd="0" presId="urn:microsoft.com/office/officeart/2005/8/layout/orgChart1"/>
    <dgm:cxn modelId="{479CB2CB-3EBE-488C-87E9-E8EC270B5C42}" type="presParOf" srcId="{EE5A4034-853A-4846-8FB5-B1758A49C7F2}" destId="{6B4BF513-C5B7-4989-B6A9-2865FBDC6C05}" srcOrd="2" destOrd="0" presId="urn:microsoft.com/office/officeart/2005/8/layout/orgChart1"/>
    <dgm:cxn modelId="{B0CD8769-9B20-4428-B5B7-A4C9B76DD0FC}" type="presParOf" srcId="{BCB24E34-1CE8-4E72-A65B-5F12D77E0361}" destId="{BA5B723F-9AA5-4705-B7B8-E382090F97A8}" srcOrd="4" destOrd="0" presId="urn:microsoft.com/office/officeart/2005/8/layout/orgChart1"/>
    <dgm:cxn modelId="{1534028E-0889-4811-AF49-593C885FE4CF}" type="presParOf" srcId="{BCB24E34-1CE8-4E72-A65B-5F12D77E0361}" destId="{425C3DE8-B777-450A-AB13-B623840F2ED8}" srcOrd="5" destOrd="0" presId="urn:microsoft.com/office/officeart/2005/8/layout/orgChart1"/>
    <dgm:cxn modelId="{2119D18F-A19F-491F-87AA-061AA3B55A07}" type="presParOf" srcId="{425C3DE8-B777-450A-AB13-B623840F2ED8}" destId="{4D476CEB-7134-40BC-A29D-3E54E2ECAF4E}" srcOrd="0" destOrd="0" presId="urn:microsoft.com/office/officeart/2005/8/layout/orgChart1"/>
    <dgm:cxn modelId="{6511542C-8F92-4BD8-BD5F-9AF6FB72876E}" type="presParOf" srcId="{4D476CEB-7134-40BC-A29D-3E54E2ECAF4E}" destId="{0230CF28-B9AE-44AA-87D8-EE595D460C3A}" srcOrd="0" destOrd="0" presId="urn:microsoft.com/office/officeart/2005/8/layout/orgChart1"/>
    <dgm:cxn modelId="{02D0E8BC-CC89-40F7-88FA-14B0D29A3B2E}" type="presParOf" srcId="{4D476CEB-7134-40BC-A29D-3E54E2ECAF4E}" destId="{C2A3D20D-C46A-4CC0-BDA4-549C748960A7}" srcOrd="1" destOrd="0" presId="urn:microsoft.com/office/officeart/2005/8/layout/orgChart1"/>
    <dgm:cxn modelId="{A54922C8-BD3C-424D-B897-99EC0E7750A5}" type="presParOf" srcId="{425C3DE8-B777-450A-AB13-B623840F2ED8}" destId="{B917A88A-B96F-4DCE-9768-A828DE6ACF59}" srcOrd="1" destOrd="0" presId="urn:microsoft.com/office/officeart/2005/8/layout/orgChart1"/>
    <dgm:cxn modelId="{BCF3C9D9-FBC8-46BE-9589-F1A57B4232E4}" type="presParOf" srcId="{425C3DE8-B777-450A-AB13-B623840F2ED8}" destId="{78000743-92F6-481A-9849-02666C67BC78}" srcOrd="2" destOrd="0" presId="urn:microsoft.com/office/officeart/2005/8/layout/orgChart1"/>
    <dgm:cxn modelId="{91A4DC45-20C6-4677-A686-6E119A898461}" type="presParOf" srcId="{7A54BBB0-2A35-493A-B9F4-A3F0ED624FB2}" destId="{B43A4CB0-50A2-4B5C-8AD5-D32B31AFB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3D346-0352-4ACE-A6CD-FCE0B7B4CEC0}">
      <dsp:nvSpPr>
        <dsp:cNvPr id="0" name=""/>
        <dsp:cNvSpPr/>
      </dsp:nvSpPr>
      <dsp:spPr>
        <a:xfrm>
          <a:off x="7146909" y="2727571"/>
          <a:ext cx="405609" cy="1271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676"/>
              </a:lnTo>
              <a:lnTo>
                <a:pt x="405609" y="1271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EC1B6-EC8D-48EC-8587-C194CAC0FCA0}">
      <dsp:nvSpPr>
        <dsp:cNvPr id="0" name=""/>
        <dsp:cNvSpPr/>
      </dsp:nvSpPr>
      <dsp:spPr>
        <a:xfrm>
          <a:off x="4874658" y="2727571"/>
          <a:ext cx="2272250" cy="1286093"/>
        </a:xfrm>
        <a:custGeom>
          <a:avLst/>
          <a:gdLst/>
          <a:ahLst/>
          <a:cxnLst/>
          <a:rect l="0" t="0" r="0" b="0"/>
          <a:pathLst>
            <a:path>
              <a:moveTo>
                <a:pt x="2272250" y="0"/>
              </a:moveTo>
              <a:lnTo>
                <a:pt x="2272250" y="1286093"/>
              </a:lnTo>
              <a:lnTo>
                <a:pt x="0" y="1286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8E7C6-A4A7-4DE2-A8F8-5F55D9CFCFE4}">
      <dsp:nvSpPr>
        <dsp:cNvPr id="0" name=""/>
        <dsp:cNvSpPr/>
      </dsp:nvSpPr>
      <dsp:spPr>
        <a:xfrm>
          <a:off x="4644733" y="1158356"/>
          <a:ext cx="3428548" cy="41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8"/>
              </a:lnTo>
              <a:lnTo>
                <a:pt x="3428548" y="168078"/>
              </a:lnTo>
              <a:lnTo>
                <a:pt x="3428548" y="411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F5900-EB27-41F9-9D0F-EFD65619E21A}">
      <dsp:nvSpPr>
        <dsp:cNvPr id="0" name=""/>
        <dsp:cNvSpPr/>
      </dsp:nvSpPr>
      <dsp:spPr>
        <a:xfrm>
          <a:off x="1157964" y="1158356"/>
          <a:ext cx="3486768" cy="411436"/>
        </a:xfrm>
        <a:custGeom>
          <a:avLst/>
          <a:gdLst/>
          <a:ahLst/>
          <a:cxnLst/>
          <a:rect l="0" t="0" r="0" b="0"/>
          <a:pathLst>
            <a:path>
              <a:moveTo>
                <a:pt x="3486768" y="0"/>
              </a:moveTo>
              <a:lnTo>
                <a:pt x="3486768" y="168263"/>
              </a:lnTo>
              <a:lnTo>
                <a:pt x="0" y="168263"/>
              </a:lnTo>
              <a:lnTo>
                <a:pt x="0" y="411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21586-52BF-411D-AF4D-DB69231586D9}">
      <dsp:nvSpPr>
        <dsp:cNvPr id="0" name=""/>
        <dsp:cNvSpPr/>
      </dsp:nvSpPr>
      <dsp:spPr>
        <a:xfrm>
          <a:off x="2991541" y="391"/>
          <a:ext cx="3306382" cy="1157964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Структура ПК</a:t>
          </a:r>
        </a:p>
      </dsp:txBody>
      <dsp:txXfrm>
        <a:off x="2991541" y="391"/>
        <a:ext cx="3306382" cy="1157964"/>
      </dsp:txXfrm>
    </dsp:sp>
    <dsp:sp modelId="{DE291551-81C5-42BD-9A76-BD0B958FA72F}">
      <dsp:nvSpPr>
        <dsp:cNvPr id="0" name=""/>
        <dsp:cNvSpPr/>
      </dsp:nvSpPr>
      <dsp:spPr>
        <a:xfrm>
          <a:off x="0" y="1569792"/>
          <a:ext cx="2315929" cy="1157964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Аппаратное обеспечение</a:t>
          </a:r>
        </a:p>
      </dsp:txBody>
      <dsp:txXfrm>
        <a:off x="0" y="1569792"/>
        <a:ext cx="2315929" cy="1157964"/>
      </dsp:txXfrm>
    </dsp:sp>
    <dsp:sp modelId="{5DAC579D-CE1F-4448-A31A-8E9A16219411}">
      <dsp:nvSpPr>
        <dsp:cNvPr id="0" name=""/>
        <dsp:cNvSpPr/>
      </dsp:nvSpPr>
      <dsp:spPr>
        <a:xfrm>
          <a:off x="6915316" y="1569607"/>
          <a:ext cx="2315929" cy="1157964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Программное обеспечение</a:t>
          </a:r>
        </a:p>
      </dsp:txBody>
      <dsp:txXfrm>
        <a:off x="6915316" y="1569607"/>
        <a:ext cx="2315929" cy="1157964"/>
      </dsp:txXfrm>
    </dsp:sp>
    <dsp:sp modelId="{A031C298-D0AD-45CD-87BE-F311C22C1B07}">
      <dsp:nvSpPr>
        <dsp:cNvPr id="0" name=""/>
        <dsp:cNvSpPr/>
      </dsp:nvSpPr>
      <dsp:spPr>
        <a:xfrm>
          <a:off x="2558729" y="3434683"/>
          <a:ext cx="2315929" cy="1157964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Системное ПО</a:t>
          </a:r>
        </a:p>
      </dsp:txBody>
      <dsp:txXfrm>
        <a:off x="2558729" y="3434683"/>
        <a:ext cx="2315929" cy="1157964"/>
      </dsp:txXfrm>
    </dsp:sp>
    <dsp:sp modelId="{15894141-53C4-47E3-B6CB-5612A330F6DC}">
      <dsp:nvSpPr>
        <dsp:cNvPr id="0" name=""/>
        <dsp:cNvSpPr/>
      </dsp:nvSpPr>
      <dsp:spPr>
        <a:xfrm>
          <a:off x="7552519" y="3420266"/>
          <a:ext cx="2315929" cy="1157964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Прикладное ПО</a:t>
          </a:r>
        </a:p>
      </dsp:txBody>
      <dsp:txXfrm>
        <a:off x="7552519" y="3420266"/>
        <a:ext cx="2315929" cy="1157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E346-562E-4FFB-AFE3-7FE8EA2A8DF1}">
      <dsp:nvSpPr>
        <dsp:cNvPr id="0" name=""/>
        <dsp:cNvSpPr/>
      </dsp:nvSpPr>
      <dsp:spPr>
        <a:xfrm>
          <a:off x="4934224" y="935206"/>
          <a:ext cx="3394432" cy="39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72"/>
              </a:lnTo>
              <a:lnTo>
                <a:pt x="3394432" y="196372"/>
              </a:lnTo>
              <a:lnTo>
                <a:pt x="3394432" y="392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928BC-EC88-406E-8BA4-0C82BABB5E0E}">
      <dsp:nvSpPr>
        <dsp:cNvPr id="0" name=""/>
        <dsp:cNvSpPr/>
      </dsp:nvSpPr>
      <dsp:spPr>
        <a:xfrm>
          <a:off x="5256686" y="2278373"/>
          <a:ext cx="486946" cy="2127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953"/>
              </a:lnTo>
              <a:lnTo>
                <a:pt x="486946" y="21279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F89E7-A727-4921-9904-9C4D64FF9441}">
      <dsp:nvSpPr>
        <dsp:cNvPr id="0" name=""/>
        <dsp:cNvSpPr/>
      </dsp:nvSpPr>
      <dsp:spPr>
        <a:xfrm>
          <a:off x="5256686" y="2278373"/>
          <a:ext cx="389116" cy="744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689"/>
              </a:lnTo>
              <a:lnTo>
                <a:pt x="389116" y="744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8E7C6-A4A7-4DE2-A8F8-5F55D9CFCFE4}">
      <dsp:nvSpPr>
        <dsp:cNvPr id="0" name=""/>
        <dsp:cNvSpPr/>
      </dsp:nvSpPr>
      <dsp:spPr>
        <a:xfrm>
          <a:off x="4934224" y="935206"/>
          <a:ext cx="1070546" cy="42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22"/>
              </a:lnTo>
              <a:lnTo>
                <a:pt x="1070546" y="226622"/>
              </a:lnTo>
              <a:lnTo>
                <a:pt x="1070546" y="4229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EEBAE-658F-4A9D-A524-E443941DE584}">
      <dsp:nvSpPr>
        <dsp:cNvPr id="0" name=""/>
        <dsp:cNvSpPr/>
      </dsp:nvSpPr>
      <dsp:spPr>
        <a:xfrm>
          <a:off x="2431209" y="2278373"/>
          <a:ext cx="280531" cy="2172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930"/>
              </a:lnTo>
              <a:lnTo>
                <a:pt x="280531" y="2172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661E7-1B61-4CDE-AEB9-5560459E8A99}">
      <dsp:nvSpPr>
        <dsp:cNvPr id="0" name=""/>
        <dsp:cNvSpPr/>
      </dsp:nvSpPr>
      <dsp:spPr>
        <a:xfrm>
          <a:off x="2431209" y="2278373"/>
          <a:ext cx="280531" cy="86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296"/>
              </a:lnTo>
              <a:lnTo>
                <a:pt x="280531" y="8602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FE95C-5049-4B2E-8797-67E1F9982935}">
      <dsp:nvSpPr>
        <dsp:cNvPr id="0" name=""/>
        <dsp:cNvSpPr/>
      </dsp:nvSpPr>
      <dsp:spPr>
        <a:xfrm>
          <a:off x="3179293" y="935206"/>
          <a:ext cx="1754931" cy="408061"/>
        </a:xfrm>
        <a:custGeom>
          <a:avLst/>
          <a:gdLst/>
          <a:ahLst/>
          <a:cxnLst/>
          <a:rect l="0" t="0" r="0" b="0"/>
          <a:pathLst>
            <a:path>
              <a:moveTo>
                <a:pt x="1754931" y="0"/>
              </a:moveTo>
              <a:lnTo>
                <a:pt x="1754931" y="211689"/>
              </a:lnTo>
              <a:lnTo>
                <a:pt x="0" y="211689"/>
              </a:lnTo>
              <a:lnTo>
                <a:pt x="0" y="408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CC684-C159-499A-9D43-A054F4AC1F4E}">
      <dsp:nvSpPr>
        <dsp:cNvPr id="0" name=""/>
        <dsp:cNvSpPr/>
      </dsp:nvSpPr>
      <dsp:spPr>
        <a:xfrm>
          <a:off x="0" y="2281683"/>
          <a:ext cx="187021" cy="2103257"/>
        </a:xfrm>
        <a:custGeom>
          <a:avLst/>
          <a:gdLst/>
          <a:ahLst/>
          <a:cxnLst/>
          <a:rect l="0" t="0" r="0" b="0"/>
          <a:pathLst>
            <a:path>
              <a:moveTo>
                <a:pt x="187021" y="0"/>
              </a:moveTo>
              <a:lnTo>
                <a:pt x="0" y="2103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26E14-D933-4C66-82C8-851528F3C359}">
      <dsp:nvSpPr>
        <dsp:cNvPr id="0" name=""/>
        <dsp:cNvSpPr/>
      </dsp:nvSpPr>
      <dsp:spPr>
        <a:xfrm>
          <a:off x="0" y="2281683"/>
          <a:ext cx="187021" cy="775408"/>
        </a:xfrm>
        <a:custGeom>
          <a:avLst/>
          <a:gdLst/>
          <a:ahLst/>
          <a:cxnLst/>
          <a:rect l="0" t="0" r="0" b="0"/>
          <a:pathLst>
            <a:path>
              <a:moveTo>
                <a:pt x="187021" y="0"/>
              </a:moveTo>
              <a:lnTo>
                <a:pt x="0" y="7754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F5900-EB27-41F9-9D0F-EFD65619E21A}">
      <dsp:nvSpPr>
        <dsp:cNvPr id="0" name=""/>
        <dsp:cNvSpPr/>
      </dsp:nvSpPr>
      <dsp:spPr>
        <a:xfrm>
          <a:off x="935105" y="935206"/>
          <a:ext cx="3999119" cy="411371"/>
        </a:xfrm>
        <a:custGeom>
          <a:avLst/>
          <a:gdLst/>
          <a:ahLst/>
          <a:cxnLst/>
          <a:rect l="0" t="0" r="0" b="0"/>
          <a:pathLst>
            <a:path>
              <a:moveTo>
                <a:pt x="3999119" y="0"/>
              </a:moveTo>
              <a:lnTo>
                <a:pt x="3999119" y="214999"/>
              </a:lnTo>
              <a:lnTo>
                <a:pt x="0" y="214999"/>
              </a:lnTo>
              <a:lnTo>
                <a:pt x="0" y="4113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21586-52BF-411D-AF4D-DB69231586D9}">
      <dsp:nvSpPr>
        <dsp:cNvPr id="0" name=""/>
        <dsp:cNvSpPr/>
      </dsp:nvSpPr>
      <dsp:spPr>
        <a:xfrm>
          <a:off x="3599202" y="101"/>
          <a:ext cx="2670043" cy="935105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Классификация ОС</a:t>
          </a:r>
        </a:p>
      </dsp:txBody>
      <dsp:txXfrm>
        <a:off x="3599202" y="101"/>
        <a:ext cx="2670043" cy="935105"/>
      </dsp:txXfrm>
    </dsp:sp>
    <dsp:sp modelId="{DE291551-81C5-42BD-9A76-BD0B958FA72F}">
      <dsp:nvSpPr>
        <dsp:cNvPr id="0" name=""/>
        <dsp:cNvSpPr/>
      </dsp:nvSpPr>
      <dsp:spPr>
        <a:xfrm>
          <a:off x="0" y="1346578"/>
          <a:ext cx="1870210" cy="93510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 разрядности</a:t>
          </a:r>
        </a:p>
      </dsp:txBody>
      <dsp:txXfrm>
        <a:off x="0" y="1346578"/>
        <a:ext cx="1870210" cy="935105"/>
      </dsp:txXfrm>
    </dsp:sp>
    <dsp:sp modelId="{BCF3B82F-8DDD-4178-BFB5-E6DF1B2AEE2D}">
      <dsp:nvSpPr>
        <dsp:cNvPr id="0" name=""/>
        <dsp:cNvSpPr/>
      </dsp:nvSpPr>
      <dsp:spPr>
        <a:xfrm>
          <a:off x="0" y="2589539"/>
          <a:ext cx="1870210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32 разрядные</a:t>
          </a:r>
        </a:p>
      </dsp:txBody>
      <dsp:txXfrm>
        <a:off x="0" y="2589539"/>
        <a:ext cx="1870210" cy="935105"/>
      </dsp:txXfrm>
    </dsp:sp>
    <dsp:sp modelId="{03D49500-ED1F-476A-98FA-5DC4B8671209}">
      <dsp:nvSpPr>
        <dsp:cNvPr id="0" name=""/>
        <dsp:cNvSpPr/>
      </dsp:nvSpPr>
      <dsp:spPr>
        <a:xfrm>
          <a:off x="0" y="3917388"/>
          <a:ext cx="1870210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64 разрядные</a:t>
          </a:r>
        </a:p>
      </dsp:txBody>
      <dsp:txXfrm>
        <a:off x="0" y="3917388"/>
        <a:ext cx="1870210" cy="935105"/>
      </dsp:txXfrm>
    </dsp:sp>
    <dsp:sp modelId="{F5DCE37C-AD42-4E7C-BBC0-4422005EA015}">
      <dsp:nvSpPr>
        <dsp:cNvPr id="0" name=""/>
        <dsp:cNvSpPr/>
      </dsp:nvSpPr>
      <dsp:spPr>
        <a:xfrm>
          <a:off x="2244188" y="1343267"/>
          <a:ext cx="1870210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 типу лицензии</a:t>
          </a:r>
        </a:p>
      </dsp:txBody>
      <dsp:txXfrm>
        <a:off x="2244188" y="1343267"/>
        <a:ext cx="1870210" cy="935105"/>
      </dsp:txXfrm>
    </dsp:sp>
    <dsp:sp modelId="{C10DB13C-3D2F-4BC3-94DC-0E04F2FDB9C2}">
      <dsp:nvSpPr>
        <dsp:cNvPr id="0" name=""/>
        <dsp:cNvSpPr/>
      </dsp:nvSpPr>
      <dsp:spPr>
        <a:xfrm>
          <a:off x="2711740" y="2671117"/>
          <a:ext cx="1870210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Коммерческие (</a:t>
          </a:r>
          <a:r>
            <a:rPr lang="en-US" sz="1700" kern="1200" dirty="0"/>
            <a:t>Windows, macOS)</a:t>
          </a:r>
          <a:endParaRPr lang="ru-RU" sz="1700" kern="1200" dirty="0"/>
        </a:p>
      </dsp:txBody>
      <dsp:txXfrm>
        <a:off x="2711740" y="2671117"/>
        <a:ext cx="1870210" cy="935105"/>
      </dsp:txXfrm>
    </dsp:sp>
    <dsp:sp modelId="{76265F56-54CC-4FFA-B16C-855090D787D3}">
      <dsp:nvSpPr>
        <dsp:cNvPr id="0" name=""/>
        <dsp:cNvSpPr/>
      </dsp:nvSpPr>
      <dsp:spPr>
        <a:xfrm>
          <a:off x="2711740" y="3983751"/>
          <a:ext cx="1870210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Свободно распространяемые</a:t>
          </a:r>
          <a:r>
            <a:rPr lang="en-US" sz="1700" kern="1200" dirty="0"/>
            <a:t> (Linux)</a:t>
          </a:r>
          <a:endParaRPr lang="ru-RU" sz="1700" kern="1200" dirty="0"/>
        </a:p>
      </dsp:txBody>
      <dsp:txXfrm>
        <a:off x="2711740" y="3983751"/>
        <a:ext cx="1870210" cy="935105"/>
      </dsp:txXfrm>
    </dsp:sp>
    <dsp:sp modelId="{5DAC579D-CE1F-4448-A31A-8E9A16219411}">
      <dsp:nvSpPr>
        <dsp:cNvPr id="0" name=""/>
        <dsp:cNvSpPr/>
      </dsp:nvSpPr>
      <dsp:spPr>
        <a:xfrm>
          <a:off x="5069665" y="1358201"/>
          <a:ext cx="1870210" cy="920171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По типу интерфейса</a:t>
          </a:r>
        </a:p>
      </dsp:txBody>
      <dsp:txXfrm>
        <a:off x="5069665" y="1358201"/>
        <a:ext cx="1870210" cy="920171"/>
      </dsp:txXfrm>
    </dsp:sp>
    <dsp:sp modelId="{27064794-9990-47C1-AECB-50D27DF3EE8C}">
      <dsp:nvSpPr>
        <dsp:cNvPr id="0" name=""/>
        <dsp:cNvSpPr/>
      </dsp:nvSpPr>
      <dsp:spPr>
        <a:xfrm>
          <a:off x="5645802" y="2555510"/>
          <a:ext cx="1870210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Графические</a:t>
          </a:r>
        </a:p>
      </dsp:txBody>
      <dsp:txXfrm>
        <a:off x="5645802" y="2555510"/>
        <a:ext cx="1870210" cy="935105"/>
      </dsp:txXfrm>
    </dsp:sp>
    <dsp:sp modelId="{A008DF20-B311-4130-854C-DAF1B91CA33F}">
      <dsp:nvSpPr>
        <dsp:cNvPr id="0" name=""/>
        <dsp:cNvSpPr/>
      </dsp:nvSpPr>
      <dsp:spPr>
        <a:xfrm flipH="1">
          <a:off x="5743633" y="3938774"/>
          <a:ext cx="1757717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Текстовые</a:t>
          </a:r>
        </a:p>
      </dsp:txBody>
      <dsp:txXfrm>
        <a:off x="5743633" y="3938774"/>
        <a:ext cx="1757717" cy="935105"/>
      </dsp:txXfrm>
    </dsp:sp>
    <dsp:sp modelId="{751E3F46-4BA2-4FA8-A7D1-3E644AA09E8A}">
      <dsp:nvSpPr>
        <dsp:cNvPr id="0" name=""/>
        <dsp:cNvSpPr/>
      </dsp:nvSpPr>
      <dsp:spPr>
        <a:xfrm>
          <a:off x="7393551" y="1327950"/>
          <a:ext cx="1870210" cy="93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…</a:t>
          </a:r>
        </a:p>
      </dsp:txBody>
      <dsp:txXfrm>
        <a:off x="7393551" y="1327950"/>
        <a:ext cx="1870210" cy="935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CF99-0F48-411D-A70F-F099E9FFE6CE}">
      <dsp:nvSpPr>
        <dsp:cNvPr id="0" name=""/>
        <dsp:cNvSpPr/>
      </dsp:nvSpPr>
      <dsp:spPr>
        <a:xfrm>
          <a:off x="5565910" y="2011292"/>
          <a:ext cx="2429344" cy="84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621"/>
              </a:lnTo>
              <a:lnTo>
                <a:pt x="2429344" y="421621"/>
              </a:lnTo>
              <a:lnTo>
                <a:pt x="2429344" y="84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D57D5-7699-4D2F-B270-DD8AB58E7344}">
      <dsp:nvSpPr>
        <dsp:cNvPr id="0" name=""/>
        <dsp:cNvSpPr/>
      </dsp:nvSpPr>
      <dsp:spPr>
        <a:xfrm>
          <a:off x="3136565" y="2011292"/>
          <a:ext cx="2429344" cy="843243"/>
        </a:xfrm>
        <a:custGeom>
          <a:avLst/>
          <a:gdLst/>
          <a:ahLst/>
          <a:cxnLst/>
          <a:rect l="0" t="0" r="0" b="0"/>
          <a:pathLst>
            <a:path>
              <a:moveTo>
                <a:pt x="2429344" y="0"/>
              </a:moveTo>
              <a:lnTo>
                <a:pt x="2429344" y="421621"/>
              </a:lnTo>
              <a:lnTo>
                <a:pt x="0" y="421621"/>
              </a:lnTo>
              <a:lnTo>
                <a:pt x="0" y="84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83787-BE33-4086-BC25-1BD5EC34F3B7}">
      <dsp:nvSpPr>
        <dsp:cNvPr id="0" name=""/>
        <dsp:cNvSpPr/>
      </dsp:nvSpPr>
      <dsp:spPr>
        <a:xfrm>
          <a:off x="3558187" y="3570"/>
          <a:ext cx="4015445" cy="200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Astra Linux</a:t>
          </a:r>
          <a:endParaRPr lang="ru-RU" sz="4400" kern="1200" dirty="0"/>
        </a:p>
      </dsp:txBody>
      <dsp:txXfrm>
        <a:off x="3558187" y="3570"/>
        <a:ext cx="4015445" cy="2007722"/>
      </dsp:txXfrm>
    </dsp:sp>
    <dsp:sp modelId="{5B530F2E-DAED-407A-B94C-4061D06FC49F}">
      <dsp:nvSpPr>
        <dsp:cNvPr id="0" name=""/>
        <dsp:cNvSpPr/>
      </dsp:nvSpPr>
      <dsp:spPr>
        <a:xfrm>
          <a:off x="1128842" y="2854536"/>
          <a:ext cx="4015445" cy="200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Astra</a:t>
          </a:r>
          <a:r>
            <a:rPr lang="ru-RU" sz="3000" kern="1200" dirty="0"/>
            <a:t> Linux </a:t>
          </a:r>
          <a:r>
            <a:rPr lang="ru-RU" sz="3000" kern="1200" dirty="0" err="1"/>
            <a:t>Special</a:t>
          </a:r>
          <a:r>
            <a:rPr lang="ru-RU" sz="3000" kern="1200" dirty="0"/>
            <a:t> </a:t>
          </a:r>
          <a:r>
            <a:rPr lang="ru-RU" sz="3000" kern="1200" dirty="0" err="1"/>
            <a:t>Edition</a:t>
          </a:r>
          <a:endParaRPr lang="ru-RU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(специального назначения) </a:t>
          </a:r>
        </a:p>
      </dsp:txBody>
      <dsp:txXfrm>
        <a:off x="1128842" y="2854536"/>
        <a:ext cx="4015445" cy="2007722"/>
      </dsp:txXfrm>
    </dsp:sp>
    <dsp:sp modelId="{02473CBF-B614-4F69-9F87-14793DB28FA3}">
      <dsp:nvSpPr>
        <dsp:cNvPr id="0" name=""/>
        <dsp:cNvSpPr/>
      </dsp:nvSpPr>
      <dsp:spPr>
        <a:xfrm>
          <a:off x="5987531" y="2854536"/>
          <a:ext cx="4015445" cy="200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Astra Linux </a:t>
          </a:r>
          <a:r>
            <a:rPr lang="ru-RU" sz="3000" kern="1200" dirty="0" err="1"/>
            <a:t>Common</a:t>
          </a:r>
          <a:r>
            <a:rPr lang="ru-RU" sz="3000" kern="1200" dirty="0"/>
            <a:t> </a:t>
          </a:r>
          <a:r>
            <a:rPr lang="ru-RU" sz="3000" kern="1200" dirty="0" err="1"/>
            <a:t>Edition</a:t>
          </a:r>
          <a:r>
            <a:rPr lang="en-US" sz="3000" kern="1200" dirty="0"/>
            <a:t> (</a:t>
          </a:r>
          <a:r>
            <a:rPr lang="ru-RU" sz="3000" kern="1200" dirty="0"/>
            <a:t>несертифицированная) </a:t>
          </a:r>
        </a:p>
      </dsp:txBody>
      <dsp:txXfrm>
        <a:off x="5987531" y="2854536"/>
        <a:ext cx="4015445" cy="2007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AA735-F776-4E06-A910-8263A9297DD8}">
      <dsp:nvSpPr>
        <dsp:cNvPr id="0" name=""/>
        <dsp:cNvSpPr/>
      </dsp:nvSpPr>
      <dsp:spPr>
        <a:xfrm>
          <a:off x="5565908" y="1602838"/>
          <a:ext cx="4346126" cy="44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22"/>
              </a:lnTo>
              <a:lnTo>
                <a:pt x="4346126" y="224722"/>
              </a:lnTo>
              <a:lnTo>
                <a:pt x="4346126" y="449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B723F-9AA5-4705-B7B8-E382090F97A8}">
      <dsp:nvSpPr>
        <dsp:cNvPr id="0" name=""/>
        <dsp:cNvSpPr/>
      </dsp:nvSpPr>
      <dsp:spPr>
        <a:xfrm>
          <a:off x="5565908" y="1602838"/>
          <a:ext cx="1448355" cy="44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22"/>
              </a:lnTo>
              <a:lnTo>
                <a:pt x="1448355" y="224722"/>
              </a:lnTo>
              <a:lnTo>
                <a:pt x="1448355" y="449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DCF99-0F48-411D-A70F-F099E9FFE6CE}">
      <dsp:nvSpPr>
        <dsp:cNvPr id="0" name=""/>
        <dsp:cNvSpPr/>
      </dsp:nvSpPr>
      <dsp:spPr>
        <a:xfrm>
          <a:off x="4123031" y="1602838"/>
          <a:ext cx="1442876" cy="449444"/>
        </a:xfrm>
        <a:custGeom>
          <a:avLst/>
          <a:gdLst/>
          <a:ahLst/>
          <a:cxnLst/>
          <a:rect l="0" t="0" r="0" b="0"/>
          <a:pathLst>
            <a:path>
              <a:moveTo>
                <a:pt x="1442876" y="0"/>
              </a:moveTo>
              <a:lnTo>
                <a:pt x="1442876" y="224722"/>
              </a:lnTo>
              <a:lnTo>
                <a:pt x="0" y="224722"/>
              </a:lnTo>
              <a:lnTo>
                <a:pt x="0" y="449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D57D5-7699-4D2F-B270-DD8AB58E7344}">
      <dsp:nvSpPr>
        <dsp:cNvPr id="0" name=""/>
        <dsp:cNvSpPr/>
      </dsp:nvSpPr>
      <dsp:spPr>
        <a:xfrm>
          <a:off x="1233628" y="1602838"/>
          <a:ext cx="4332279" cy="449444"/>
        </a:xfrm>
        <a:custGeom>
          <a:avLst/>
          <a:gdLst/>
          <a:ahLst/>
          <a:cxnLst/>
          <a:rect l="0" t="0" r="0" b="0"/>
          <a:pathLst>
            <a:path>
              <a:moveTo>
                <a:pt x="4332279" y="0"/>
              </a:moveTo>
              <a:lnTo>
                <a:pt x="4332279" y="224722"/>
              </a:lnTo>
              <a:lnTo>
                <a:pt x="0" y="224722"/>
              </a:lnTo>
              <a:lnTo>
                <a:pt x="0" y="449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83787-BE33-4086-BC25-1BD5EC34F3B7}">
      <dsp:nvSpPr>
        <dsp:cNvPr id="0" name=""/>
        <dsp:cNvSpPr/>
      </dsp:nvSpPr>
      <dsp:spPr>
        <a:xfrm>
          <a:off x="4495802" y="532733"/>
          <a:ext cx="2140211" cy="1070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Astra Linux</a:t>
          </a:r>
          <a:endParaRPr lang="ru-RU" sz="4400" kern="1200" dirty="0"/>
        </a:p>
      </dsp:txBody>
      <dsp:txXfrm>
        <a:off x="4495802" y="532733"/>
        <a:ext cx="2140211" cy="1070105"/>
      </dsp:txXfrm>
    </dsp:sp>
    <dsp:sp modelId="{5B530F2E-DAED-407A-B94C-4061D06FC49F}">
      <dsp:nvSpPr>
        <dsp:cNvPr id="0" name=""/>
        <dsp:cNvSpPr/>
      </dsp:nvSpPr>
      <dsp:spPr>
        <a:xfrm>
          <a:off x="3456" y="2052283"/>
          <a:ext cx="2460343" cy="2833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Десктопная</a:t>
          </a:r>
          <a:endParaRPr lang="en-US" sz="17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</a:t>
          </a:r>
          <a:r>
            <a:rPr lang="ru-RU" sz="1700" b="0" i="0" kern="1200" dirty="0"/>
            <a:t>Для защищенных рабочих мест. Включает комплект ПО для решения повседневных офисных и мультимедийных задач</a:t>
          </a:r>
          <a:r>
            <a:rPr lang="en-US" sz="1700" b="0" i="0" kern="1200" dirty="0"/>
            <a:t>)</a:t>
          </a:r>
          <a:endParaRPr lang="ru-RU" sz="1700" kern="1200" dirty="0"/>
        </a:p>
      </dsp:txBody>
      <dsp:txXfrm>
        <a:off x="3456" y="2052283"/>
        <a:ext cx="2460343" cy="2833650"/>
      </dsp:txXfrm>
    </dsp:sp>
    <dsp:sp modelId="{02473CBF-B614-4F69-9F87-14793DB28FA3}">
      <dsp:nvSpPr>
        <dsp:cNvPr id="0" name=""/>
        <dsp:cNvSpPr/>
      </dsp:nvSpPr>
      <dsp:spPr>
        <a:xfrm>
          <a:off x="2913244" y="2052283"/>
          <a:ext cx="2419572" cy="273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Мобильная</a:t>
          </a:r>
          <a:r>
            <a:rPr lang="en-US" sz="1700" kern="1200" dirty="0"/>
            <a:t> (</a:t>
          </a:r>
          <a:r>
            <a:rPr lang="ru-RU" sz="1700" b="0" i="0" kern="1200" dirty="0"/>
            <a:t>Для планшетов и других мобильных устройств. Обеспечивает безопасную мобильную работу сотрудников в защищенной корпоративной ИT-инфраструктуре</a:t>
          </a:r>
          <a:r>
            <a:rPr lang="en-US" sz="1700" b="0" i="0" kern="1200" dirty="0"/>
            <a:t>)</a:t>
          </a:r>
          <a:endParaRPr lang="ru-RU" sz="1700" kern="1200" dirty="0"/>
        </a:p>
      </dsp:txBody>
      <dsp:txXfrm>
        <a:off x="2913244" y="2052283"/>
        <a:ext cx="2419572" cy="2733392"/>
      </dsp:txXfrm>
    </dsp:sp>
    <dsp:sp modelId="{0230CF28-B9AE-44AA-87D8-EE595D460C3A}">
      <dsp:nvSpPr>
        <dsp:cNvPr id="0" name=""/>
        <dsp:cNvSpPr/>
      </dsp:nvSpPr>
      <dsp:spPr>
        <a:xfrm>
          <a:off x="5782261" y="2052283"/>
          <a:ext cx="2464003" cy="2601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Серверная</a:t>
          </a:r>
          <a:r>
            <a:rPr lang="en-US" sz="1800" kern="1200" dirty="0"/>
            <a:t> (</a:t>
          </a:r>
          <a:r>
            <a:rPr lang="ru-RU" sz="1800" b="0" i="0" kern="1200" dirty="0"/>
            <a:t>Основа для построения защищенной ИТ-инфраструктуры компании. Адаптирована под создание высоконагруженных и отказоустойчивых систем</a:t>
          </a:r>
          <a:r>
            <a:rPr lang="en-US" sz="1800" b="0" i="0" kern="1200" dirty="0"/>
            <a:t>)</a:t>
          </a:r>
          <a:endParaRPr lang="ru-RU" sz="1800" kern="1200" dirty="0"/>
        </a:p>
      </dsp:txBody>
      <dsp:txXfrm>
        <a:off x="5782261" y="2052283"/>
        <a:ext cx="2464003" cy="2601886"/>
      </dsp:txXfrm>
    </dsp:sp>
    <dsp:sp modelId="{E1B4B2BF-AB17-4611-AEFB-D7A5AD917D78}">
      <dsp:nvSpPr>
        <dsp:cNvPr id="0" name=""/>
        <dsp:cNvSpPr/>
      </dsp:nvSpPr>
      <dsp:spPr>
        <a:xfrm>
          <a:off x="8695710" y="2052283"/>
          <a:ext cx="2432649" cy="2537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Встраиваемая</a:t>
          </a:r>
          <a:r>
            <a:rPr lang="en-US" sz="1800" kern="1200" dirty="0"/>
            <a:t> (</a:t>
          </a:r>
          <a:r>
            <a:rPr lang="ru-RU" sz="1800" b="0" i="0" kern="1200" dirty="0"/>
            <a:t>Для специализированных устройств: промышленных контроллеров, платежных терминалов, POS-систем, </a:t>
          </a:r>
          <a:r>
            <a:rPr lang="ru-RU" sz="1800" b="0" i="0" kern="1200" dirty="0" err="1"/>
            <a:t>инфокиосков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постаматов</a:t>
          </a:r>
          <a:r>
            <a:rPr lang="ru-RU" sz="1800" b="0" i="0" kern="1200" dirty="0"/>
            <a:t> и </a:t>
          </a:r>
          <a:r>
            <a:rPr lang="ru-RU" sz="1800" b="0" i="0" kern="1200" dirty="0" err="1"/>
            <a:t>др</a:t>
          </a:r>
          <a:endParaRPr lang="ru-RU" sz="1800" kern="1200" dirty="0"/>
        </a:p>
      </dsp:txBody>
      <dsp:txXfrm>
        <a:off x="8695710" y="2052283"/>
        <a:ext cx="2432649" cy="2537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B723F-9AA5-4705-B7B8-E382090F97A8}">
      <dsp:nvSpPr>
        <dsp:cNvPr id="0" name=""/>
        <dsp:cNvSpPr/>
      </dsp:nvSpPr>
      <dsp:spPr>
        <a:xfrm>
          <a:off x="5517168" y="1246812"/>
          <a:ext cx="3841748" cy="522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05"/>
              </a:lnTo>
              <a:lnTo>
                <a:pt x="3841748" y="261105"/>
              </a:lnTo>
              <a:lnTo>
                <a:pt x="3841748" y="522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DCF99-0F48-411D-A70F-F099E9FFE6CE}">
      <dsp:nvSpPr>
        <dsp:cNvPr id="0" name=""/>
        <dsp:cNvSpPr/>
      </dsp:nvSpPr>
      <dsp:spPr>
        <a:xfrm>
          <a:off x="5471448" y="1246812"/>
          <a:ext cx="91440" cy="522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105"/>
              </a:lnTo>
              <a:lnTo>
                <a:pt x="47684" y="261105"/>
              </a:lnTo>
              <a:lnTo>
                <a:pt x="47684" y="522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D57D5-7699-4D2F-B270-DD8AB58E7344}">
      <dsp:nvSpPr>
        <dsp:cNvPr id="0" name=""/>
        <dsp:cNvSpPr/>
      </dsp:nvSpPr>
      <dsp:spPr>
        <a:xfrm>
          <a:off x="1726123" y="1246812"/>
          <a:ext cx="3791044" cy="522211"/>
        </a:xfrm>
        <a:custGeom>
          <a:avLst/>
          <a:gdLst/>
          <a:ahLst/>
          <a:cxnLst/>
          <a:rect l="0" t="0" r="0" b="0"/>
          <a:pathLst>
            <a:path>
              <a:moveTo>
                <a:pt x="3791044" y="0"/>
              </a:moveTo>
              <a:lnTo>
                <a:pt x="3791044" y="261105"/>
              </a:lnTo>
              <a:lnTo>
                <a:pt x="0" y="261105"/>
              </a:lnTo>
              <a:lnTo>
                <a:pt x="0" y="5222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83787-BE33-4086-BC25-1BD5EC34F3B7}">
      <dsp:nvSpPr>
        <dsp:cNvPr id="0" name=""/>
        <dsp:cNvSpPr/>
      </dsp:nvSpPr>
      <dsp:spPr>
        <a:xfrm>
          <a:off x="3519771" y="3451"/>
          <a:ext cx="3994793" cy="1243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Astra Linux</a:t>
          </a:r>
          <a:r>
            <a:rPr lang="ru-RU" sz="4400" kern="1200" dirty="0"/>
            <a:t> </a:t>
          </a:r>
          <a:r>
            <a:rPr lang="en-US" sz="4400" kern="1200" dirty="0" err="1"/>
            <a:t>Desctop</a:t>
          </a:r>
          <a:endParaRPr lang="ru-RU" sz="4400" kern="1200" dirty="0"/>
        </a:p>
      </dsp:txBody>
      <dsp:txXfrm>
        <a:off x="3519771" y="3451"/>
        <a:ext cx="3994793" cy="1243360"/>
      </dsp:txXfrm>
    </dsp:sp>
    <dsp:sp modelId="{5B530F2E-DAED-407A-B94C-4061D06FC49F}">
      <dsp:nvSpPr>
        <dsp:cNvPr id="0" name=""/>
        <dsp:cNvSpPr/>
      </dsp:nvSpPr>
      <dsp:spPr>
        <a:xfrm>
          <a:off x="93951" y="1769023"/>
          <a:ext cx="3264344" cy="3292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ОРЁЛ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доступный технический вариант для открытых сегментов инфраструктур, подключённых к сетям общего доступа, в образовательных учреждениях, а также используется для домашнего использования</a:t>
          </a:r>
        </a:p>
      </dsp:txBody>
      <dsp:txXfrm>
        <a:off x="93951" y="1769023"/>
        <a:ext cx="3264344" cy="3292431"/>
      </dsp:txXfrm>
    </dsp:sp>
    <dsp:sp modelId="{02473CBF-B614-4F69-9F87-14793DB28FA3}">
      <dsp:nvSpPr>
        <dsp:cNvPr id="0" name=""/>
        <dsp:cNvSpPr/>
      </dsp:nvSpPr>
      <dsp:spPr>
        <a:xfrm>
          <a:off x="3880507" y="1769023"/>
          <a:ext cx="3277250" cy="3175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ВОРОНЕЖ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дистрибутив, разработанный для обработки конфиденциальной информации в ГИС (геоинформационных системах), в информационных системах персональных данных, а также в составе значимых объектов КИИ (критической информационной инфраструктуры</a:t>
          </a:r>
          <a:r>
            <a:rPr lang="ru-RU" sz="1800" b="1" i="0" kern="1200" dirty="0"/>
            <a:t>)</a:t>
          </a:r>
          <a:r>
            <a:rPr lang="ru-RU" sz="1800" b="0" i="0" kern="1200" dirty="0"/>
            <a:t> любого класса (уровня, категории)</a:t>
          </a:r>
          <a:endParaRPr lang="ru-RU" sz="1800" b="0" i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0507" y="1769023"/>
        <a:ext cx="3277250" cy="3175941"/>
      </dsp:txXfrm>
    </dsp:sp>
    <dsp:sp modelId="{0230CF28-B9AE-44AA-87D8-EE595D460C3A}">
      <dsp:nvSpPr>
        <dsp:cNvPr id="0" name=""/>
        <dsp:cNvSpPr/>
      </dsp:nvSpPr>
      <dsp:spPr>
        <a:xfrm>
          <a:off x="7679969" y="1769023"/>
          <a:ext cx="3357894" cy="3023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СМОЛЕНСК</a:t>
          </a:r>
          <a:r>
            <a:rPr lang="ru-RU" sz="18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ОС с наивысшим уровнем защищённости. Предназначена для систем, обрабатывающих информацию ограниченного доступа, в том числе содержащую специальные сведения, составляющие гостайну до степени «особой важности» включительно</a:t>
          </a:r>
          <a:endParaRPr lang="ru-RU" dirty="0"/>
        </a:p>
      </dsp:txBody>
      <dsp:txXfrm>
        <a:off x="7679969" y="1769023"/>
        <a:ext cx="3357894" cy="302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6E047-53B2-4103-A9D5-4BC6205C9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CDBDDE-40C3-4682-8B0B-EC6789F6C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EB718-3716-4053-A668-59ECCC1D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C439E-DC3F-43C0-8534-6830F5D5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30A08-4712-481C-9141-72C14FDC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3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00F24-FF77-4454-B3A5-04FE4D39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27363-5E27-4F25-9103-F80D3BF3B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39ECD-8F59-4D27-8623-EDB85D9A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0C22F-85F1-4EAC-B344-300C83DC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1B0B9-59DE-4980-B476-2F78C57C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4FF421-77BD-492E-920A-8CFE086E2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A8CC6-9EBD-48FC-8894-87934362F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75A575-6356-44FA-B1C1-EBE1C2D1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5D9D8-CFE1-4B07-9C09-AF98621F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D4EE4-21A1-4B08-AA8A-38A92C46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B343B-B088-4691-926F-E2793778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7B6FF-0123-40D8-89DF-597EFDD8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AC80C-A778-4A6B-9452-F0A7B076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45586-C7B6-4313-A2DE-BF757FEC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64F9E6-467F-4ECB-9685-C5E149D5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BE0E-E911-4A14-A9CE-B5CB5C82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C2335-986B-4542-A61C-614EECA36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9E9A8-1D45-49C8-A18B-1C808639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5DE37-39D7-48AF-A9C1-41107294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37743-904A-4351-9038-176BD675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8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5B0E0-2103-4442-B602-07AC59A9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6DD09-43A1-4F6F-9C26-0EAA25271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C95F6-EB78-427A-960C-4D78D8150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CA9C67-4F76-4F99-BC1E-1863802B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D7CD7-E4AA-496A-84B0-B67D396F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58A7B7-6E72-44E0-B1FB-39ABA223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85267-1340-4E80-8164-68B6CD47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B26A9C-9053-4C64-AEB9-5AF5B0AFE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079A9-6714-4B29-B475-FFD3A6803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918ABD-1813-4F70-878A-4F7CA9F44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54B99D-8123-4FBE-93F5-23AC3B4E4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7159E0-BC29-4913-AC72-30CE33F2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D50E31-4465-4CD4-B7D8-6F2525FB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EF92C-2F14-48FE-9A8C-D7FDC62C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8FD0B-EA61-4112-9C99-86E31051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778A29-C5DD-455D-9B61-108ADC68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6B5924-8964-4E91-A78A-E0904E4D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98380-02E8-4D76-9648-E24EB095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6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D05AD0-03E9-4FD2-B618-95F0E15A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91B036-E622-45E6-9851-CE295E81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EFBBB0-CC01-47B0-8136-65DD5A86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D6331-21FD-451B-AFC1-9B9928DC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84CA0-B815-4147-BFA1-B5A03DAF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C3AA96-3EA4-48A0-80FB-ED670F5F8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4BF22-ECB0-412D-B809-145AAAFA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47C9EE-947A-456C-96DD-485856B3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7A2FD-BFA5-43F2-BC03-65FE9665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B2870-F2DB-450C-BD1B-5641E103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B0A1B8-EFFD-4078-AAB9-8D3337266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1825EF-310C-4425-B0AB-4E0ED7C4F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F9066-EE3F-4856-ACA5-87732784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82E79-2962-4359-875F-F7A1BF89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0DF4B5-A319-4915-A5B0-25AD56B7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9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1F249-8F61-4242-878B-01AA4F82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51F92-A4EF-4482-B419-EF3BFE918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9C345-32EA-4D74-BC2D-4C656059C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731F-8A1F-4CC4-A16B-9434DD1D9EB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B3981-C7CF-4099-943E-49932FDAE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EEC4D-7D91-4FDC-8D4C-443EE7CBA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4FF2-7F92-42B3-A5B1-0265AD4BC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2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0.png"/><Relationship Id="rId5" Type="http://schemas.openxmlformats.org/officeDocument/2006/relationships/diagramData" Target="../diagrams/data5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microsoft.com/office/2007/relationships/diagramDrawing" Target="../diagrams/drawing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26598-5E31-425C-AD06-F423E189B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24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Тема 1. Общие сведения о </a:t>
            </a:r>
            <a:r>
              <a:rPr lang="en-US" b="1" dirty="0">
                <a:solidFill>
                  <a:srgbClr val="FF0000"/>
                </a:solidFill>
              </a:rPr>
              <a:t>Linux</a:t>
            </a:r>
            <a:r>
              <a:rPr lang="ru-RU" b="1" dirty="0">
                <a:solidFill>
                  <a:srgbClr val="FF0000"/>
                </a:solidFill>
              </a:rPr>
              <a:t>. Характеристика и возможности ОС </a:t>
            </a:r>
            <a:r>
              <a:rPr lang="en-US" b="1" dirty="0">
                <a:solidFill>
                  <a:srgbClr val="FF0000"/>
                </a:solidFill>
              </a:rPr>
              <a:t>Astra Linux Special Editor 1.8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E20EEC-A8D0-4861-A242-72C64E01E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1350"/>
            <a:ext cx="9144000" cy="54342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Курс: Операционная система </a:t>
            </a:r>
            <a:r>
              <a:rPr lang="en-US" dirty="0">
                <a:solidFill>
                  <a:srgbClr val="002060"/>
                </a:solidFill>
              </a:rPr>
              <a:t>Astra Linux Special Editor 1.8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60C2A-851E-4911-B593-1752940A8B8B}"/>
              </a:ext>
            </a:extLst>
          </p:cNvPr>
          <p:cNvSpPr txBox="1"/>
          <p:nvPr/>
        </p:nvSpPr>
        <p:spPr>
          <a:xfrm>
            <a:off x="6798365" y="5552661"/>
            <a:ext cx="5009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Делекторская</a:t>
            </a:r>
            <a:r>
              <a:rPr lang="ru-RU" dirty="0">
                <a:solidFill>
                  <a:srgbClr val="002060"/>
                </a:solidFill>
              </a:rPr>
              <a:t> Елена Владимировна преподаватель высшей категории</a:t>
            </a:r>
          </a:p>
          <a:p>
            <a:r>
              <a:rPr lang="ru-RU" dirty="0">
                <a:solidFill>
                  <a:srgbClr val="002060"/>
                </a:solidFill>
              </a:rPr>
              <a:t>преподаватель-методист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2AD0DA0-D7A5-4FEA-BC11-11F8EC4C0CE5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8F3F503-4A67-4EFE-96EC-8106BC889097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18AF7E5-A067-4A36-A93A-6C043570EFEA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B870DBC-1A53-4181-B505-1CCF3E69973B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786DF13-5201-4F62-91FD-280C663B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45" y="46482"/>
            <a:ext cx="3565656" cy="1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7291274-48C8-44D8-9B1C-C4B576A3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" y="4507901"/>
            <a:ext cx="1899668" cy="18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2E06CDF0-86C8-4814-B729-9F33310C6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463825" y="1517465"/>
            <a:ext cx="1537247" cy="2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3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Второй этап (1965–1980 годы)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502DDF-B501-4A2B-A9E8-55952AA1DA71}"/>
              </a:ext>
            </a:extLst>
          </p:cNvPr>
          <p:cNvSpPr txBox="1"/>
          <p:nvPr/>
        </p:nvSpPr>
        <p:spPr>
          <a:xfrm>
            <a:off x="578128" y="1227260"/>
            <a:ext cx="10823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dirty="0">
                <a:solidFill>
                  <a:srgbClr val="002060"/>
                </a:solidFill>
              </a:rPr>
              <a:t>В 1973 году компания </a:t>
            </a:r>
            <a:r>
              <a:rPr lang="ru-RU" sz="2800" dirty="0" err="1">
                <a:solidFill>
                  <a:srgbClr val="002060"/>
                </a:solidFill>
              </a:rPr>
              <a:t>Xerox</a:t>
            </a:r>
            <a:r>
              <a:rPr lang="ru-RU" sz="2800" dirty="0">
                <a:solidFill>
                  <a:srgbClr val="002060"/>
                </a:solidFill>
              </a:rPr>
              <a:t> разработала первую операционную систему с графическим интерфейсом — </a:t>
            </a:r>
            <a:r>
              <a:rPr lang="ru-RU" sz="2800" dirty="0" err="1">
                <a:solidFill>
                  <a:srgbClr val="002060"/>
                </a:solidFill>
              </a:rPr>
              <a:t>Alto</a:t>
            </a:r>
            <a:r>
              <a:rPr lang="ru-RU" sz="2800" dirty="0">
                <a:solidFill>
                  <a:srgbClr val="002060"/>
                </a:solidFill>
              </a:rPr>
              <a:t> OS.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4747DD4-5A1C-41D3-B17C-D8507FD0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29" y="2315322"/>
            <a:ext cx="8304366" cy="39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1B27AD2A-3C00-4D7A-B9DC-142A47680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BA38ED44-6736-4147-86B7-3E62A67C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2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Третий этап (1980–настоящее время)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649356" y="1168352"/>
            <a:ext cx="10893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1981г. Компания </a:t>
            </a:r>
            <a:r>
              <a:rPr lang="en-US" sz="2800" dirty="0">
                <a:solidFill>
                  <a:srgbClr val="002060"/>
                </a:solidFill>
              </a:rPr>
              <a:t>Microsoft </a:t>
            </a:r>
            <a:r>
              <a:rPr lang="ru-RU" sz="2800" dirty="0">
                <a:solidFill>
                  <a:srgbClr val="002060"/>
                </a:solidFill>
              </a:rPr>
              <a:t>– операционная система </a:t>
            </a:r>
            <a:r>
              <a:rPr lang="en-US" sz="2800" dirty="0">
                <a:solidFill>
                  <a:srgbClr val="002060"/>
                </a:solidFill>
              </a:rPr>
              <a:t>MS DOS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1995г. Компания </a:t>
            </a:r>
            <a:r>
              <a:rPr lang="en-US" sz="2800" dirty="0">
                <a:solidFill>
                  <a:srgbClr val="002060"/>
                </a:solidFill>
              </a:rPr>
              <a:t>Microsoft </a:t>
            </a:r>
            <a:r>
              <a:rPr lang="ru-RU" sz="2800" dirty="0">
                <a:solidFill>
                  <a:srgbClr val="002060"/>
                </a:solidFill>
              </a:rPr>
              <a:t>– операционная система </a:t>
            </a:r>
            <a:r>
              <a:rPr lang="en-US" sz="2800" dirty="0">
                <a:solidFill>
                  <a:srgbClr val="002060"/>
                </a:solidFill>
              </a:rPr>
              <a:t>MS Windows 95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1984г. Компания </a:t>
            </a:r>
            <a:r>
              <a:rPr lang="ru-RU" sz="2800" dirty="0" err="1">
                <a:solidFill>
                  <a:srgbClr val="002060"/>
                </a:solidFill>
              </a:rPr>
              <a:t>Apple</a:t>
            </a:r>
            <a:r>
              <a:rPr lang="ru-RU" sz="2800" dirty="0">
                <a:solidFill>
                  <a:srgbClr val="002060"/>
                </a:solidFill>
              </a:rPr>
              <a:t> – операционная система </a:t>
            </a:r>
            <a:r>
              <a:rPr lang="ru-RU" sz="2800" dirty="0" err="1">
                <a:solidFill>
                  <a:srgbClr val="002060"/>
                </a:solidFill>
              </a:rPr>
              <a:t>System</a:t>
            </a:r>
            <a:r>
              <a:rPr lang="ru-RU" sz="2800" dirty="0">
                <a:solidFill>
                  <a:srgbClr val="002060"/>
                </a:solidFill>
              </a:rPr>
              <a:t> 1 для </a:t>
            </a:r>
            <a:r>
              <a:rPr lang="ru-RU" sz="2800" dirty="0" err="1">
                <a:solidFill>
                  <a:srgbClr val="002060"/>
                </a:solidFill>
              </a:rPr>
              <a:t>Macintosh</a:t>
            </a:r>
            <a:r>
              <a:rPr lang="ru-RU" sz="2800" dirty="0">
                <a:solidFill>
                  <a:srgbClr val="002060"/>
                </a:solidFill>
              </a:rPr>
              <a:t>, созданную на основе </a:t>
            </a:r>
            <a:r>
              <a:rPr lang="ru-RU" sz="2800" dirty="0" err="1">
                <a:solidFill>
                  <a:srgbClr val="002060"/>
                </a:solidFill>
              </a:rPr>
              <a:t>Alto</a:t>
            </a:r>
            <a:r>
              <a:rPr lang="ru-RU" sz="2800" dirty="0">
                <a:solidFill>
                  <a:srgbClr val="002060"/>
                </a:solidFill>
              </a:rPr>
              <a:t> OS.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D10EB1-B325-4713-93BE-8E78767E51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46" y="3036665"/>
            <a:ext cx="3897844" cy="30193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B4D9AB-AD41-45B0-B11F-1236F6B78CF3}"/>
              </a:ext>
            </a:extLst>
          </p:cNvPr>
          <p:cNvSpPr txBox="1"/>
          <p:nvPr/>
        </p:nvSpPr>
        <p:spPr>
          <a:xfrm>
            <a:off x="7484116" y="6027848"/>
            <a:ext cx="3684104" cy="37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Операционная система </a:t>
            </a:r>
            <a:r>
              <a:rPr lang="en-US" dirty="0">
                <a:solidFill>
                  <a:srgbClr val="002060"/>
                </a:solidFill>
              </a:rPr>
              <a:t>System 1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D79B1222-B28F-4C7A-BB58-D8036C69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37" y="3000920"/>
            <a:ext cx="5715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BA3638-608A-49D4-BF90-4D8ED9BD3574}"/>
              </a:ext>
            </a:extLst>
          </p:cNvPr>
          <p:cNvSpPr txBox="1"/>
          <p:nvPr/>
        </p:nvSpPr>
        <p:spPr>
          <a:xfrm>
            <a:off x="2297420" y="5844844"/>
            <a:ext cx="3684104" cy="37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Операционная система </a:t>
            </a:r>
            <a:r>
              <a:rPr lang="en-US" dirty="0">
                <a:solidFill>
                  <a:srgbClr val="002060"/>
                </a:solidFill>
              </a:rPr>
              <a:t>MS DOS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D37F83AC-197E-49D4-AD64-BB52DC8A0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C9153BC9-DCD2-4A7D-B63F-7ACDB953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5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Третий этап (1980–настоящее время)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649356" y="1168352"/>
            <a:ext cx="10893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002060"/>
                </a:solidFill>
              </a:rPr>
              <a:t>1991</a:t>
            </a:r>
            <a:r>
              <a:rPr lang="ru-RU" sz="2800" dirty="0">
                <a:solidFill>
                  <a:srgbClr val="002060"/>
                </a:solidFill>
              </a:rPr>
              <a:t>г. </a:t>
            </a:r>
            <a:r>
              <a:rPr lang="ru-RU" sz="2800" dirty="0" err="1">
                <a:solidFill>
                  <a:srgbClr val="002060"/>
                </a:solidFill>
              </a:rPr>
              <a:t>Линус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Торвальдс</a:t>
            </a:r>
            <a:r>
              <a:rPr lang="ru-RU" sz="2800" dirty="0">
                <a:solidFill>
                  <a:srgbClr val="002060"/>
                </a:solidFill>
              </a:rPr>
              <a:t> – операционная система Линукс (с открытым кодом) на основе операционной системы </a:t>
            </a:r>
            <a:r>
              <a:rPr lang="ru-RU" sz="2800" dirty="0" err="1">
                <a:solidFill>
                  <a:srgbClr val="002060"/>
                </a:solidFill>
              </a:rPr>
              <a:t>Unix</a:t>
            </a:r>
            <a:endParaRPr lang="ru-RU" sz="2800" dirty="0">
              <a:solidFill>
                <a:srgbClr val="002060"/>
              </a:solidFill>
            </a:endParaRPr>
          </a:p>
          <a:p>
            <a:pPr fontAlgn="base"/>
            <a:r>
              <a:rPr lang="ru-RU" sz="2800" dirty="0">
                <a:solidFill>
                  <a:srgbClr val="002060"/>
                </a:solidFill>
              </a:rPr>
              <a:t>1999г.  первая графическая оболочка GNOME для ОС 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F5FE228B-D2C3-4955-8241-8622128F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11" y="2636606"/>
            <a:ext cx="4881607" cy="32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22B8BB-81C1-4C78-ADAF-F811D76C5F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20" y="2595616"/>
            <a:ext cx="4420966" cy="331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C6A33E5D-13FC-42D9-A667-F8DEC7FFC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BA9DA93A-098C-4020-A313-A189A61A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0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Третий этап (1980–настоящее время)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649356" y="1168352"/>
            <a:ext cx="10893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2060"/>
                </a:solidFill>
              </a:rPr>
              <a:t>Мобильные системы, созданные на ядре </a:t>
            </a:r>
            <a:r>
              <a:rPr lang="en-US" sz="2800" dirty="0">
                <a:solidFill>
                  <a:srgbClr val="002060"/>
                </a:solidFill>
              </a:rPr>
              <a:t>Linux</a:t>
            </a:r>
            <a:endParaRPr lang="ru-RU" sz="2800" dirty="0">
              <a:solidFill>
                <a:srgbClr val="002060"/>
              </a:solidFill>
            </a:endParaRPr>
          </a:p>
          <a:p>
            <a:pPr fontAlgn="base"/>
            <a:endParaRPr lang="ru-RU" sz="2800" dirty="0">
              <a:solidFill>
                <a:srgbClr val="002060"/>
              </a:solidFill>
            </a:endParaRPr>
          </a:p>
          <a:p>
            <a:pPr fontAlgn="base"/>
            <a:r>
              <a:rPr lang="ru-RU" sz="2800" dirty="0">
                <a:solidFill>
                  <a:srgbClr val="002060"/>
                </a:solidFill>
              </a:rPr>
              <a:t>2007г. Компания </a:t>
            </a:r>
            <a:r>
              <a:rPr lang="en-US" sz="2800" dirty="0">
                <a:solidFill>
                  <a:srgbClr val="002060"/>
                </a:solidFill>
              </a:rPr>
              <a:t>Apple - </a:t>
            </a:r>
            <a:r>
              <a:rPr lang="ru-RU" sz="2800" dirty="0">
                <a:solidFill>
                  <a:srgbClr val="002060"/>
                </a:solidFill>
              </a:rPr>
              <a:t>мобильная ОС </a:t>
            </a:r>
            <a:r>
              <a:rPr lang="en-US" sz="2800" dirty="0">
                <a:solidFill>
                  <a:srgbClr val="002060"/>
                </a:solidFill>
              </a:rPr>
              <a:t>iOS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2008</a:t>
            </a:r>
            <a:r>
              <a:rPr lang="ru-RU" sz="2800" dirty="0">
                <a:solidFill>
                  <a:srgbClr val="002060"/>
                </a:solidFill>
              </a:rPr>
              <a:t>г. Компания </a:t>
            </a:r>
            <a:r>
              <a:rPr lang="en-US" sz="2800" dirty="0">
                <a:solidFill>
                  <a:srgbClr val="002060"/>
                </a:solidFill>
              </a:rPr>
              <a:t>Android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Inc</a:t>
            </a:r>
            <a:r>
              <a:rPr lang="ru-RU" sz="2800" dirty="0">
                <a:solidFill>
                  <a:srgbClr val="002060"/>
                </a:solidFill>
              </a:rPr>
              <a:t> - мобильная ОС </a:t>
            </a:r>
            <a:r>
              <a:rPr lang="en-US" sz="2800" dirty="0">
                <a:solidFill>
                  <a:srgbClr val="002060"/>
                </a:solidFill>
              </a:rPr>
              <a:t>Android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A95AF81C-4D52-41CF-A1C1-354F1819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38" y="3031463"/>
            <a:ext cx="5991332" cy="33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6F38B18F-C875-4579-B264-B4EE4D0F5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90B8C9D9-C5E1-40AC-952A-C956A6C9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8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Рейтинг операционных систем в мире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869B49-CCC4-4981-BEC6-777D2E1640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30" y="1201432"/>
            <a:ext cx="9344508" cy="507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675256CB-67A3-4294-9FB0-F8D258883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D4212965-6A3A-48AB-9B4B-80410277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8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7ABDF-2C8D-4621-8D22-0E5F0761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1009102"/>
            <a:ext cx="10515600" cy="285273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ОС </a:t>
            </a:r>
            <a:r>
              <a:rPr lang="en-US" dirty="0">
                <a:solidFill>
                  <a:srgbClr val="002060"/>
                </a:solidFill>
              </a:rPr>
              <a:t>LINUX</a:t>
            </a:r>
            <a:r>
              <a:rPr lang="ru-RU" dirty="0">
                <a:solidFill>
                  <a:srgbClr val="002060"/>
                </a:solidFill>
              </a:rPr>
              <a:t>. Обзор дистрибутивов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C12D4F-FC38-4DD2-983D-86224BD0E49F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8AD1B04-A9D0-48F9-A7C3-40A7759A24BE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3C716A-E034-4968-B0A2-8F0F5CE9686C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8787977-F5CB-4B47-B814-D9339CE890B1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6D7DF2E4-5262-484A-81BB-9B7BEFA1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45" y="46482"/>
            <a:ext cx="3565656" cy="1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A6DD17C1-0B83-4C53-BFF2-B9201B470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252201" y="4983148"/>
            <a:ext cx="1218378" cy="17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3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091"/>
            <a:ext cx="10515600" cy="7083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Операционная система </a:t>
            </a:r>
            <a:r>
              <a:rPr lang="en-US" dirty="0">
                <a:solidFill>
                  <a:srgbClr val="FF0000"/>
                </a:solidFill>
              </a:rPr>
              <a:t>Linux</a:t>
            </a:r>
            <a:r>
              <a:rPr lang="ru-RU" dirty="0">
                <a:solidFill>
                  <a:srgbClr val="FF0000"/>
                </a:solidFill>
              </a:rPr>
              <a:t>. Её возможности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649356" y="1073426"/>
            <a:ext cx="1089328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solidFill>
                  <a:srgbClr val="002060"/>
                </a:solidFill>
              </a:rPr>
              <a:t>Linux</a:t>
            </a:r>
            <a:r>
              <a:rPr lang="ru-RU" sz="2800" dirty="0">
                <a:solidFill>
                  <a:srgbClr val="002060"/>
                </a:solidFill>
              </a:rPr>
              <a:t> — это мощная и гибкая операционная система, основанная на принципах свободного программного обеспечения семейства </a:t>
            </a:r>
            <a:r>
              <a:rPr lang="en-US" sz="2800" dirty="0">
                <a:solidFill>
                  <a:srgbClr val="002060"/>
                </a:solidFill>
              </a:rPr>
              <a:t>Unix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endParaRPr lang="ru-RU" sz="15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Особенности</a:t>
            </a:r>
            <a:r>
              <a:rPr lang="ru-RU" b="1" dirty="0"/>
              <a:t>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Открытое программное обеспечение: </a:t>
            </a:r>
            <a:r>
              <a:rPr lang="ru-RU" sz="2200" dirty="0">
                <a:solidFill>
                  <a:srgbClr val="002060"/>
                </a:solidFill>
              </a:rPr>
              <a:t>Исходный код Linux доступен для изучения, изменения и распространения. Это позволяет пользователям адаптировать систему под свои нужды.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Многообразие дистрибутивов: </a:t>
            </a:r>
            <a:r>
              <a:rPr lang="ru-RU" sz="2200" dirty="0">
                <a:solidFill>
                  <a:srgbClr val="002060"/>
                </a:solidFill>
              </a:rPr>
              <a:t>Существует множество окончательных решений.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Безопасность</a:t>
            </a:r>
            <a:r>
              <a:rPr lang="ru-RU" sz="2200" dirty="0">
                <a:solidFill>
                  <a:srgbClr val="002060"/>
                </a:solidFill>
              </a:rPr>
              <a:t>: Linux изначально разрабатывался с учетом безопасности и имеет репутацию стабильной платформы, менее подверженной вирусам и вредоносному ПО </a:t>
            </a:r>
            <a:r>
              <a:rPr lang="ru-RU" sz="2200" dirty="0" err="1">
                <a:solidFill>
                  <a:srgbClr val="002060"/>
                </a:solidFill>
              </a:rPr>
              <a:t>по</a:t>
            </a:r>
            <a:r>
              <a:rPr lang="ru-RU" sz="2200" dirty="0">
                <a:solidFill>
                  <a:srgbClr val="002060"/>
                </a:solidFill>
              </a:rPr>
              <a:t> сравнению с другими ОС.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Сообщество</a:t>
            </a:r>
            <a:r>
              <a:rPr lang="ru-RU" sz="2200" dirty="0">
                <a:solidFill>
                  <a:srgbClr val="002060"/>
                </a:solidFill>
              </a:rPr>
              <a:t>: Сообщество пользователей Linux активно участвует в разработке, поддержке и продвижении системы.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Поддержка оборудования</a:t>
            </a:r>
            <a:r>
              <a:rPr lang="ru-RU" sz="2200" dirty="0">
                <a:solidFill>
                  <a:srgbClr val="002060"/>
                </a:solidFill>
              </a:rPr>
              <a:t>: Linux поддерживает множество устройств и архитектур, делая его универсальным решением для пользователей и разработчиков.</a:t>
            </a:r>
          </a:p>
          <a:p>
            <a:pPr algn="just" fontAlgn="base"/>
            <a:endParaRPr lang="ru-RU" sz="2800" dirty="0">
              <a:solidFill>
                <a:srgbClr val="002060"/>
              </a:solidFill>
            </a:endParaRPr>
          </a:p>
          <a:p>
            <a:pPr algn="just" fontAlgn="base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68CB7BB3-937A-493D-AD84-919E67C6E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7B976160-5AE6-4227-BB2A-1A326548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Дистрибутив операционной системы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649356" y="1582447"/>
            <a:ext cx="10893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solidFill>
                  <a:srgbClr val="002060"/>
                </a:solidFill>
              </a:rPr>
              <a:t>Дистрибутив операционной системы </a:t>
            </a:r>
            <a:r>
              <a:rPr lang="ru-RU" sz="2800" dirty="0">
                <a:solidFill>
                  <a:srgbClr val="002060"/>
                </a:solidFill>
              </a:rPr>
              <a:t>– это набор программного обеспечения, включающий в себя саму операционную систему и набор прикладных программ.</a:t>
            </a:r>
          </a:p>
          <a:p>
            <a:pPr algn="just" fontAlgn="base"/>
            <a:r>
              <a:rPr lang="ru-RU" sz="2800" dirty="0">
                <a:solidFill>
                  <a:srgbClr val="002060"/>
                </a:solidFill>
              </a:rPr>
              <a:t>Состав дистрибутива: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ядро ОС;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файловая система;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оболочка;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утилиты;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прикладные программы</a:t>
            </a:r>
          </a:p>
          <a:p>
            <a:pPr algn="just" fontAlgn="base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3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Дистрибутив операционной системы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768625" y="1435852"/>
            <a:ext cx="10893288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solidFill>
                  <a:srgbClr val="002060"/>
                </a:solidFill>
              </a:rPr>
              <a:t>Современные дистрибутивы включают в себя следующее прикладное программное обеспечение: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пакет офисных приложений;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почтовый клиент;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программы для работы в сети Интернет;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программы для работы с графическими изображениями;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современные средства коммуникации;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мультимедиа-центр;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игры и т.д.</a:t>
            </a:r>
          </a:p>
          <a:p>
            <a:pPr algn="just" fontAlgn="base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4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Основные области применения ОС </a:t>
            </a:r>
            <a:r>
              <a:rPr lang="en-US" dirty="0">
                <a:solidFill>
                  <a:srgbClr val="FF0000"/>
                </a:solidFill>
              </a:rPr>
              <a:t>Linux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4F8E7C45-9692-450F-B78F-9161886FB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09ED995D-7DEA-49D9-A6B4-BDE0A54A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21ABC3-0FD5-4A6C-BE71-592FFDD99831}"/>
              </a:ext>
            </a:extLst>
          </p:cNvPr>
          <p:cNvSpPr/>
          <p:nvPr/>
        </p:nvSpPr>
        <p:spPr>
          <a:xfrm>
            <a:off x="649356" y="1168352"/>
            <a:ext cx="108932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Суперкомпьютеры.</a:t>
            </a:r>
            <a:r>
              <a:rPr lang="ru-RU" sz="2300" dirty="0">
                <a:solidFill>
                  <a:srgbClr val="002060"/>
                </a:solidFill>
              </a:rPr>
              <a:t> С 2015 года все самые мощные суперкомпьютеры в мире работают под управлением Linux.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Веб-серверы. </a:t>
            </a:r>
            <a:r>
              <a:rPr lang="ru-RU" sz="2300" dirty="0">
                <a:solidFill>
                  <a:srgbClr val="002060"/>
                </a:solidFill>
              </a:rPr>
              <a:t>Linux используется практически на всех серверах в сети Интернет. Согласно опросам агентства W3Techs, 82% веб-сайтов развёрнуты на компьютерах с установленным Linux- и </a:t>
            </a:r>
            <a:r>
              <a:rPr lang="ru-RU" sz="2300" dirty="0" err="1">
                <a:solidFill>
                  <a:srgbClr val="002060"/>
                </a:solidFill>
              </a:rPr>
              <a:t>Unix</a:t>
            </a:r>
            <a:r>
              <a:rPr lang="ru-RU" sz="2300" dirty="0">
                <a:solidFill>
                  <a:srgbClr val="002060"/>
                </a:solidFill>
              </a:rPr>
              <a:t>-системами. Остальные используют </a:t>
            </a:r>
            <a:r>
              <a:rPr lang="ru-RU" sz="2300" dirty="0" err="1">
                <a:solidFill>
                  <a:srgbClr val="002060"/>
                </a:solidFill>
              </a:rPr>
              <a:t>Windows</a:t>
            </a:r>
            <a:r>
              <a:rPr lang="ru-RU" sz="23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Смартфоны. </a:t>
            </a:r>
            <a:r>
              <a:rPr lang="ru-RU" sz="2300" dirty="0">
                <a:solidFill>
                  <a:srgbClr val="002060"/>
                </a:solidFill>
              </a:rPr>
              <a:t>Операционная система </a:t>
            </a:r>
            <a:r>
              <a:rPr lang="ru-RU" sz="2300" dirty="0" err="1">
                <a:solidFill>
                  <a:srgbClr val="002060"/>
                </a:solidFill>
              </a:rPr>
              <a:t>Android</a:t>
            </a:r>
            <a:r>
              <a:rPr lang="ru-RU" sz="2300" dirty="0">
                <a:solidFill>
                  <a:srgbClr val="002060"/>
                </a:solidFill>
              </a:rPr>
              <a:t>, которая установлена на большинстве смартфонов в мире, работает на ядре Linux.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Роутеры.</a:t>
            </a:r>
            <a:r>
              <a:rPr lang="ru-RU" sz="2300" dirty="0">
                <a:solidFill>
                  <a:srgbClr val="002060"/>
                </a:solidFill>
              </a:rPr>
              <a:t> Операционные системы, установленные в </a:t>
            </a:r>
            <a:r>
              <a:rPr lang="ru-RU" sz="2300" dirty="0" err="1">
                <a:solidFill>
                  <a:srgbClr val="002060"/>
                </a:solidFill>
              </a:rPr>
              <a:t>Wi</a:t>
            </a:r>
            <a:r>
              <a:rPr lang="ru-RU" sz="2300" dirty="0">
                <a:solidFill>
                  <a:srgbClr val="002060"/>
                </a:solidFill>
              </a:rPr>
              <a:t>-</a:t>
            </a:r>
            <a:r>
              <a:rPr lang="ru-RU" sz="2300" dirty="0" err="1">
                <a:solidFill>
                  <a:srgbClr val="002060"/>
                </a:solidFill>
              </a:rPr>
              <a:t>Fi</a:t>
            </a:r>
            <a:r>
              <a:rPr lang="ru-RU" sz="2300" dirty="0">
                <a:solidFill>
                  <a:srgbClr val="002060"/>
                </a:solidFill>
              </a:rPr>
              <a:t>-маршрутизаторах, также основаны на ядре Linux.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Умный дом.</a:t>
            </a:r>
            <a:r>
              <a:rPr lang="ru-RU" sz="2300" dirty="0">
                <a:solidFill>
                  <a:srgbClr val="002060"/>
                </a:solidFill>
              </a:rPr>
              <a:t> Linux используют многие устройства в умных домах: холодильники, телевизоры, стиральные машины. Например, прошивки для телевизоров </a:t>
            </a:r>
            <a:r>
              <a:rPr lang="ru-RU" sz="2300" dirty="0" err="1">
                <a:solidFill>
                  <a:srgbClr val="002060"/>
                </a:solidFill>
              </a:rPr>
              <a:t>Samsung</a:t>
            </a:r>
            <a:r>
              <a:rPr lang="ru-RU" sz="2300" dirty="0">
                <a:solidFill>
                  <a:srgbClr val="002060"/>
                </a:solidFill>
              </a:rPr>
              <a:t>, LG, </a:t>
            </a:r>
            <a:r>
              <a:rPr lang="ru-RU" sz="2300" dirty="0" err="1">
                <a:solidFill>
                  <a:srgbClr val="002060"/>
                </a:solidFill>
              </a:rPr>
              <a:t>Philips</a:t>
            </a:r>
            <a:r>
              <a:rPr lang="ru-RU" sz="2300" dirty="0">
                <a:solidFill>
                  <a:srgbClr val="002060"/>
                </a:solidFill>
              </a:rPr>
              <a:t> и </a:t>
            </a:r>
            <a:r>
              <a:rPr lang="ru-RU" sz="2300" dirty="0" err="1">
                <a:solidFill>
                  <a:srgbClr val="002060"/>
                </a:solidFill>
              </a:rPr>
              <a:t>Panasonic</a:t>
            </a:r>
            <a:r>
              <a:rPr lang="ru-RU" sz="2300" dirty="0">
                <a:solidFill>
                  <a:srgbClr val="002060"/>
                </a:solidFill>
              </a:rPr>
              <a:t> работают на базе ядра Linux.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</a:rPr>
              <a:t>Транспорт. </a:t>
            </a:r>
            <a:r>
              <a:rPr lang="ru-RU" sz="2300" dirty="0">
                <a:solidFill>
                  <a:srgbClr val="002060"/>
                </a:solidFill>
              </a:rPr>
              <a:t>Linux установлена на бортовых компьютерах автомобилей </a:t>
            </a:r>
            <a:r>
              <a:rPr lang="ru-RU" sz="2300" dirty="0" err="1">
                <a:solidFill>
                  <a:srgbClr val="002060"/>
                </a:solidFill>
              </a:rPr>
              <a:t>Tesla</a:t>
            </a:r>
            <a:r>
              <a:rPr lang="ru-RU" sz="2300" dirty="0">
                <a:solidFill>
                  <a:srgbClr val="002060"/>
                </a:solidFill>
              </a:rPr>
              <a:t> и в машинах с автопилотом от </a:t>
            </a:r>
            <a:r>
              <a:rPr lang="ru-RU" sz="2300" dirty="0" err="1">
                <a:solidFill>
                  <a:srgbClr val="002060"/>
                </a:solidFill>
              </a:rPr>
              <a:t>Google</a:t>
            </a:r>
            <a:r>
              <a:rPr lang="ru-RU" sz="23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443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План лекции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0E859-FBED-449D-9DC9-8D2AF9D5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467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Введение в операционные системы. Классификация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История развития операционных систем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ОС </a:t>
            </a:r>
            <a:r>
              <a:rPr lang="en-US" sz="3200" dirty="0">
                <a:solidFill>
                  <a:srgbClr val="002060"/>
                </a:solidFill>
              </a:rPr>
              <a:t>Linux</a:t>
            </a:r>
            <a:r>
              <a:rPr lang="ru-RU" sz="3200" dirty="0">
                <a:solidFill>
                  <a:srgbClr val="002060"/>
                </a:solidFill>
              </a:rPr>
              <a:t>. Обзор дистрибутивов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Astra Linux Special Editor 1.8</a:t>
            </a:r>
            <a:r>
              <a:rPr lang="ru-RU" sz="3200" dirty="0">
                <a:solidFill>
                  <a:srgbClr val="002060"/>
                </a:solidFill>
              </a:rPr>
              <a:t>. Основные возможности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91FC7FEE-05EC-4FAB-AA2C-D9A30AA1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6" y="-6916"/>
            <a:ext cx="2226364" cy="8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E7721AB6-2678-4FD0-82AE-E17A1B3C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02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7ABDF-2C8D-4621-8D22-0E5F0761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1640857"/>
            <a:ext cx="10515600" cy="2852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Astra Linux Special Editor 1.8</a:t>
            </a:r>
            <a:r>
              <a:rPr lang="ru-RU" dirty="0">
                <a:solidFill>
                  <a:srgbClr val="002060"/>
                </a:solidFill>
              </a:rPr>
              <a:t>. Основные возможности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C12D4F-FC38-4DD2-983D-86224BD0E49F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8AD1B04-A9D0-48F9-A7C3-40A7759A24BE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3C716A-E034-4968-B0A2-8F0F5CE9686C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8787977-F5CB-4B47-B814-D9339CE890B1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6D7DF2E4-5262-484A-81BB-9B7BEFA1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45" y="46482"/>
            <a:ext cx="3565656" cy="1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A6DD17C1-0B83-4C53-BFF2-B9201B470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252201" y="4983148"/>
            <a:ext cx="1218378" cy="17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7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Astra Linux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649356" y="1168352"/>
            <a:ext cx="10893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 err="1">
                <a:solidFill>
                  <a:srgbClr val="002060"/>
                </a:solidFill>
              </a:rPr>
              <a:t>Astra</a:t>
            </a:r>
            <a:r>
              <a:rPr lang="ru-RU" sz="2800" b="1" dirty="0">
                <a:solidFill>
                  <a:srgbClr val="002060"/>
                </a:solidFill>
              </a:rPr>
              <a:t> Linux </a:t>
            </a:r>
            <a:r>
              <a:rPr lang="ru-RU" sz="2800" dirty="0">
                <a:solidFill>
                  <a:srgbClr val="002060"/>
                </a:solidFill>
              </a:rPr>
              <a:t>— это российская операционная система на базе Linux, разработанная специально для нужд государственных учреждений и обороны.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351957-F9F6-4657-B1AE-9E2342F99EC3}"/>
              </a:ext>
            </a:extLst>
          </p:cNvPr>
          <p:cNvSpPr txBox="1"/>
          <p:nvPr/>
        </p:nvSpPr>
        <p:spPr>
          <a:xfrm>
            <a:off x="638632" y="2681996"/>
            <a:ext cx="11023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Разработчик операционной системы – АО НПО «</a:t>
            </a:r>
            <a:r>
              <a:rPr lang="ru-RU" sz="2800" dirty="0" err="1">
                <a:solidFill>
                  <a:srgbClr val="002060"/>
                </a:solidFill>
              </a:rPr>
              <a:t>РусБИТех</a:t>
            </a:r>
            <a:r>
              <a:rPr lang="ru-RU" sz="2800" dirty="0">
                <a:solidFill>
                  <a:srgbClr val="002060"/>
                </a:solidFill>
              </a:rPr>
              <a:t>-Астра».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Первый выпуск - 2009 год. Последний выпуск - 1.8.1 </a:t>
            </a:r>
            <a:r>
              <a:rPr lang="ru-RU" sz="2800" dirty="0" err="1">
                <a:solidFill>
                  <a:srgbClr val="002060"/>
                </a:solidFill>
              </a:rPr>
              <a:t>Special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Edition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(01 августа 2024).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2018г. – адаптация под русские процессоры «Эльбрус».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Поддерживаемые языки – русский и английский.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1C7CF7-98EF-4142-8698-D6A2CFF98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327" y="5746956"/>
            <a:ext cx="12668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3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Astra Linux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B5110-3260-4406-86BE-AE1C0D0B1541}"/>
              </a:ext>
            </a:extLst>
          </p:cNvPr>
          <p:cNvSpPr/>
          <p:nvPr/>
        </p:nvSpPr>
        <p:spPr>
          <a:xfrm>
            <a:off x="649356" y="1168352"/>
            <a:ext cx="1089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>
                <a:solidFill>
                  <a:srgbClr val="002060"/>
                </a:solidFill>
              </a:rPr>
              <a:t>Сайт разработчика </a:t>
            </a:r>
            <a:r>
              <a:rPr lang="en-US" sz="2800" dirty="0">
                <a:solidFill>
                  <a:srgbClr val="002060"/>
                </a:solidFill>
              </a:rPr>
              <a:t>https://astralinux.ru/</a:t>
            </a: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1C7CF7-98EF-4142-8698-D6A2CFF98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327" y="5746956"/>
            <a:ext cx="1266825" cy="600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16ABFB-B093-4EB1-894A-E6A5267403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46" t="5184" r="2093" b="5184"/>
          <a:stretch/>
        </p:blipFill>
        <p:spPr>
          <a:xfrm>
            <a:off x="2659409" y="1663421"/>
            <a:ext cx="6301337" cy="48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Astra Linux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A0B565F-15F2-4F09-B3A0-273AD104B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439683"/>
              </p:ext>
            </p:extLst>
          </p:nvPr>
        </p:nvGraphicFramePr>
        <p:xfrm>
          <a:off x="530090" y="1272504"/>
          <a:ext cx="11131820" cy="486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15673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Astra Linux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A0B565F-15F2-4F09-B3A0-273AD104B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068826"/>
              </p:ext>
            </p:extLst>
          </p:nvPr>
        </p:nvGraphicFramePr>
        <p:xfrm>
          <a:off x="530092" y="719666"/>
          <a:ext cx="111318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8391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Astra Linux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Desktop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A0B565F-15F2-4F09-B3A0-273AD104B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194017"/>
              </p:ext>
            </p:extLst>
          </p:nvPr>
        </p:nvGraphicFramePr>
        <p:xfrm>
          <a:off x="530092" y="1073426"/>
          <a:ext cx="11131816" cy="506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546DF9-49C5-44BB-9C71-32ED42DDC3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222" y="2850737"/>
            <a:ext cx="527087" cy="453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4E4EB0-3445-4FCE-9EA9-AB79580CF2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697" y="2850737"/>
            <a:ext cx="521816" cy="4532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3EE50E-8837-4D56-B0AB-487E10298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0901" y="2832673"/>
            <a:ext cx="557061" cy="4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6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Сравнительная характеристика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Windows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en-US" dirty="0">
                <a:solidFill>
                  <a:srgbClr val="FF0000"/>
                </a:solidFill>
              </a:rPr>
              <a:t>Astra Linux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3DFB2E0-9411-4C53-A792-5F43813284E2}"/>
              </a:ext>
            </a:extLst>
          </p:cNvPr>
          <p:cNvGraphicFramePr>
            <a:graphicFrameLocks noGrp="1"/>
          </p:cNvGraphicFramePr>
          <p:nvPr/>
        </p:nvGraphicFramePr>
        <p:xfrm>
          <a:off x="692425" y="719666"/>
          <a:ext cx="1096948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15">
                  <a:extLst>
                    <a:ext uri="{9D8B030D-6E8A-4147-A177-3AD203B41FA5}">
                      <a16:colId xmlns:a16="http://schemas.microsoft.com/office/drawing/2014/main" val="1511479557"/>
                    </a:ext>
                  </a:extLst>
                </a:gridCol>
                <a:gridCol w="4503432">
                  <a:extLst>
                    <a:ext uri="{9D8B030D-6E8A-4147-A177-3AD203B41FA5}">
                      <a16:colId xmlns:a16="http://schemas.microsoft.com/office/drawing/2014/main" val="1806729723"/>
                    </a:ext>
                  </a:extLst>
                </a:gridCol>
                <a:gridCol w="4588133">
                  <a:extLst>
                    <a:ext uri="{9D8B030D-6E8A-4147-A177-3AD203B41FA5}">
                      <a16:colId xmlns:a16="http://schemas.microsoft.com/office/drawing/2014/main" val="2247454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Windows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Astra Linux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Интерфейс и удобство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Современный, интуитивно понятный интерфейс. Привычен большинству 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Менее интуитивный, требует обучения. Интерфейс </a:t>
                      </a:r>
                      <a:r>
                        <a:rPr lang="en-US" dirty="0"/>
                        <a:t>Fly Desktop</a:t>
                      </a:r>
                      <a:r>
                        <a:rPr lang="ru-RU" dirty="0"/>
                        <a:t> может быть сложным для новичков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3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Совместимость с 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Широкая совместимость с популярными программами и сервисами, включая специализированное 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Ограниченная совместимость, часть требуется настройка или использование эмуляторов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89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Совместимость с оборудованием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Практически универсальная поддержка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Возможны проблемы с периферийным оборудованием, особенно специфическим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13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Встроенные инструменты, такие как </a:t>
                      </a:r>
                      <a:r>
                        <a:rPr lang="en-US" dirty="0"/>
                        <a:t>Microsoft Defender</a:t>
                      </a:r>
                      <a:r>
                        <a:rPr lang="ru-RU" dirty="0"/>
                        <a:t>, обеспечивают базовую защиту. Подвержена кибератакам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Высокий уровень безопасности, сертифицированная защита данных, подходит для работы с гостайной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1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Стоимость владения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 стоимость лицензий и возможные затраты на обновление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Более низкая стоимость владения благодаря доступу к бесплатному ПО с открытым исходным кодом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94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Актуальность 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Подходит для бизнеса, работающего с зарубежным ПО и партнёрами, но имеет риски санкционного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Оптимальна для </a:t>
                      </a:r>
                      <a:r>
                        <a:rPr lang="ru-RU" dirty="0" err="1"/>
                        <a:t>госучереждений</a:t>
                      </a:r>
                      <a:r>
                        <a:rPr lang="ru-RU" dirty="0"/>
                        <a:t> и компаний, ориентированных на импортозамещение и российские стандарты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2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12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Преимущество использования </a:t>
            </a:r>
            <a:r>
              <a:rPr lang="en-US" dirty="0">
                <a:solidFill>
                  <a:srgbClr val="FF0000"/>
                </a:solidFill>
              </a:rPr>
              <a:t>Astra Linux</a:t>
            </a:r>
            <a:r>
              <a:rPr lang="ru-RU" dirty="0">
                <a:solidFill>
                  <a:srgbClr val="FF0000"/>
                </a:solidFill>
              </a:rPr>
              <a:t> в образовании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44203E-DAC0-4732-A206-5B2EE6FB5731}"/>
              </a:ext>
            </a:extLst>
          </p:cNvPr>
          <p:cNvSpPr/>
          <p:nvPr/>
        </p:nvSpPr>
        <p:spPr>
          <a:xfrm>
            <a:off x="463826" y="1358881"/>
            <a:ext cx="11502887" cy="499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</a:rPr>
              <a:t>Из преимуществ перед другими операционными системами можно выделить следующие моменты: 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b="1" dirty="0">
                <a:solidFill>
                  <a:srgbClr val="002060"/>
                </a:solidFill>
              </a:rPr>
              <a:t>независимость от санкционных рисков </a:t>
            </a:r>
            <a:r>
              <a:rPr lang="ru-RU" sz="2300" dirty="0">
                <a:solidFill>
                  <a:srgbClr val="002060"/>
                </a:solidFill>
              </a:rPr>
              <a:t>- в ОС используются компоненты «свободного» ПО, оборот которых не регулируется и не попадает под ограничения экспортного законодательства США и Евросоюза;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b="1" dirty="0">
                <a:solidFill>
                  <a:srgbClr val="002060"/>
                </a:solidFill>
              </a:rPr>
              <a:t>безопасность и стабильность работы </a:t>
            </a:r>
            <a:r>
              <a:rPr lang="ru-RU" sz="2300" dirty="0">
                <a:solidFill>
                  <a:srgbClr val="002060"/>
                </a:solidFill>
              </a:rPr>
              <a:t>- операционная система </a:t>
            </a:r>
            <a:r>
              <a:rPr lang="ru-RU" sz="2300" dirty="0" err="1">
                <a:solidFill>
                  <a:srgbClr val="002060"/>
                </a:solidFill>
              </a:rPr>
              <a:t>Astra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err="1">
                <a:solidFill>
                  <a:srgbClr val="002060"/>
                </a:solidFill>
              </a:rPr>
              <a:t>Linux</a:t>
            </a:r>
            <a:r>
              <a:rPr lang="ru-RU" sz="2300" dirty="0">
                <a:solidFill>
                  <a:srgbClr val="002060"/>
                </a:solidFill>
              </a:rPr>
              <a:t> обладает мощными механизмами безопасности, обеспечивающими защиту конфиденциальных данных в образовательном учреждении. ; 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b="1" dirty="0">
                <a:solidFill>
                  <a:srgbClr val="002060"/>
                </a:solidFill>
              </a:rPr>
              <a:t>низкое потребление ресурсов </a:t>
            </a:r>
            <a:r>
              <a:rPr lang="ru-RU" sz="2300" dirty="0">
                <a:solidFill>
                  <a:srgbClr val="002060"/>
                </a:solidFill>
              </a:rPr>
              <a:t>– </a:t>
            </a:r>
            <a:r>
              <a:rPr lang="ru-RU" sz="2300" dirty="0" err="1">
                <a:solidFill>
                  <a:srgbClr val="002060"/>
                </a:solidFill>
              </a:rPr>
              <a:t>Astra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err="1">
                <a:solidFill>
                  <a:srgbClr val="002060"/>
                </a:solidFill>
              </a:rPr>
              <a:t>Linux</a:t>
            </a:r>
            <a:r>
              <a:rPr lang="ru-RU" sz="2300" dirty="0">
                <a:solidFill>
                  <a:srgbClr val="002060"/>
                </a:solidFill>
              </a:rPr>
              <a:t> будет работать на тех машинах, на которых </a:t>
            </a:r>
            <a:r>
              <a:rPr lang="ru-RU" sz="2300" dirty="0" err="1">
                <a:solidFill>
                  <a:srgbClr val="002060"/>
                </a:solidFill>
              </a:rPr>
              <a:t>Windows</a:t>
            </a:r>
            <a:r>
              <a:rPr lang="ru-RU" sz="2300" dirty="0">
                <a:solidFill>
                  <a:srgbClr val="002060"/>
                </a:solidFill>
              </a:rPr>
              <a:t> не запустится в принципе или будет работать очень медленно; 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b="1" dirty="0">
                <a:solidFill>
                  <a:srgbClr val="002060"/>
                </a:solidFill>
              </a:rPr>
              <a:t>стоимость продукта для образовательной организации </a:t>
            </a:r>
            <a:r>
              <a:rPr lang="ru-RU" sz="2300" dirty="0">
                <a:solidFill>
                  <a:srgbClr val="002060"/>
                </a:solidFill>
              </a:rPr>
              <a:t>- лицензия приобретается один раз на весь срок жизненного цикла релиза, при этом ее цена значительно ниже, чем у импортных аналогов.</a:t>
            </a:r>
          </a:p>
        </p:txBody>
      </p:sp>
    </p:spTree>
    <p:extLst>
      <p:ext uri="{BB962C8B-B14F-4D97-AF65-F5344CB8AC3E}">
        <p14:creationId xmlns:p14="http://schemas.microsoft.com/office/powerpoint/2010/main" val="1898928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Преимущество использования </a:t>
            </a:r>
            <a:r>
              <a:rPr lang="en-US" dirty="0">
                <a:solidFill>
                  <a:srgbClr val="FF0000"/>
                </a:solidFill>
              </a:rPr>
              <a:t>Astra Linux</a:t>
            </a:r>
            <a:r>
              <a:rPr lang="ru-RU" dirty="0">
                <a:solidFill>
                  <a:srgbClr val="FF0000"/>
                </a:solidFill>
              </a:rPr>
              <a:t> в образовании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B9EBA0-F2A9-47F8-95C6-F36E2FF3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474710BD-9C5D-449D-A36B-608D7529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44203E-DAC0-4732-A206-5B2EE6FB5731}"/>
              </a:ext>
            </a:extLst>
          </p:cNvPr>
          <p:cNvSpPr/>
          <p:nvPr/>
        </p:nvSpPr>
        <p:spPr>
          <a:xfrm>
            <a:off x="463826" y="1358881"/>
            <a:ext cx="11502887" cy="499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 typeface="+mj-lt"/>
              <a:buAutoNum type="arabicPeriod" startAt="5"/>
            </a:pPr>
            <a:r>
              <a:rPr lang="ru-RU" sz="2300" b="1" dirty="0">
                <a:solidFill>
                  <a:srgbClr val="002060"/>
                </a:solidFill>
              </a:rPr>
              <a:t>интуитивный и привычный интерфейс </a:t>
            </a:r>
            <a:r>
              <a:rPr lang="ru-RU" sz="2300" dirty="0">
                <a:solidFill>
                  <a:srgbClr val="002060"/>
                </a:solidFill>
              </a:rPr>
              <a:t>- </a:t>
            </a:r>
            <a:r>
              <a:rPr lang="ru-RU" sz="2300" dirty="0" err="1">
                <a:solidFill>
                  <a:srgbClr val="002060"/>
                </a:solidFill>
              </a:rPr>
              <a:t>Аstra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err="1">
                <a:solidFill>
                  <a:srgbClr val="002060"/>
                </a:solidFill>
              </a:rPr>
              <a:t>Linux</a:t>
            </a:r>
            <a:r>
              <a:rPr lang="ru-RU" sz="2300" dirty="0">
                <a:solidFill>
                  <a:srgbClr val="002060"/>
                </a:solidFill>
              </a:rPr>
              <a:t> предлагает пользователю интуитивно понятный и привычный интерфейс, основанный на стандартах и принципах работы с ОС, поэтому не возникнет нужды переучиваться на новую систему. Это делает обучение и использование системы более удобными и эффективными для преподавателей, учащихся и административного персонала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2300" b="1" dirty="0">
                <a:solidFill>
                  <a:srgbClr val="002060"/>
                </a:solidFill>
              </a:rPr>
              <a:t>совместимость с образовательным ПО - </a:t>
            </a:r>
            <a:r>
              <a:rPr lang="ru-RU" sz="2300" dirty="0" err="1">
                <a:solidFill>
                  <a:srgbClr val="002060"/>
                </a:solidFill>
              </a:rPr>
              <a:t>Astra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err="1">
                <a:solidFill>
                  <a:srgbClr val="002060"/>
                </a:solidFill>
              </a:rPr>
              <a:t>Linux</a:t>
            </a:r>
            <a:r>
              <a:rPr lang="ru-RU" sz="2300" dirty="0">
                <a:solidFill>
                  <a:srgbClr val="002060"/>
                </a:solidFill>
              </a:rPr>
              <a:t> совместима с широким спектром образовательного программного обеспечения и инструментов. Она поддерживает популярные офисные приложения, графические редакторы, средства программирования и другие приложения, которые активно используются в учебном процессе;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2300" b="1" dirty="0">
                <a:solidFill>
                  <a:srgbClr val="002060"/>
                </a:solidFill>
              </a:rPr>
              <a:t>образовательный репозиторий -</a:t>
            </a:r>
            <a:r>
              <a:rPr lang="ru-RU" sz="2300" dirty="0">
                <a:solidFill>
                  <a:srgbClr val="002060"/>
                </a:solidFill>
              </a:rPr>
              <a:t> репозиторий из 64 бесплатных программ для школ и колледжей. Это обеспечивают среды разработки, нацеленные на помощь, начиная с освоения программирования и заканчивая виртуальными картами звёздного неба</a:t>
            </a:r>
          </a:p>
        </p:txBody>
      </p:sp>
    </p:spTree>
    <p:extLst>
      <p:ext uri="{BB962C8B-B14F-4D97-AF65-F5344CB8AC3E}">
        <p14:creationId xmlns:p14="http://schemas.microsoft.com/office/powerpoint/2010/main" val="164688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Введение в операционные системы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B83F90C8-1B1D-469C-A7C1-25FDECED4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755600"/>
              </p:ext>
            </p:extLst>
          </p:nvPr>
        </p:nvGraphicFramePr>
        <p:xfrm>
          <a:off x="1485351" y="1395801"/>
          <a:ext cx="9868449" cy="609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95B90B7D-7392-4444-838D-BF863EB17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A346036-1663-416C-9265-0B5235CF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2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Введение в операционные системы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502DDF-B501-4A2B-A9E8-55952AA1DA71}"/>
              </a:ext>
            </a:extLst>
          </p:cNvPr>
          <p:cNvSpPr txBox="1"/>
          <p:nvPr/>
        </p:nvSpPr>
        <p:spPr>
          <a:xfrm>
            <a:off x="838204" y="1157689"/>
            <a:ext cx="1082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b="1" dirty="0">
                <a:solidFill>
                  <a:srgbClr val="002060"/>
                </a:solidFill>
              </a:rPr>
              <a:t>Операционная система</a:t>
            </a:r>
            <a:r>
              <a:rPr lang="ru-RU" sz="3200" dirty="0">
                <a:solidFill>
                  <a:srgbClr val="002060"/>
                </a:solidFill>
              </a:rPr>
              <a:t> (ОС, OS, </a:t>
            </a:r>
            <a:r>
              <a:rPr lang="ru-RU" sz="3200" dirty="0" err="1">
                <a:solidFill>
                  <a:srgbClr val="002060"/>
                </a:solidFill>
              </a:rPr>
              <a:t>operating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system</a:t>
            </a:r>
            <a:r>
              <a:rPr lang="ru-RU" sz="3200" dirty="0">
                <a:solidFill>
                  <a:srgbClr val="002060"/>
                </a:solidFill>
              </a:rPr>
              <a:t>) — это набор программ, обеспечивающих работу компьютера или другого устройства и взаимодействие с ним пользователя.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CD8D4-2E8E-4C0F-80DD-4E671D380468}"/>
              </a:ext>
            </a:extLst>
          </p:cNvPr>
          <p:cNvSpPr txBox="1"/>
          <p:nvPr/>
        </p:nvSpPr>
        <p:spPr>
          <a:xfrm>
            <a:off x="5526172" y="3429000"/>
            <a:ext cx="6135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Особенность операционной системы заключается в том, что вы никогда не должны ее замечать, потому что в действительности мы используем не операционную систему, а программы на своем компьютере, и в жизни операционной системы есть только одна задача — это помочь данным программам работать.</a:t>
            </a:r>
          </a:p>
          <a:p>
            <a:pPr algn="r"/>
            <a:r>
              <a:rPr lang="ru-RU" i="1" dirty="0" err="1"/>
              <a:t>Линус</a:t>
            </a:r>
            <a:r>
              <a:rPr lang="ru-RU" i="1" dirty="0"/>
              <a:t> </a:t>
            </a:r>
            <a:r>
              <a:rPr lang="ru-RU" i="1" dirty="0" err="1"/>
              <a:t>Торвальд</a:t>
            </a:r>
            <a:endParaRPr lang="ru-RU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61656F-65D9-41D6-A1E2-7513FCFE5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04" y="2687614"/>
            <a:ext cx="2383719" cy="36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3FEDE60B-0743-480F-B5EC-29C5B32E8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C11E8C71-06B4-4C14-97A7-F40AE3F9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3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Введение в операционные системы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B83F90C8-1B1D-469C-A7C1-25FDECED4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347581"/>
              </p:ext>
            </p:extLst>
          </p:nvPr>
        </p:nvGraphicFramePr>
        <p:xfrm>
          <a:off x="1485351" y="1150628"/>
          <a:ext cx="9868449" cy="491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3C85D0BA-2F81-4A57-82F6-5E75380E6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CCAE9E80-8FA2-4F9C-A7AB-D2C45A89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8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Введение в операционные системы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3C85D0BA-2F81-4A57-82F6-5E75380E6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CCAE9E80-8FA2-4F9C-A7AB-D2C45A89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88E643F-30E5-4563-A995-84F35D537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1" y="1220184"/>
            <a:ext cx="536448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4AFA859-2D99-40B4-8B47-3E2A75A3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48" y="2805733"/>
            <a:ext cx="62103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1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7ABDF-2C8D-4621-8D22-0E5F0761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1009102"/>
            <a:ext cx="10515600" cy="2852737"/>
          </a:xfrm>
        </p:spPr>
        <p:txBody>
          <a:bodyPr/>
          <a:lstStyle/>
          <a:p>
            <a:r>
              <a:rPr lang="ru-RU" dirty="0"/>
              <a:t>История развития ОС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C12D4F-FC38-4DD2-983D-86224BD0E49F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8AD1B04-A9D0-48F9-A7C3-40A7759A24BE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3C716A-E034-4968-B0A2-8F0F5CE9686C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8787977-F5CB-4B47-B814-D9339CE890B1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6D7DF2E4-5262-484A-81BB-9B7BEFA1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45" y="46482"/>
            <a:ext cx="3565656" cy="1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id="{02268950-F440-4963-857B-B6CBBD76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" y="4631779"/>
            <a:ext cx="1775790" cy="17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1DD506D-884B-43A0-8F28-E8EA70F1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47" y="3848667"/>
            <a:ext cx="7077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1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Первый этап (1955–1965 годы)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502DDF-B501-4A2B-A9E8-55952AA1DA71}"/>
              </a:ext>
            </a:extLst>
          </p:cNvPr>
          <p:cNvSpPr txBox="1"/>
          <p:nvPr/>
        </p:nvSpPr>
        <p:spPr>
          <a:xfrm>
            <a:off x="684145" y="1105287"/>
            <a:ext cx="10823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dirty="0">
                <a:solidFill>
                  <a:srgbClr val="002060"/>
                </a:solidFill>
              </a:rPr>
              <a:t>Первая операционная система GM-NAA I/O разработана для </a:t>
            </a:r>
            <a:r>
              <a:rPr lang="en-US" sz="2800" dirty="0">
                <a:solidFill>
                  <a:srgbClr val="002060"/>
                </a:solidFill>
              </a:rPr>
              <a:t>IBM704</a:t>
            </a:r>
            <a:r>
              <a:rPr lang="ru-RU" sz="2800" dirty="0">
                <a:solidFill>
                  <a:srgbClr val="002060"/>
                </a:solidFill>
              </a:rPr>
              <a:t>. Разработчики: инженер </a:t>
            </a:r>
            <a:r>
              <a:rPr lang="ru-RU" sz="2800" dirty="0" err="1">
                <a:solidFill>
                  <a:srgbClr val="002060"/>
                </a:solidFill>
              </a:rPr>
              <a:t>General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Motors</a:t>
            </a:r>
            <a:r>
              <a:rPr lang="ru-RU" sz="2800" dirty="0">
                <a:solidFill>
                  <a:srgbClr val="002060"/>
                </a:solidFill>
              </a:rPr>
              <a:t> Роберт Л. Патрик и программист </a:t>
            </a:r>
            <a:r>
              <a:rPr lang="ru-RU" sz="2800" dirty="0" err="1">
                <a:solidFill>
                  <a:srgbClr val="002060"/>
                </a:solidFill>
              </a:rPr>
              <a:t>North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American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Airlines</a:t>
            </a:r>
            <a:r>
              <a:rPr lang="ru-RU" sz="2800" dirty="0">
                <a:solidFill>
                  <a:srgbClr val="002060"/>
                </a:solidFill>
              </a:rPr>
              <a:t> Оуэн Мок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ru-RU" sz="2800" dirty="0">
                <a:solidFill>
                  <a:srgbClr val="002060"/>
                </a:solidFill>
              </a:rPr>
              <a:t>Основная функция GM-НАА — автоматическое выполнение новой программы, когда старая программа завершилась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47915B-9197-4CA9-8D48-1D7D7E5BC5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96" y="3008557"/>
            <a:ext cx="4442558" cy="33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BC13865-2158-47D3-B223-A4F5FCA0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1" y="3298977"/>
            <a:ext cx="5327681" cy="29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1971E86C-6F9B-4676-9C85-665CA8364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D4E6997D-3ED9-4246-8C78-D9E61600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6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12BE-1E1A-4918-9A18-6475A9D6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Второй этап (1965–1980 годы)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3063D-EBB4-41D5-A1D6-EB1A31BA491C}"/>
              </a:ext>
            </a:extLst>
          </p:cNvPr>
          <p:cNvCxnSpPr/>
          <p:nvPr/>
        </p:nvCxnSpPr>
        <p:spPr>
          <a:xfrm>
            <a:off x="172278" y="198783"/>
            <a:ext cx="0" cy="6467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1456F6-1065-4367-B6EE-220B2B34C021}"/>
              </a:ext>
            </a:extLst>
          </p:cNvPr>
          <p:cNvCxnSpPr/>
          <p:nvPr/>
        </p:nvCxnSpPr>
        <p:spPr>
          <a:xfrm>
            <a:off x="172278" y="6665843"/>
            <a:ext cx="11794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BBF3FC-17A7-46CE-B248-161E9D22F4BF}"/>
              </a:ext>
            </a:extLst>
          </p:cNvPr>
          <p:cNvCxnSpPr>
            <a:cxnSpLocks/>
          </p:cNvCxnSpPr>
          <p:nvPr/>
        </p:nvCxnSpPr>
        <p:spPr>
          <a:xfrm>
            <a:off x="318052" y="410817"/>
            <a:ext cx="0" cy="6091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D5C692-3B3A-4287-AAB4-34B29489DDD9}"/>
              </a:ext>
            </a:extLst>
          </p:cNvPr>
          <p:cNvCxnSpPr/>
          <p:nvPr/>
        </p:nvCxnSpPr>
        <p:spPr>
          <a:xfrm>
            <a:off x="318052" y="6502495"/>
            <a:ext cx="11343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502DDF-B501-4A2B-A9E8-55952AA1DA71}"/>
              </a:ext>
            </a:extLst>
          </p:cNvPr>
          <p:cNvSpPr txBox="1"/>
          <p:nvPr/>
        </p:nvSpPr>
        <p:spPr>
          <a:xfrm>
            <a:off x="620144" y="1435852"/>
            <a:ext cx="10823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dirty="0">
                <a:solidFill>
                  <a:srgbClr val="002060"/>
                </a:solidFill>
              </a:rPr>
              <a:t>В 1969 году в исследовательской лаборатории </a:t>
            </a:r>
            <a:r>
              <a:rPr lang="ru-RU" sz="2800" dirty="0" err="1">
                <a:solidFill>
                  <a:srgbClr val="002060"/>
                </a:solidFill>
              </a:rPr>
              <a:t>Bell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Labs</a:t>
            </a:r>
            <a:r>
              <a:rPr lang="ru-RU" sz="2800" dirty="0">
                <a:solidFill>
                  <a:srgbClr val="002060"/>
                </a:solidFill>
              </a:rPr>
              <a:t> разработали ОС </a:t>
            </a:r>
            <a:r>
              <a:rPr lang="ru-RU" sz="2800" dirty="0" err="1">
                <a:solidFill>
                  <a:srgbClr val="002060"/>
                </a:solidFill>
              </a:rPr>
              <a:t>Unix</a:t>
            </a:r>
            <a:r>
              <a:rPr lang="ru-RU" sz="2800" dirty="0">
                <a:solidFill>
                  <a:srgbClr val="002060"/>
                </a:solidFill>
              </a:rPr>
              <a:t> (основы современных операционных систем).</a:t>
            </a:r>
          </a:p>
          <a:p>
            <a:pPr algn="just" fontAlgn="base"/>
            <a:endParaRPr lang="ru-RU" sz="2800" dirty="0">
              <a:solidFill>
                <a:srgbClr val="002060"/>
              </a:solidFill>
            </a:endParaRPr>
          </a:p>
          <a:p>
            <a:pPr algn="just" fontAlgn="base"/>
            <a:r>
              <a:rPr lang="ru-RU" sz="2800" dirty="0">
                <a:solidFill>
                  <a:srgbClr val="002060"/>
                </a:solidFill>
              </a:rPr>
              <a:t>Возможности: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поддержка языка C и протокол TCP/IP. 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создание папок разной степени вложенности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многопользовательский режим. К ЭВМ могли подключиться компьютеры-клиенты, позволяя одновременно работать нескольким пользователям.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настройки программ можно менять изнутри самих программ и др.</a:t>
            </a: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1B27AD2A-3C00-4D7A-B9DC-142A47680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398" r="3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21"/>
          <a:stretch/>
        </p:blipFill>
        <p:spPr bwMode="auto">
          <a:xfrm>
            <a:off x="-77116" y="5784574"/>
            <a:ext cx="871944" cy="12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BA38ED44-6736-4147-86B7-3E62A67C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8" y="-6916"/>
            <a:ext cx="1496291" cy="5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20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1493</Words>
  <Application>Microsoft Office PowerPoint</Application>
  <PresentationFormat>Широкоэкранный</PresentationFormat>
  <Paragraphs>155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Тема 1. Общие сведения о Linux. Характеристика и возможности ОС Astra Linux Special Editor 1.8</vt:lpstr>
      <vt:lpstr>План лекции</vt:lpstr>
      <vt:lpstr>Введение в операционные системы</vt:lpstr>
      <vt:lpstr>Введение в операционные системы</vt:lpstr>
      <vt:lpstr>Введение в операционные системы</vt:lpstr>
      <vt:lpstr>Введение в операционные системы</vt:lpstr>
      <vt:lpstr>История развития ОС</vt:lpstr>
      <vt:lpstr>Первый этап (1955–1965 годы)</vt:lpstr>
      <vt:lpstr>Второй этап (1965–1980 годы)</vt:lpstr>
      <vt:lpstr>Второй этап (1965–1980 годы)</vt:lpstr>
      <vt:lpstr>Третий этап (1980–настоящее время)</vt:lpstr>
      <vt:lpstr>Третий этап (1980–настоящее время)</vt:lpstr>
      <vt:lpstr>Третий этап (1980–настоящее время)</vt:lpstr>
      <vt:lpstr>Рейтинг операционных систем в мире</vt:lpstr>
      <vt:lpstr>ОС LINUX. Обзор дистрибутивов</vt:lpstr>
      <vt:lpstr>Операционная система Linux. Её возможности</vt:lpstr>
      <vt:lpstr>Дистрибутив операционной системы</vt:lpstr>
      <vt:lpstr>Дистрибутив операционной системы</vt:lpstr>
      <vt:lpstr>Основные области применения ОС Linux</vt:lpstr>
      <vt:lpstr>Astra Linux Special Editor 1.8. Основные возможности</vt:lpstr>
      <vt:lpstr>Astra Linux</vt:lpstr>
      <vt:lpstr>Astra Linux</vt:lpstr>
      <vt:lpstr>Astra Linux</vt:lpstr>
      <vt:lpstr>Astra Linux</vt:lpstr>
      <vt:lpstr>Astra Linux Desktop</vt:lpstr>
      <vt:lpstr>Сравнительная характеристика  Windows и Astra Linux</vt:lpstr>
      <vt:lpstr>Преимущество использования Astra Linux в образовании</vt:lpstr>
      <vt:lpstr>Преимущество использования Astra Linux в образовании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Общие сведения о Linux. Характеристика и возможности ОС Astra Linux Special Editor 1.8</dc:title>
  <dc:creator>Лена</dc:creator>
  <cp:lastModifiedBy>Лена</cp:lastModifiedBy>
  <cp:revision>16</cp:revision>
  <cp:lastPrinted>2025-03-31T03:38:11Z</cp:lastPrinted>
  <dcterms:created xsi:type="dcterms:W3CDTF">2025-02-25T12:46:44Z</dcterms:created>
  <dcterms:modified xsi:type="dcterms:W3CDTF">2025-03-31T04:12:51Z</dcterms:modified>
</cp:coreProperties>
</file>