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307" r:id="rId4"/>
    <p:sldId id="337" r:id="rId5"/>
    <p:sldId id="315" r:id="rId6"/>
    <p:sldId id="317" r:id="rId7"/>
    <p:sldId id="327" r:id="rId8"/>
    <p:sldId id="328" r:id="rId9"/>
    <p:sldId id="329" r:id="rId10"/>
    <p:sldId id="331" r:id="rId11"/>
    <p:sldId id="332" r:id="rId12"/>
    <p:sldId id="333" r:id="rId13"/>
    <p:sldId id="334" r:id="rId14"/>
    <p:sldId id="335" r:id="rId15"/>
    <p:sldId id="336" r:id="rId16"/>
    <p:sldId id="330" r:id="rId17"/>
    <p:sldId id="301" r:id="rId18"/>
  </p:sldIdLst>
  <p:sldSz cx="13436600" cy="7562850"/>
  <p:notesSz cx="134366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38" y="-114"/>
      </p:cViewPr>
      <p:guideLst>
        <p:guide orient="horz" pos="2382"/>
        <p:guide pos="4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3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133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34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35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FB90EC8-7275-4F76-B833-64EB27FA182F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50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084164D-8D7A-4FAE-B707-7B53F4BADB47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12092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71760" y="4060440"/>
            <a:ext cx="12092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FC5B76-61E2-4E62-87C4-A11F30F5FE1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86808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71760" y="406044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868080" y="406044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96C669-7A3E-4EA5-8FFC-63E669811F72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760280" y="176940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848800" y="176940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71760" y="406044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760280" y="406044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848800" y="406044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6187BF5-9051-41BD-BE39-00C73B3CBFE7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A7CBDC8-4041-46B4-8010-3D9CDD83C129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71760" y="1769400"/>
            <a:ext cx="1209240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098AAD-A94C-4C6C-86B4-995A1500D1DC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1209240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FD9E85A-9046-47B6-BDDC-A69690F1EF77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590076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868080" y="1769400"/>
            <a:ext cx="590076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5E601CC-434A-4A65-BD25-A480190B186A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4E8C9A6-882D-46C2-B7A4-89B3EF9F982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71760" y="301680"/>
            <a:ext cx="12092400" cy="585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09256F-150D-44CE-9E4E-6FB83FA7A815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868080" y="1769400"/>
            <a:ext cx="590076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71760" y="406044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DA2D7B1-BDD1-487D-81B9-1DE481E8955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71760" y="1769400"/>
            <a:ext cx="1209240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06303B4-1EB9-46BF-931E-37BACB0BBEFB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590076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86808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868080" y="406044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F59AF24-36C2-4BF2-AF32-5DD6C1838D4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86808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71760" y="4060440"/>
            <a:ext cx="12092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A3AD12B-515B-4294-914F-A501A2F5523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12092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71760" y="4060440"/>
            <a:ext cx="12092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C520BDF-C83D-4FEE-B792-DEFF69C237A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86808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71760" y="406044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868080" y="406044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8E1C398-5A24-4084-B1ED-469FADE849A2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760280" y="176940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848800" y="176940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71760" y="406044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760280" y="406044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848800" y="4060440"/>
            <a:ext cx="3893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AF27622-F309-4C67-91A6-EF5FFE0C9966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1209240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499429F-80B7-434A-85B1-A82AA752B12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590076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868080" y="1769400"/>
            <a:ext cx="590076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833AC2B-65E6-4948-BE19-E081A471DC5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079362-08C2-4801-861B-73742B8E024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71760" y="301680"/>
            <a:ext cx="12092400" cy="585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9960877-43EB-4998-A322-71AF0DD6579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868080" y="1769400"/>
            <a:ext cx="590076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71760" y="406044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3ACECCF-2E02-49A5-80B3-B7F86C92096C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590076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86808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868080" y="406044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4FD9ECD-EEF0-46CE-B75D-F1F7100DF5F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7176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868080" y="1769400"/>
            <a:ext cx="590076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71760" y="4060440"/>
            <a:ext cx="12092400" cy="209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584C21-766E-43AA-957B-DD2D16B29D7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16"/>
          <p:cNvPicPr/>
          <p:nvPr/>
        </p:nvPicPr>
        <p:blipFill>
          <a:blip r:embed="rId14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8" name="bg object 17"/>
          <p:cNvPicPr/>
          <p:nvPr/>
        </p:nvPicPr>
        <p:blipFill>
          <a:blip r:embed="rId15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570560" y="7033320"/>
            <a:ext cx="430092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9678960" y="7033320"/>
            <a:ext cx="309132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B2B2B2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1648D24-932F-4EE6-A8AA-84A958A4C516}" type="slidenum">
              <a:rPr lang="ru-RU" sz="1800" b="0" strike="noStrike" spc="-1">
                <a:solidFill>
                  <a:srgbClr val="B2B2B2"/>
                </a:solidFill>
                <a:latin typeface="Calibri"/>
                <a:ea typeface="DejaVu Sans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672120" y="7033320"/>
            <a:ext cx="309132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71760" y="1769400"/>
            <a:ext cx="1209240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 object 16"/>
          <p:cNvPicPr/>
          <p:nvPr/>
        </p:nvPicPr>
        <p:blipFill>
          <a:blip r:embed="rId14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44" name="bg object 17"/>
          <p:cNvPicPr/>
          <p:nvPr/>
        </p:nvPicPr>
        <p:blipFill>
          <a:blip r:embed="rId15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ftr" idx="4"/>
          </p:nvPr>
        </p:nvSpPr>
        <p:spPr>
          <a:xfrm>
            <a:off x="4570560" y="7033320"/>
            <a:ext cx="430092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5"/>
          </p:nvPr>
        </p:nvSpPr>
        <p:spPr>
          <a:xfrm>
            <a:off x="9678960" y="7033320"/>
            <a:ext cx="309132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B2B2B2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CD97374-EC4D-4766-B733-2DB3CCB52D8E}" type="slidenum">
              <a:rPr lang="ru-RU" sz="1800" b="0" strike="noStrike" spc="-1">
                <a:solidFill>
                  <a:srgbClr val="B2B2B2"/>
                </a:solidFill>
                <a:latin typeface="Calibri"/>
                <a:ea typeface="DejaVu Sans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6"/>
          </p:nvPr>
        </p:nvSpPr>
        <p:spPr>
          <a:xfrm>
            <a:off x="672120" y="7033320"/>
            <a:ext cx="3091320" cy="3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71760" y="301680"/>
            <a:ext cx="12092400" cy="126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71760" y="1769400"/>
            <a:ext cx="12092400" cy="438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3.jpeg"/><Relationship Id="rId42" Type="http://schemas.openxmlformats.org/officeDocument/2006/relationships/image" Target="../media/image4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2.png"/><Relationship Id="rId38" Type="http://schemas.openxmlformats.org/officeDocument/2006/relationships/image" Target="../media/image37.jpe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5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Relationship Id="rId35" Type="http://schemas.openxmlformats.org/officeDocument/2006/relationships/image" Target="../media/image34.png"/><Relationship Id="rId43" Type="http://schemas.openxmlformats.org/officeDocument/2006/relationships/image" Target="../media/image4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hyperlink" Target="https://struve.astroedu.ru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54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Relationship Id="rId35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1.png"/><Relationship Id="rId2" Type="http://schemas.openxmlformats.org/officeDocument/2006/relationships/image" Target="../media/image55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2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5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57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37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3.jpeg"/><Relationship Id="rId42" Type="http://schemas.openxmlformats.org/officeDocument/2006/relationships/image" Target="../media/image40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2.png"/><Relationship Id="rId38" Type="http://schemas.openxmlformats.org/officeDocument/2006/relationships/image" Target="../media/image36.png"/><Relationship Id="rId46" Type="http://schemas.openxmlformats.org/officeDocument/2006/relationships/image" Target="../media/image59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hyperlink" Target="mailto:locnttum@yandex.ru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58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4" Type="http://schemas.openxmlformats.org/officeDocument/2006/relationships/image" Target="../media/image4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Relationship Id="rId35" Type="http://schemas.openxmlformats.org/officeDocument/2006/relationships/image" Target="../media/image34.png"/><Relationship Id="rId43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40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6.png"/><Relationship Id="rId38" Type="http://schemas.openxmlformats.org/officeDocument/2006/relationships/image" Target="../media/image4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37" Type="http://schemas.openxmlformats.org/officeDocument/2006/relationships/image" Target="../media/image41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3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Relationship Id="rId35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1.png"/><Relationship Id="rId2" Type="http://schemas.openxmlformats.org/officeDocument/2006/relationships/image" Target="../media/image44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2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7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1.png"/><Relationship Id="rId2" Type="http://schemas.openxmlformats.org/officeDocument/2006/relationships/image" Target="../media/image45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2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46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48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Relationship Id="rId35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49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hyperlink" Target="https://maxwell.mipt.ru/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Relationship Id="rId35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5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37" Type="http://schemas.openxmlformats.org/officeDocument/2006/relationships/image" Target="../media/image50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hyperlink" Target="https://matol.ru/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1.png"/><Relationship Id="rId35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137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8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39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140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141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42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143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4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5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46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147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148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149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50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51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152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153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154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155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56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57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158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59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160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161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162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163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164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165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166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67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168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69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0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1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2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3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4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5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6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77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178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179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180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181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182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183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184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185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187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sp>
        <p:nvSpPr>
          <p:cNvPr id="188" name="object 59"/>
          <p:cNvSpPr/>
          <p:nvPr/>
        </p:nvSpPr>
        <p:spPr>
          <a:xfrm>
            <a:off x="860384" y="2751480"/>
            <a:ext cx="11858708" cy="26361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lang="ru-RU" sz="2800" b="1" strike="noStrike" spc="-7" dirty="0" smtClean="0">
                <a:solidFill>
                  <a:srgbClr val="0070C0"/>
                </a:solidFill>
                <a:latin typeface="Times New Roman"/>
                <a:ea typeface="DejaVu Sans"/>
              </a:rPr>
              <a:t>ОРГАНИЗАЦИОННО-МЕТОДИЧЕСКОЕ </a:t>
            </a:r>
            <a:r>
              <a:rPr lang="ru-RU" sz="2800" b="1" strike="noStrike" spc="-7" dirty="0">
                <a:solidFill>
                  <a:srgbClr val="0070C0"/>
                </a:solidFill>
                <a:latin typeface="Times New Roman"/>
                <a:ea typeface="DejaVu Sans"/>
              </a:rPr>
              <a:t>СОПРОВОЖДЕНИЕ ЭТАПОВ ВСЕРОССИЙСКОЙ ОЛИМПИАДЫ ШКОЛЬНИКОВ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lang="ru-RU" sz="2800" b="1" strike="noStrike" spc="-7" dirty="0">
                <a:solidFill>
                  <a:srgbClr val="0070C0"/>
                </a:solidFill>
                <a:latin typeface="Times New Roman"/>
                <a:ea typeface="DejaVu Sans"/>
              </a:rPr>
              <a:t>В ЛУГАНСКОЙ НАРОДНОЙ РЕСПУБЛИКЕ </a:t>
            </a:r>
            <a:endParaRPr lang="ru-RU" sz="2800" b="1" strike="noStrike" spc="-7" dirty="0" smtClean="0">
              <a:solidFill>
                <a:srgbClr val="0070C0"/>
              </a:solidFill>
              <a:latin typeface="Times New Roman"/>
              <a:ea typeface="DejaVu Sans"/>
            </a:endParaRPr>
          </a:p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lang="ru-RU" sz="2800" b="1" strike="noStrike" spc="-7" dirty="0" smtClean="0">
                <a:solidFill>
                  <a:srgbClr val="0070C0"/>
                </a:solidFill>
                <a:latin typeface="Times New Roman"/>
                <a:ea typeface="DejaVu Sans"/>
              </a:rPr>
              <a:t>В 2025/2026 </a:t>
            </a:r>
            <a:r>
              <a:rPr lang="ru-RU" sz="2800" b="1" strike="noStrike" spc="-7" dirty="0">
                <a:solidFill>
                  <a:srgbClr val="0070C0"/>
                </a:solidFill>
                <a:latin typeface="Times New Roman"/>
                <a:ea typeface="DejaVu Sans"/>
              </a:rPr>
              <a:t>УЧЕБНОМ ГОДУ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96"/>
              </a:spcBef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96"/>
              </a:spcBef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190" name="object 61"/>
          <p:cNvPicPr/>
          <p:nvPr/>
        </p:nvPicPr>
        <p:blipFill>
          <a:blip r:embed="rId33"/>
          <a:stretch/>
        </p:blipFill>
        <p:spPr>
          <a:xfrm>
            <a:off x="11218894" y="5853127"/>
            <a:ext cx="349560" cy="326520"/>
          </a:xfrm>
          <a:prstGeom prst="rect">
            <a:avLst/>
          </a:prstGeom>
          <a:ln w="0">
            <a:noFill/>
          </a:ln>
        </p:spPr>
      </p:pic>
      <p:pic>
        <p:nvPicPr>
          <p:cNvPr id="191" name="object 62"/>
          <p:cNvPicPr/>
          <p:nvPr/>
        </p:nvPicPr>
        <p:blipFill>
          <a:blip r:embed="rId34"/>
          <a:stretch/>
        </p:blipFill>
        <p:spPr>
          <a:xfrm>
            <a:off x="2717772" y="4567243"/>
            <a:ext cx="522000" cy="293040"/>
          </a:xfrm>
          <a:prstGeom prst="rect">
            <a:avLst/>
          </a:prstGeom>
          <a:ln w="0">
            <a:noFill/>
          </a:ln>
        </p:spPr>
      </p:pic>
      <p:pic>
        <p:nvPicPr>
          <p:cNvPr id="192" name="object 64"/>
          <p:cNvPicPr/>
          <p:nvPr/>
        </p:nvPicPr>
        <p:blipFill>
          <a:blip r:embed="rId35"/>
          <a:stretch/>
        </p:blipFill>
        <p:spPr>
          <a:xfrm>
            <a:off x="1366920" y="1711080"/>
            <a:ext cx="361800" cy="286920"/>
          </a:xfrm>
          <a:prstGeom prst="rect">
            <a:avLst/>
          </a:prstGeom>
          <a:ln w="0">
            <a:noFill/>
          </a:ln>
        </p:spPr>
      </p:pic>
      <p:pic>
        <p:nvPicPr>
          <p:cNvPr id="193" name="object 66"/>
          <p:cNvPicPr/>
          <p:nvPr/>
        </p:nvPicPr>
        <p:blipFill>
          <a:blip r:embed="rId36"/>
          <a:stretch/>
        </p:blipFill>
        <p:spPr>
          <a:xfrm>
            <a:off x="4217970" y="6138879"/>
            <a:ext cx="412200" cy="339120"/>
          </a:xfrm>
          <a:prstGeom prst="rect">
            <a:avLst/>
          </a:prstGeom>
          <a:ln w="0">
            <a:noFill/>
          </a:ln>
        </p:spPr>
      </p:pic>
      <p:pic>
        <p:nvPicPr>
          <p:cNvPr id="194" name="object 67"/>
          <p:cNvPicPr/>
          <p:nvPr/>
        </p:nvPicPr>
        <p:blipFill>
          <a:blip r:embed="rId37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pic>
        <p:nvPicPr>
          <p:cNvPr id="195" name="object 68"/>
          <p:cNvPicPr/>
          <p:nvPr/>
        </p:nvPicPr>
        <p:blipFill>
          <a:blip r:embed="rId38"/>
          <a:stretch/>
        </p:blipFill>
        <p:spPr>
          <a:xfrm>
            <a:off x="9007200" y="1035360"/>
            <a:ext cx="1346400" cy="959400"/>
          </a:xfrm>
          <a:prstGeom prst="rect">
            <a:avLst/>
          </a:prstGeom>
          <a:ln w="0">
            <a:noFill/>
          </a:ln>
        </p:spPr>
      </p:pic>
      <p:pic>
        <p:nvPicPr>
          <p:cNvPr id="196" name="object 69"/>
          <p:cNvPicPr/>
          <p:nvPr/>
        </p:nvPicPr>
        <p:blipFill>
          <a:blip r:embed="rId39"/>
          <a:stretch/>
        </p:blipFill>
        <p:spPr>
          <a:xfrm>
            <a:off x="614520" y="5197680"/>
            <a:ext cx="1503720" cy="1479960"/>
          </a:xfrm>
          <a:prstGeom prst="rect">
            <a:avLst/>
          </a:prstGeom>
          <a:ln w="0">
            <a:noFill/>
          </a:ln>
        </p:spPr>
      </p:pic>
      <p:pic>
        <p:nvPicPr>
          <p:cNvPr id="197" name="object 70"/>
          <p:cNvPicPr/>
          <p:nvPr/>
        </p:nvPicPr>
        <p:blipFill>
          <a:blip r:embed="rId40"/>
          <a:stretch/>
        </p:blipFill>
        <p:spPr>
          <a:xfrm>
            <a:off x="3914640" y="938520"/>
            <a:ext cx="1324800" cy="1153080"/>
          </a:xfrm>
          <a:prstGeom prst="rect">
            <a:avLst/>
          </a:prstGeom>
          <a:ln w="0">
            <a:noFill/>
          </a:ln>
        </p:spPr>
      </p:pic>
      <p:pic>
        <p:nvPicPr>
          <p:cNvPr id="198" name="object 71"/>
          <p:cNvPicPr/>
          <p:nvPr/>
        </p:nvPicPr>
        <p:blipFill>
          <a:blip r:embed="rId41"/>
          <a:stretch/>
        </p:blipFill>
        <p:spPr>
          <a:xfrm>
            <a:off x="7289804" y="5924565"/>
            <a:ext cx="494640" cy="473400"/>
          </a:xfrm>
          <a:prstGeom prst="rect">
            <a:avLst/>
          </a:prstGeom>
          <a:ln w="0">
            <a:noFill/>
          </a:ln>
        </p:spPr>
      </p:pic>
      <p:pic>
        <p:nvPicPr>
          <p:cNvPr id="199" name="object 72"/>
          <p:cNvPicPr/>
          <p:nvPr/>
        </p:nvPicPr>
        <p:blipFill>
          <a:blip r:embed="rId42"/>
          <a:stretch/>
        </p:blipFill>
        <p:spPr>
          <a:xfrm>
            <a:off x="6808320" y="1275480"/>
            <a:ext cx="362160" cy="408600"/>
          </a:xfrm>
          <a:prstGeom prst="rect">
            <a:avLst/>
          </a:prstGeom>
          <a:ln w="0">
            <a:noFill/>
          </a:ln>
        </p:spPr>
      </p:pic>
      <p:pic>
        <p:nvPicPr>
          <p:cNvPr id="200" name="object 73"/>
          <p:cNvPicPr/>
          <p:nvPr/>
        </p:nvPicPr>
        <p:blipFill>
          <a:blip r:embed="rId43"/>
          <a:stretch/>
        </p:blipFill>
        <p:spPr>
          <a:xfrm>
            <a:off x="9647258" y="4924433"/>
            <a:ext cx="491400" cy="397080"/>
          </a:xfrm>
          <a:prstGeom prst="rect">
            <a:avLst/>
          </a:prstGeom>
          <a:ln w="0">
            <a:noFill/>
          </a:ln>
        </p:spPr>
      </p:pic>
      <p:sp>
        <p:nvSpPr>
          <p:cNvPr id="201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3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0" name="Прямоугольник 3"/>
          <p:cNvSpPr/>
          <p:nvPr/>
        </p:nvSpPr>
        <p:spPr>
          <a:xfrm>
            <a:off x="3258000" y="209525"/>
            <a:ext cx="7345800" cy="644877"/>
          </a:xfrm>
          <a:prstGeom prst="rect">
            <a:avLst/>
          </a:prstGeom>
          <a:noFill/>
          <a:ln w="0">
            <a:noFill/>
          </a:ln>
          <a:effectLst>
            <a:softEdge rad="1270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B0F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Олимпиада имени В.Я.Струве</a:t>
            </a:r>
            <a:endParaRPr lang="ru-RU" sz="36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4"/>
          <p:cNvSpPr/>
          <p:nvPr/>
        </p:nvSpPr>
        <p:spPr>
          <a:xfrm>
            <a:off x="4874108" y="1174792"/>
            <a:ext cx="72709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F497D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Участники: обучающиеся 7-8 классов</a:t>
            </a:r>
            <a:endParaRPr lang="ru-RU" sz="2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1"/>
          <p:cNvSpPr/>
          <p:nvPr/>
        </p:nvSpPr>
        <p:spPr>
          <a:xfrm>
            <a:off x="764640" y="1573447"/>
            <a:ext cx="3714776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u="sng" strike="noStrike" spc="-1" dirty="0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34"/>
              </a:rPr>
              <a:t>https://struve.astroedu.ru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Picture 2" descr="Picture background"/>
          <p:cNvPicPr/>
          <p:nvPr/>
        </p:nvPicPr>
        <p:blipFill>
          <a:blip r:embed="rId35"/>
          <a:stretch/>
        </p:blipFill>
        <p:spPr>
          <a:xfrm>
            <a:off x="26420" y="1824358"/>
            <a:ext cx="1781000" cy="1357322"/>
          </a:xfrm>
          <a:prstGeom prst="rect">
            <a:avLst/>
          </a:prstGeom>
          <a:ln w="0">
            <a:noFill/>
          </a:ln>
        </p:spPr>
      </p:pic>
      <p:sp>
        <p:nvSpPr>
          <p:cNvPr id="64" name="Прямоугольник 2"/>
          <p:cNvSpPr/>
          <p:nvPr/>
        </p:nvSpPr>
        <p:spPr>
          <a:xfrm>
            <a:off x="459720" y="3303120"/>
            <a:ext cx="678661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533400" algn="just">
              <a:lnSpc>
                <a:spcPct val="100000"/>
              </a:lnSpc>
            </a:pPr>
            <a:r>
              <a:rPr lang="ru-RU" sz="200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К участию в региональном этапе приглашаются: участники муниципального этапа всероссийской олимпиады школьников по астрономии за </a:t>
            </a:r>
            <a:r>
              <a:rPr lang="ru-RU" sz="2000" strike="noStrike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7-8</a:t>
            </a:r>
            <a:r>
              <a:rPr lang="ru-RU" sz="200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 классы, набравшие установленный региональными организаторами пороговый балл. Региональный этап проводится в те же сроки, что и региональный этап всероссийской олимпиады школьников по астрономии для обучающихся 9-11 классов. </a:t>
            </a:r>
            <a:endParaRPr lang="ru-RU" sz="2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icture 2"/>
          <p:cNvSpPr/>
          <p:nvPr/>
        </p:nvSpPr>
        <p:spPr>
          <a:xfrm>
            <a:off x="7394596" y="2112000"/>
            <a:ext cx="5678924" cy="3788978"/>
          </a:xfrm>
          <a:prstGeom prst="ellipse">
            <a:avLst/>
          </a:prstGeom>
          <a:blipFill rotWithShape="0">
            <a:blip r:embed="rId36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38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591" y="2398313"/>
            <a:ext cx="5370769" cy="33589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5" name="object 2"/>
          <p:cNvPicPr/>
          <p:nvPr/>
        </p:nvPicPr>
        <p:blipFill>
          <a:blip r:embed="rId3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4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5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6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7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8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9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10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1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2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3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4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5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6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7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8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9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20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1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2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3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4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5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6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7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8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9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30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1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2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3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4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3" name="Заголовок 1"/>
          <p:cNvSpPr/>
          <p:nvPr/>
        </p:nvSpPr>
        <p:spPr>
          <a:xfrm>
            <a:off x="1077826" y="280963"/>
            <a:ext cx="12358774" cy="8572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B0F0"/>
                </a:solidFill>
                <a:latin typeface="Times New Roman"/>
                <a:ea typeface="DejaVu Sans"/>
              </a:rPr>
              <a:t>Региональная платформа по работе с талантливыми школьниками Луганской Народной Республики «Интеллектуальный резерв республики»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Прямоугольник 12"/>
          <p:cNvSpPr/>
          <p:nvPr/>
        </p:nvSpPr>
        <p:spPr>
          <a:xfrm>
            <a:off x="503194" y="1209657"/>
            <a:ext cx="12430212" cy="63079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региональной платформе по работе с талантливыми школьниками Луганской Народной Республики «Интеллектуальный резерв республики»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организованы обучающие курсы и тренажёры для подготовки к олимпиадам по различным предметам и для разных возрастных групп.</a:t>
            </a:r>
          </a:p>
          <a:p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Доступные курсы: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Математика — 7 класс  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Математика — 8 класс  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Математика — 9 класс  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Обществознание — 9 класс  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Биология — 8–9 классы  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Русский язык — 9 класс  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Английский язык (уровень A2–B1) — 6–7 классы  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Английский язык (уровень B2–C1) — 8–9 классы  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Химия — 8 класс  </a:t>
            </a:r>
          </a:p>
          <a:p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Доступные тренажёры: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Русский язык — 8 класс  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Обществознание — 8 класс  </a:t>
            </a:r>
          </a:p>
          <a:p>
            <a:pPr indent="3651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Физика — 8 класс  </a:t>
            </a:r>
          </a:p>
          <a:p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 к курсам и тренажёрам предоставляется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21 июня 2025 года по 31 мая 2026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позволяет учащимся в удобное время пройти обучение и качественно подготовиться к олимпиадам.</a:t>
            </a:r>
          </a:p>
        </p:txBody>
      </p:sp>
    </p:spTree>
    <p:extLst>
      <p:ext uri="{BB962C8B-B14F-4D97-AF65-F5344CB8AC3E}">
        <p14:creationId xmlns:p14="http://schemas.microsoft.com/office/powerpoint/2010/main" xmlns="" val="366619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3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0" name="Заголовок 1"/>
          <p:cNvSpPr/>
          <p:nvPr/>
        </p:nvSpPr>
        <p:spPr>
          <a:xfrm>
            <a:off x="1006388" y="280963"/>
            <a:ext cx="12430212" cy="6429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B0F0"/>
                </a:solidFill>
                <a:latin typeface="Times New Roman"/>
              </a:rPr>
              <a:t>Региональная платформа по работе с талантливыми школьниками Луганской Народной Республики «Интеллектуальный резерв республики»</a:t>
            </a:r>
            <a:endParaRPr lang="ru-RU" sz="2800" spc="-1" dirty="0">
              <a:solidFill>
                <a:srgbClr val="000000"/>
              </a:solidFill>
            </a:endParaRPr>
          </a:p>
        </p:txBody>
      </p:sp>
      <p:pic>
        <p:nvPicPr>
          <p:cNvPr id="61" name="Изображение1"/>
          <p:cNvPicPr/>
          <p:nvPr/>
        </p:nvPicPr>
        <p:blipFill>
          <a:blip r:embed="rId34"/>
          <a:stretch>
            <a:fillRect/>
          </a:stretch>
        </p:blipFill>
        <p:spPr bwMode="auto">
          <a:xfrm>
            <a:off x="931822" y="1423971"/>
            <a:ext cx="11001452" cy="54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20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3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0" name="Заголовок 1"/>
          <p:cNvSpPr/>
          <p:nvPr/>
        </p:nvSpPr>
        <p:spPr>
          <a:xfrm>
            <a:off x="1006388" y="280963"/>
            <a:ext cx="12430212" cy="6429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B0F0"/>
                </a:solidFill>
                <a:latin typeface="Times New Roman"/>
              </a:rPr>
              <a:t>Региональная платформа по работе с талантливыми школьниками Луганской Народной Республики «Интеллектуальный резерв республики»</a:t>
            </a:r>
            <a:endParaRPr lang="ru-RU" sz="2800" spc="-1" dirty="0">
              <a:solidFill>
                <a:srgbClr val="000000"/>
              </a:solidFill>
            </a:endParaRPr>
          </a:p>
        </p:txBody>
      </p:sp>
      <p:pic>
        <p:nvPicPr>
          <p:cNvPr id="61" name="Изображение2"/>
          <p:cNvPicPr/>
          <p:nvPr/>
        </p:nvPicPr>
        <p:blipFill>
          <a:blip r:embed="rId34"/>
          <a:stretch>
            <a:fillRect/>
          </a:stretch>
        </p:blipFill>
        <p:spPr bwMode="auto">
          <a:xfrm>
            <a:off x="1289012" y="1423971"/>
            <a:ext cx="10858576" cy="5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85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3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3194" y="700887"/>
            <a:ext cx="12644526" cy="68619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7159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рамках цифровой трансформации образования предполагается наполнение региональной электронной платформы по сопровождению талантливых детей актуальным методическим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контентом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через школьный электронный журнал как единое цифровое пространство.</a:t>
            </a: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indent="7159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обеспечения высокого качества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практико-ориентированности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материалов планируется проведение конкурса методических разработок по ключевым темам профильного сопровождения одарённых учащихся.</a:t>
            </a: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indent="7159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Республиканское методическое объединение организует в каждом муниципалитете творческие группы, в которые вовлекаются как опытные педагоги, так и молодые специалисты, активно владеющие современными информационными технологиями.</a:t>
            </a: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indent="7159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Каждая группа разрабатывает комплексный учебно-методический материал по выделенной теме, включающий:</a:t>
            </a:r>
          </a:p>
          <a:p>
            <a:pPr indent="5334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презентационный материал, который включает в себя глубокий и систематизированный теоретический материал, представленный на высоком научно-методическом уровне, при этом содержание не дифференцировано по классам обучения, что делает его универсальным для аудитории с разным уровнем подготовки;</a:t>
            </a:r>
          </a:p>
          <a:p>
            <a:pPr indent="5334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подборку олимпиадных заданий разных уровней за предыдущие годы с решениями и критериями оценивания.</a:t>
            </a:r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indent="71596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утверждения и публикации материалов участники творческих групп становятся консультантами и экспертами по данной теме, обеспечивая методическую поддержку педагогов и обучающихся на региональной платформе.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Заголовок 1"/>
          <p:cNvSpPr/>
          <p:nvPr/>
        </p:nvSpPr>
        <p:spPr>
          <a:xfrm>
            <a:off x="1217574" y="209525"/>
            <a:ext cx="12504778" cy="9281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 smtClean="0">
                <a:solidFill>
                  <a:srgbClr val="00B0F0"/>
                </a:solidFill>
                <a:latin typeface="Times New Roman"/>
                <a:ea typeface="DejaVu Sans"/>
              </a:rPr>
              <a:t>Интеграция образовательного контента в региональную онлайн-платформу</a:t>
            </a: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16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3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35859" y="1588196"/>
            <a:ext cx="3671796" cy="5853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anchor="ctr"/>
          <a:lstStyle/>
          <a:p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координирует деятельность муниципальных </a:t>
            </a:r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предметно-методических комиссий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обеспечивает методическое сопровождение и консультационную поддержку муниципальных комиссий;</a:t>
            </a:r>
          </a:p>
          <a:p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разрабатывает и утверждает методические рекомендации по подготовке и проведению предметных олимпиад;  </a:t>
            </a:r>
          </a:p>
          <a:p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организует профессиональное развитие членов муниципальных 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комиссий (обучение</a:t>
            </a:r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семинары);  </a:t>
            </a:r>
            <a:endParaRPr lang="ru-RU" sz="16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анализирует итоги </a:t>
            </a:r>
            <a:r>
              <a:rPr lang="ru-RU" sz="16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муниципаль-ного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этапа олимпиад, выявляет лучшие практики и распространяет их в регионе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взаимодействует с образовательными </a:t>
            </a:r>
            <a:r>
              <a:rPr lang="ru-RU" sz="16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организа-циями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повышения качества предметного 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sz="16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649256" y="1665250"/>
            <a:ext cx="2027024" cy="58023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участников</a:t>
            </a: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дополнительных занятий и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факультативов;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индивидуаль-ная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одарёнными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учениками;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учебных материалов и тренировочных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заданий;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-кая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участников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52722" y="672600"/>
            <a:ext cx="3527362" cy="7772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предметно-методическая комиссия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9032113" y="652897"/>
            <a:ext cx="3580020" cy="7772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456644" y="634320"/>
            <a:ext cx="3779044" cy="7772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предметно-методическая комиссия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rot="5400000">
            <a:off x="2865233" y="2950891"/>
            <a:ext cx="3214710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-1420507" y="3036751"/>
            <a:ext cx="3214710" cy="15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187642" y="4644900"/>
            <a:ext cx="248217" cy="1476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3723668" y="889488"/>
            <a:ext cx="708373" cy="37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>
            <a:off x="8315280" y="889488"/>
            <a:ext cx="708373" cy="371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154428" y="1665250"/>
            <a:ext cx="2021384" cy="58023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олимпиад</a:t>
            </a:r>
          </a:p>
          <a:p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олимпиадных заданий и критериев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оценки;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проведение школьных и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этапов;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жюри и экспертных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комиссиях;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технической и методической поддержки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>
            <a:off x="9311879" y="3077101"/>
            <a:ext cx="3214710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71794" y="4559040"/>
            <a:ext cx="230282" cy="738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676280" y="4685250"/>
            <a:ext cx="504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4646598" y="1709722"/>
            <a:ext cx="3671796" cy="5853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97" tIns="59998" rIns="119997" bIns="59998" anchor="ctr"/>
          <a:lstStyle/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обеспечивают методическое сопровождение педагогов;  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формируют и координируют работу творческих групп учителей;  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разрабатывают и внедряют инновационные подходы в преподавании учебных предметов;  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организуют обобщение и распространение передового педагогического опыта;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участвуют в подготовке и проведении предметных олимпиад, конкурсов и профессиональных мероприятий;  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способствуют повышению квалификации педагогов через семинары,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мастер-классы.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2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88" name="object 61"/>
          <p:cNvPicPr/>
          <p:nvPr/>
        </p:nvPicPr>
        <p:blipFill>
          <a:blip r:embed="rId33"/>
          <a:stretch/>
        </p:blipFill>
        <p:spPr>
          <a:xfrm>
            <a:off x="11047680" y="3024000"/>
            <a:ext cx="349560" cy="326520"/>
          </a:xfrm>
          <a:prstGeom prst="rect">
            <a:avLst/>
          </a:prstGeom>
          <a:ln w="0">
            <a:noFill/>
          </a:ln>
        </p:spPr>
      </p:pic>
      <p:pic>
        <p:nvPicPr>
          <p:cNvPr id="389" name="object 62"/>
          <p:cNvPicPr/>
          <p:nvPr/>
        </p:nvPicPr>
        <p:blipFill>
          <a:blip r:embed="rId34"/>
          <a:stretch/>
        </p:blipFill>
        <p:spPr>
          <a:xfrm>
            <a:off x="4575160" y="4924433"/>
            <a:ext cx="522000" cy="293040"/>
          </a:xfrm>
          <a:prstGeom prst="rect">
            <a:avLst/>
          </a:prstGeom>
          <a:ln w="0">
            <a:noFill/>
          </a:ln>
        </p:spPr>
      </p:pic>
      <p:pic>
        <p:nvPicPr>
          <p:cNvPr id="390" name="object 64"/>
          <p:cNvPicPr/>
          <p:nvPr/>
        </p:nvPicPr>
        <p:blipFill>
          <a:blip r:embed="rId35"/>
          <a:stretch/>
        </p:blipFill>
        <p:spPr>
          <a:xfrm>
            <a:off x="813960" y="1190520"/>
            <a:ext cx="361800" cy="286920"/>
          </a:xfrm>
          <a:prstGeom prst="rect">
            <a:avLst/>
          </a:prstGeom>
          <a:ln w="0">
            <a:noFill/>
          </a:ln>
        </p:spPr>
      </p:pic>
      <p:pic>
        <p:nvPicPr>
          <p:cNvPr id="391" name="object 65"/>
          <p:cNvPicPr/>
          <p:nvPr/>
        </p:nvPicPr>
        <p:blipFill>
          <a:blip r:embed="rId36"/>
          <a:stretch/>
        </p:blipFill>
        <p:spPr>
          <a:xfrm>
            <a:off x="1146136" y="2638417"/>
            <a:ext cx="411840" cy="262800"/>
          </a:xfrm>
          <a:prstGeom prst="rect">
            <a:avLst/>
          </a:prstGeom>
          <a:ln w="0">
            <a:noFill/>
          </a:ln>
        </p:spPr>
      </p:pic>
      <p:pic>
        <p:nvPicPr>
          <p:cNvPr id="392" name="object 66"/>
          <p:cNvPicPr/>
          <p:nvPr/>
        </p:nvPicPr>
        <p:blipFill>
          <a:blip r:embed="rId37"/>
          <a:stretch/>
        </p:blipFill>
        <p:spPr>
          <a:xfrm>
            <a:off x="1931954" y="4067177"/>
            <a:ext cx="412200" cy="33912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8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pic>
        <p:nvPicPr>
          <p:cNvPr id="394" name="object 68"/>
          <p:cNvPicPr/>
          <p:nvPr/>
        </p:nvPicPr>
        <p:blipFill>
          <a:blip r:embed="rId39"/>
          <a:stretch/>
        </p:blipFill>
        <p:spPr>
          <a:xfrm>
            <a:off x="9293400" y="792360"/>
            <a:ext cx="1346400" cy="959400"/>
          </a:xfrm>
          <a:prstGeom prst="rect">
            <a:avLst/>
          </a:prstGeom>
          <a:ln w="0">
            <a:noFill/>
          </a:ln>
        </p:spPr>
      </p:pic>
      <p:pic>
        <p:nvPicPr>
          <p:cNvPr id="395" name="object 69"/>
          <p:cNvPicPr/>
          <p:nvPr/>
        </p:nvPicPr>
        <p:blipFill>
          <a:blip r:embed="rId40"/>
          <a:stretch/>
        </p:blipFill>
        <p:spPr>
          <a:xfrm>
            <a:off x="314640" y="5036400"/>
            <a:ext cx="1503720" cy="1479960"/>
          </a:xfrm>
          <a:prstGeom prst="rect">
            <a:avLst/>
          </a:prstGeom>
          <a:ln w="0">
            <a:noFill/>
          </a:ln>
        </p:spPr>
      </p:pic>
      <p:pic>
        <p:nvPicPr>
          <p:cNvPr id="396" name="object 70"/>
          <p:cNvPicPr/>
          <p:nvPr/>
        </p:nvPicPr>
        <p:blipFill>
          <a:blip r:embed="rId41"/>
          <a:stretch/>
        </p:blipFill>
        <p:spPr>
          <a:xfrm>
            <a:off x="2970000" y="712440"/>
            <a:ext cx="1324800" cy="1153080"/>
          </a:xfrm>
          <a:prstGeom prst="rect">
            <a:avLst/>
          </a:prstGeom>
          <a:ln w="0">
            <a:noFill/>
          </a:ln>
        </p:spPr>
      </p:pic>
      <p:pic>
        <p:nvPicPr>
          <p:cNvPr id="397" name="object 71"/>
          <p:cNvPicPr/>
          <p:nvPr/>
        </p:nvPicPr>
        <p:blipFill>
          <a:blip r:embed="rId42"/>
          <a:stretch/>
        </p:blipFill>
        <p:spPr>
          <a:xfrm>
            <a:off x="9147192" y="4567243"/>
            <a:ext cx="494640" cy="473400"/>
          </a:xfrm>
          <a:prstGeom prst="rect">
            <a:avLst/>
          </a:prstGeom>
          <a:ln w="0">
            <a:noFill/>
          </a:ln>
        </p:spPr>
      </p:pic>
      <p:pic>
        <p:nvPicPr>
          <p:cNvPr id="398" name="object 72"/>
          <p:cNvPicPr/>
          <p:nvPr/>
        </p:nvPicPr>
        <p:blipFill>
          <a:blip r:embed="rId43"/>
          <a:stretch/>
        </p:blipFill>
        <p:spPr>
          <a:xfrm>
            <a:off x="6636960" y="1289160"/>
            <a:ext cx="362160" cy="408600"/>
          </a:xfrm>
          <a:prstGeom prst="rect">
            <a:avLst/>
          </a:prstGeom>
          <a:ln w="0">
            <a:noFill/>
          </a:ln>
        </p:spPr>
      </p:pic>
      <p:pic>
        <p:nvPicPr>
          <p:cNvPr id="399" name="object 73"/>
          <p:cNvPicPr/>
          <p:nvPr/>
        </p:nvPicPr>
        <p:blipFill>
          <a:blip r:embed="rId44"/>
          <a:stretch/>
        </p:blipFill>
        <p:spPr>
          <a:xfrm>
            <a:off x="11361770" y="5638813"/>
            <a:ext cx="491400" cy="39708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1" name="PlaceHolder 1"/>
          <p:cNvSpPr>
            <a:spLocks noGrp="1"/>
          </p:cNvSpPr>
          <p:nvPr>
            <p:ph type="title" idx="4294967295"/>
          </p:nvPr>
        </p:nvSpPr>
        <p:spPr>
          <a:xfrm>
            <a:off x="3003524" y="3067045"/>
            <a:ext cx="7885264" cy="127476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6"/>
              </a:spcBef>
              <a:buNone/>
              <a:tabLst>
                <a:tab pos="0" algn="l"/>
              </a:tabLst>
            </a:pPr>
            <a:r>
              <a:rPr lang="ru-RU" sz="4000" b="1" strike="noStrike" spc="-12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Прямоугольник 51"/>
          <p:cNvSpPr/>
          <p:nvPr/>
        </p:nvSpPr>
        <p:spPr>
          <a:xfrm>
            <a:off x="3019680" y="5913360"/>
            <a:ext cx="78141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24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6FC0"/>
                </a:solidFill>
                <a:latin typeface="Times New Roman"/>
                <a:ea typeface="DejaVu Sans"/>
              </a:rPr>
              <a:t>ГБУ ДО ЛНР «РЦРО «Интеллектуальный резерв республики»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2240"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Прямоугольник 52"/>
          <p:cNvSpPr/>
          <p:nvPr/>
        </p:nvSpPr>
        <p:spPr>
          <a:xfrm>
            <a:off x="5754960" y="5974560"/>
            <a:ext cx="22550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u="sng" strike="noStrike" spc="-1">
                <a:solidFill>
                  <a:srgbClr val="0000FF"/>
                </a:solidFill>
                <a:uFillTx/>
                <a:latin typeface="Times New Roman"/>
                <a:ea typeface="DejaVu Sans"/>
                <a:hlinkClick r:id="rId45"/>
              </a:rPr>
              <a:t>locnttum@yandex.ru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Picture 2" descr="Picture background"/>
          <p:cNvPicPr/>
          <p:nvPr/>
        </p:nvPicPr>
        <p:blipFill>
          <a:blip r:embed="rId46"/>
          <a:stretch/>
        </p:blipFill>
        <p:spPr>
          <a:xfrm>
            <a:off x="5420880" y="6284160"/>
            <a:ext cx="378720" cy="370800"/>
          </a:xfrm>
          <a:prstGeom prst="rect">
            <a:avLst/>
          </a:prstGeom>
          <a:ln w="0">
            <a:noFill/>
          </a:ln>
        </p:spPr>
      </p:pic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4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3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89012" y="995343"/>
            <a:ext cx="11358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B0F0"/>
                </a:solidFill>
                <a:latin typeface="Times New Roman"/>
              </a:rPr>
              <a:t>Организация проведения всероссийской олимпиады школьников </a:t>
            </a:r>
            <a:endParaRPr lang="ru-RU" sz="2800" spc="-1" dirty="0">
              <a:solidFill>
                <a:srgbClr val="000000"/>
              </a:solidFill>
            </a:endParaRPr>
          </a:p>
        </p:txBody>
      </p:sp>
      <p:sp>
        <p:nvSpPr>
          <p:cNvPr id="66" name="object 3"/>
          <p:cNvSpPr/>
          <p:nvPr/>
        </p:nvSpPr>
        <p:spPr>
          <a:xfrm>
            <a:off x="931822" y="1995475"/>
            <a:ext cx="11858708" cy="36957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355500" indent="-342900" algn="just">
              <a:lnSpc>
                <a:spcPct val="100000"/>
              </a:lnSpc>
              <a:spcBef>
                <a:spcPts val="99"/>
              </a:spcBef>
              <a:buFont typeface="+mj-lt"/>
              <a:buAutoNum type="arabicPeriod"/>
            </a:pPr>
            <a:r>
              <a:rPr lang="ru-RU" sz="2400" strike="noStrike" spc="-12" dirty="0" smtClean="0">
                <a:latin typeface="Times New Roman" pitchFamily="18" charset="0"/>
                <a:ea typeface="DejaVu Sans"/>
                <a:cs typeface="Times New Roman" pitchFamily="18" charset="0"/>
              </a:rPr>
              <a:t>О</a:t>
            </a:r>
            <a:r>
              <a:rPr lang="ru-RU" sz="240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лимпиада проводится ежегодно в период с 1 сентября по 30 июня.</a:t>
            </a:r>
          </a:p>
          <a:p>
            <a:pPr marL="355500" indent="-342900" algn="just">
              <a:lnSpc>
                <a:spcPct val="100000"/>
              </a:lnSpc>
              <a:spcBef>
                <a:spcPts val="99"/>
              </a:spcBef>
              <a:buFont typeface="+mj-lt"/>
              <a:buAutoNum type="arabicPeriod"/>
            </a:pPr>
            <a:r>
              <a:rPr lang="ru-RU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Олимпиада включает этапы: школьный, муниципальный, региональный и заключительный.</a:t>
            </a:r>
          </a:p>
          <a:p>
            <a:pPr marL="355500" indent="-342900" algn="just">
              <a:lnSpc>
                <a:spcPct val="100000"/>
              </a:lnSpc>
              <a:spcBef>
                <a:spcPts val="99"/>
              </a:spcBef>
              <a:buFont typeface="+mj-lt"/>
              <a:buAutoNum type="arabicPeriod"/>
            </a:pPr>
            <a:r>
              <a:rPr lang="ru-RU" sz="240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Сроком окончания школьного, муниципального и регионального этапов олимпиады считается последняя дата выполнения олимпиадных заданий, но не позднее:</a:t>
            </a:r>
          </a:p>
          <a:p>
            <a:pPr marL="533400" indent="-168275" algn="just">
              <a:lnSpc>
                <a:spcPct val="100000"/>
              </a:lnSpc>
              <a:spcBef>
                <a:spcPts val="99"/>
              </a:spcBef>
              <a:buFont typeface="Wingdings" pitchFamily="2" charset="2"/>
              <a:buChar char="Ø"/>
            </a:pPr>
            <a:r>
              <a:rPr lang="ru-RU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1 ноября – для школьного этапа;</a:t>
            </a:r>
          </a:p>
          <a:p>
            <a:pPr marL="533400" indent="-168275" algn="just">
              <a:lnSpc>
                <a:spcPct val="100000"/>
              </a:lnSpc>
              <a:spcBef>
                <a:spcPts val="99"/>
              </a:spcBef>
              <a:buFont typeface="Wingdings" pitchFamily="2" charset="2"/>
              <a:buChar char="Ø"/>
            </a:pPr>
            <a:r>
              <a:rPr lang="ru-RU" sz="2400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25 декабря – для муниципального  этапа;</a:t>
            </a:r>
          </a:p>
          <a:p>
            <a:pPr marL="533400" indent="-168275" algn="just">
              <a:lnSpc>
                <a:spcPct val="100000"/>
              </a:lnSpc>
              <a:spcBef>
                <a:spcPts val="99"/>
              </a:spcBef>
              <a:buFont typeface="Wingdings" pitchFamily="2" charset="2"/>
              <a:buChar char="Ø"/>
            </a:pPr>
            <a:r>
              <a:rPr lang="ru-RU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1 марта – для регионального этапа.</a:t>
            </a:r>
            <a:endParaRPr lang="ru-RU" sz="2400" strike="noStrike" spc="-1" dirty="0" smtClean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12600" algn="ctr">
              <a:lnSpc>
                <a:spcPct val="100000"/>
              </a:lnSpc>
              <a:spcBef>
                <a:spcPts val="99"/>
              </a:spcBef>
            </a:pPr>
            <a:endParaRPr lang="ru-RU" sz="2400" b="1" spc="-1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600" algn="just">
              <a:lnSpc>
                <a:spcPct val="100000"/>
              </a:lnSpc>
              <a:spcBef>
                <a:spcPts val="99"/>
              </a:spcBef>
            </a:pPr>
            <a:endParaRPr lang="ru-RU" sz="175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object 71"/>
          <p:cNvPicPr/>
          <p:nvPr/>
        </p:nvPicPr>
        <p:blipFill>
          <a:blip r:embed="rId34"/>
          <a:stretch/>
        </p:blipFill>
        <p:spPr>
          <a:xfrm>
            <a:off x="6861176" y="5353061"/>
            <a:ext cx="494640" cy="473400"/>
          </a:xfrm>
          <a:prstGeom prst="rect">
            <a:avLst/>
          </a:prstGeom>
          <a:ln w="0">
            <a:noFill/>
          </a:ln>
        </p:spPr>
      </p:pic>
      <p:pic>
        <p:nvPicPr>
          <p:cNvPr id="69" name="object 73"/>
          <p:cNvPicPr/>
          <p:nvPr/>
        </p:nvPicPr>
        <p:blipFill>
          <a:blip r:embed="rId35"/>
          <a:stretch/>
        </p:blipFill>
        <p:spPr>
          <a:xfrm>
            <a:off x="931822" y="5638813"/>
            <a:ext cx="491400" cy="397080"/>
          </a:xfrm>
          <a:prstGeom prst="rect">
            <a:avLst/>
          </a:prstGeom>
          <a:ln w="0">
            <a:noFill/>
          </a:ln>
        </p:spPr>
      </p:pic>
      <p:pic>
        <p:nvPicPr>
          <p:cNvPr id="70" name="object 62"/>
          <p:cNvPicPr/>
          <p:nvPr/>
        </p:nvPicPr>
        <p:blipFill>
          <a:blip r:embed="rId36"/>
          <a:stretch/>
        </p:blipFill>
        <p:spPr>
          <a:xfrm>
            <a:off x="4360846" y="6210317"/>
            <a:ext cx="522000" cy="293040"/>
          </a:xfrm>
          <a:prstGeom prst="rect">
            <a:avLst/>
          </a:prstGeom>
          <a:ln w="0">
            <a:noFill/>
          </a:ln>
        </p:spPr>
      </p:pic>
      <p:pic>
        <p:nvPicPr>
          <p:cNvPr id="71" name="object 72"/>
          <p:cNvPicPr/>
          <p:nvPr/>
        </p:nvPicPr>
        <p:blipFill>
          <a:blip r:embed="rId37"/>
          <a:stretch/>
        </p:blipFill>
        <p:spPr>
          <a:xfrm>
            <a:off x="2789210" y="5281623"/>
            <a:ext cx="362160" cy="408600"/>
          </a:xfrm>
          <a:prstGeom prst="rect">
            <a:avLst/>
          </a:prstGeom>
          <a:ln w="0">
            <a:noFill/>
          </a:ln>
        </p:spPr>
      </p:pic>
      <p:pic>
        <p:nvPicPr>
          <p:cNvPr id="67" name="object 1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361374" y="4067177"/>
            <a:ext cx="2976207" cy="3100495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3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0" name="PlaceHolder 1"/>
          <p:cNvSpPr txBox="1">
            <a:spLocks/>
          </p:cNvSpPr>
          <p:nvPr/>
        </p:nvSpPr>
        <p:spPr>
          <a:xfrm>
            <a:off x="1574764" y="280963"/>
            <a:ext cx="11287204" cy="1383317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2600" algn="ctr">
              <a:spcBef>
                <a:spcPts val="99"/>
              </a:spcBef>
              <a:tabLst>
                <a:tab pos="0" algn="l"/>
              </a:tabLst>
            </a:pPr>
            <a:r>
              <a:rPr lang="ru-RU" sz="2800" b="1" spc="-1" smtClean="0">
                <a:solidFill>
                  <a:srgbClr val="00B0F0"/>
                </a:solidFill>
                <a:latin typeface="Times New Roman"/>
                <a:ea typeface="DejaVu Sans"/>
              </a:rPr>
              <a:t>Нормативное обеспечение школьного и муниципального этапов всероссийской олимпиады школьников</a:t>
            </a:r>
            <a:endParaRPr lang="ru-RU" sz="2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bject 2"/>
          <p:cNvSpPr/>
          <p:nvPr/>
        </p:nvSpPr>
        <p:spPr>
          <a:xfrm>
            <a:off x="431756" y="1209657"/>
            <a:ext cx="12573088" cy="2893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276120" indent="-264240">
              <a:lnSpc>
                <a:spcPct val="100000"/>
              </a:lnSpc>
              <a:spcBef>
                <a:spcPts val="96"/>
              </a:spcBef>
              <a:buClr>
                <a:srgbClr val="001F5F"/>
              </a:buClr>
              <a:buFont typeface="Wingdings" charset="2"/>
              <a:buChar char=""/>
              <a:tabLst>
                <a:tab pos="276840" algn="l"/>
              </a:tabLst>
            </a:pP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Федеральный</a:t>
            </a:r>
            <a:r>
              <a:rPr lang="ru-RU" b="1" strike="noStrike" spc="1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закон</a:t>
            </a:r>
            <a:r>
              <a:rPr lang="ru-RU" b="1" strike="noStrike" spc="-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от</a:t>
            </a:r>
            <a:r>
              <a:rPr lang="ru-RU" b="0" strike="noStrike" spc="26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29</a:t>
            </a:r>
            <a:r>
              <a:rPr lang="ru-RU" b="0" strike="noStrike" spc="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декабря</a:t>
            </a:r>
            <a:r>
              <a:rPr lang="ru-RU" b="0" strike="noStrike" spc="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2012</a:t>
            </a:r>
            <a:r>
              <a:rPr lang="ru-RU" b="0" strike="noStrike" spc="29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4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г.</a:t>
            </a:r>
            <a:r>
              <a:rPr lang="ru-RU" b="0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№</a:t>
            </a:r>
            <a:r>
              <a:rPr lang="ru-RU" b="0" strike="noStrike" spc="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273-ФЗ</a:t>
            </a:r>
            <a:r>
              <a:rPr lang="ru-RU" b="0" strike="noStrike" spc="2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«Об</a:t>
            </a:r>
            <a:r>
              <a:rPr lang="ru-RU" b="1" strike="noStrike" spc="9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образовании</a:t>
            </a:r>
            <a:r>
              <a:rPr lang="ru-RU" b="1" strike="noStrike" spc="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</a:t>
            </a:r>
            <a:r>
              <a:rPr lang="ru-RU" b="1" strike="noStrike" spc="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Российской</a:t>
            </a:r>
            <a:r>
              <a:rPr lang="ru-RU" b="1" strike="noStrike" spc="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Федерации»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bject 3"/>
          <p:cNvSpPr/>
          <p:nvPr/>
        </p:nvSpPr>
        <p:spPr>
          <a:xfrm>
            <a:off x="360318" y="1692359"/>
            <a:ext cx="12715964" cy="558360"/>
          </a:xfrm>
          <a:prstGeom prst="rect">
            <a:avLst/>
          </a:prstGeom>
          <a:noFill/>
          <a:ln w="2540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4320" rIns="0" bIns="0" anchor="t">
            <a:spAutoFit/>
          </a:bodyPr>
          <a:lstStyle/>
          <a:p>
            <a:pPr marL="365125" indent="-273050" algn="just">
              <a:lnSpc>
                <a:spcPct val="100000"/>
              </a:lnSpc>
              <a:buClr>
                <a:srgbClr val="001F5F"/>
              </a:buClr>
              <a:buFont typeface="Wingdings" pitchFamily="2" charset="2"/>
              <a:buChar char="ü"/>
              <a:tabLst>
                <a:tab pos="365125" algn="l"/>
              </a:tabLst>
            </a:pPr>
            <a:r>
              <a:rPr lang="ru-RU" b="1" strike="noStrike" spc="-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Порядок</a:t>
            </a:r>
            <a:r>
              <a:rPr lang="ru-RU" b="1" spc="106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проведения</a:t>
            </a:r>
            <a:r>
              <a:rPr lang="ru-RU" b="1" spc="92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всероссийской</a:t>
            </a:r>
            <a:r>
              <a:rPr lang="ru-RU" b="1" spc="100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олимпиады</a:t>
            </a:r>
            <a:r>
              <a:rPr lang="ru-RU" b="1" spc="109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школьников</a:t>
            </a:r>
            <a:r>
              <a:rPr lang="ru-RU" b="0" strike="noStrike" spc="-12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,</a:t>
            </a:r>
            <a:r>
              <a:rPr lang="ru-RU" spc="9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утвержденный</a:t>
            </a:r>
            <a:r>
              <a:rPr lang="ru-RU" spc="94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приказом</a:t>
            </a:r>
            <a:r>
              <a:rPr lang="ru-RU" spc="94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Приказ</a:t>
            </a:r>
            <a:r>
              <a:rPr lang="ru-RU" spc="94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Министерства</a:t>
            </a:r>
            <a:r>
              <a:rPr lang="ru-RU" spc="94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просвещения</a:t>
            </a:r>
            <a:r>
              <a:rPr lang="ru-RU" b="0" strike="noStrike" spc="94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РФ</a:t>
            </a:r>
            <a:r>
              <a:rPr lang="ru-RU" b="0" strike="noStrike" spc="94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от</a:t>
            </a:r>
            <a:r>
              <a:rPr lang="ru-RU" b="0" strike="noStrike" spc="109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27</a:t>
            </a:r>
            <a:r>
              <a:rPr lang="ru-RU" b="0" strike="noStrike" spc="9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ноября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2020</a:t>
            </a:r>
            <a:r>
              <a:rPr lang="ru-RU" b="0" strike="noStrike" spc="26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4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г.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№</a:t>
            </a:r>
            <a:r>
              <a:rPr lang="ru-RU" b="0" strike="noStrike" spc="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678</a:t>
            </a:r>
            <a:r>
              <a:rPr lang="ru-RU" b="0" strike="noStrike" spc="1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«Об</a:t>
            </a:r>
            <a:r>
              <a:rPr lang="ru-RU" b="0" strike="noStrike" spc="2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утверждении</a:t>
            </a:r>
            <a:r>
              <a:rPr lang="ru-RU" b="0" strike="noStrike" spc="-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Порядка</a:t>
            </a:r>
            <a:r>
              <a:rPr lang="ru-RU" b="0" strike="noStrike" spc="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проведения</a:t>
            </a:r>
            <a:r>
              <a:rPr lang="ru-RU" b="0" strike="noStrike" spc="26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всероссийской</a:t>
            </a:r>
            <a:r>
              <a:rPr lang="ru-RU" b="0" strike="noStrike" spc="2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олимпиады</a:t>
            </a:r>
            <a:r>
              <a:rPr lang="ru-RU" b="0" strike="noStrike" spc="2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школьников»;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bject 4"/>
          <p:cNvSpPr/>
          <p:nvPr/>
        </p:nvSpPr>
        <p:spPr>
          <a:xfrm>
            <a:off x="431756" y="2424104"/>
            <a:ext cx="12690244" cy="45982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276120" indent="-264240" algn="just">
              <a:lnSpc>
                <a:spcPct val="100000"/>
              </a:lnSpc>
              <a:spcBef>
                <a:spcPts val="96"/>
              </a:spcBef>
              <a:buClr>
                <a:srgbClr val="001F5F"/>
              </a:buClr>
              <a:buFont typeface="Wingdings" charset="2"/>
              <a:buChar char=""/>
              <a:tabLst>
                <a:tab pos="276840" algn="l"/>
              </a:tabLst>
            </a:pP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Методические</a:t>
            </a:r>
            <a:r>
              <a:rPr lang="ru-RU" b="1" strike="noStrike" spc="60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рекомендации</a:t>
            </a:r>
            <a:r>
              <a:rPr lang="ru-RU" b="1" strike="noStrike" spc="616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к</a:t>
            </a:r>
            <a:r>
              <a:rPr lang="ru-RU" b="1" strike="noStrike" spc="599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проведению</a:t>
            </a:r>
            <a:r>
              <a:rPr lang="ru-RU" b="1" strike="noStrike" spc="616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школьного</a:t>
            </a:r>
            <a:r>
              <a:rPr lang="ru-RU" b="1" strike="noStrike" spc="60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</a:t>
            </a:r>
            <a:r>
              <a:rPr lang="ru-RU" b="1" strike="noStrike" spc="60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муниципального</a:t>
            </a:r>
            <a:r>
              <a:rPr lang="ru-RU" b="1" strike="noStrike" spc="616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этапов</a:t>
            </a:r>
            <a:r>
              <a:rPr lang="ru-RU" b="1" strike="noStrike" spc="616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всероссийской</a:t>
            </a:r>
            <a:r>
              <a:rPr lang="ru-RU" b="1" strike="noStrike" spc="616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олимпиады</a:t>
            </a:r>
            <a:r>
              <a:rPr lang="ru-RU" b="1" strike="noStrike" spc="610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школьников</a:t>
            </a:r>
            <a:r>
              <a:rPr lang="ru-RU" b="1" strike="noStrike" spc="619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2025/26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учебного</a:t>
            </a:r>
            <a:r>
              <a:rPr lang="ru-RU" b="1" strike="noStrike" spc="-32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года</a:t>
            </a:r>
            <a:r>
              <a:rPr lang="ru-RU" b="0" strike="noStrike" spc="-15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6120" indent="-264240" algn="just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  <a:tabLst>
                <a:tab pos="276840" algn="l"/>
              </a:tabLst>
            </a:pP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Приказы</a:t>
            </a:r>
            <a:r>
              <a:rPr lang="ru-RU" b="1" strike="noStrike" spc="9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органов</a:t>
            </a:r>
            <a:r>
              <a:rPr lang="ru-RU" b="1" strike="noStrike" spc="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исполнительной</a:t>
            </a:r>
            <a:r>
              <a:rPr lang="ru-RU" b="1" strike="noStrike" spc="-3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власти,</a:t>
            </a:r>
            <a:r>
              <a:rPr lang="ru-RU" b="1" strike="noStrike" spc="-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осуществляющих</a:t>
            </a:r>
            <a:r>
              <a:rPr lang="ru-RU" b="1" strike="noStrike" spc="2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управление</a:t>
            </a:r>
            <a:r>
              <a:rPr lang="ru-RU" b="1" strike="noStrike" spc="-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сфере</a:t>
            </a:r>
            <a:r>
              <a:rPr lang="ru-RU" b="1" strike="noStrike" spc="9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образования</a:t>
            </a:r>
            <a:r>
              <a:rPr lang="ru-RU" b="0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6120" indent="-264240" algn="just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  <a:tabLst>
                <a:tab pos="276840" algn="l"/>
              </a:tabLst>
            </a:pP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Распорядительные</a:t>
            </a:r>
            <a:r>
              <a:rPr lang="ru-RU" b="1" strike="noStrike" spc="26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документы</a:t>
            </a:r>
            <a:r>
              <a:rPr lang="ru-RU" b="1" strike="noStrike" spc="1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органов</a:t>
            </a:r>
            <a:r>
              <a:rPr lang="ru-RU" b="1" strike="noStrike" spc="2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местного</a:t>
            </a:r>
            <a:r>
              <a:rPr lang="ru-RU" b="1" strike="noStrike" spc="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самоуправления,</a:t>
            </a:r>
            <a:r>
              <a:rPr lang="ru-RU" b="1" strike="noStrike" spc="-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осуществляющим</a:t>
            </a:r>
            <a:r>
              <a:rPr lang="ru-RU" b="1" strike="noStrike" spc="29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государственное</a:t>
            </a:r>
            <a:r>
              <a:rPr lang="ru-RU" b="1" strike="noStrike" spc="26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управление</a:t>
            </a:r>
            <a:r>
              <a:rPr lang="ru-RU" b="1" strike="noStrike" spc="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</a:t>
            </a:r>
            <a:r>
              <a:rPr lang="ru-RU" b="1" strike="noStrike" spc="-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сфере</a:t>
            </a:r>
            <a:r>
              <a:rPr lang="ru-RU" b="1" strike="noStrike" spc="1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образования</a:t>
            </a:r>
            <a:r>
              <a:rPr lang="ru-RU" b="0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: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1" indent="-264240" algn="just">
              <a:lnSpc>
                <a:spcPct val="100000"/>
              </a:lnSpc>
              <a:spcBef>
                <a:spcPts val="383"/>
              </a:spcBef>
              <a:buClr>
                <a:srgbClr val="17375E"/>
              </a:buClr>
              <a:buFont typeface="OpenSymbol"/>
              <a:buChar char="-"/>
              <a:tabLst>
                <a:tab pos="549360" algn="l"/>
              </a:tabLst>
            </a:pP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утверждающие</a:t>
            </a:r>
            <a:r>
              <a:rPr lang="ru-RU" b="0" strike="noStrike" spc="15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составы</a:t>
            </a:r>
            <a:r>
              <a:rPr lang="ru-RU" b="0" strike="noStrike" spc="9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оргкомитета,</a:t>
            </a:r>
            <a:r>
              <a:rPr lang="ru-RU" b="1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жюри</a:t>
            </a:r>
            <a:r>
              <a:rPr lang="ru-RU" b="1" strike="noStrike" spc="9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</a:t>
            </a:r>
            <a:r>
              <a:rPr lang="ru-RU" b="1" strike="noStrike" spc="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апелляционной</a:t>
            </a:r>
            <a:r>
              <a:rPr lang="ru-RU" b="1" strike="noStrike" spc="-2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комиссии</a:t>
            </a:r>
            <a:r>
              <a:rPr lang="ru-RU" b="1" strike="noStrike" spc="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</a:t>
            </a:r>
            <a:r>
              <a:rPr lang="ru-RU" b="0" strike="noStrike" spc="26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каждому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общеобразовательному</a:t>
            </a:r>
            <a:r>
              <a:rPr lang="ru-RU" b="0" strike="noStrike" spc="55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предмету;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1" indent="-264240" algn="just">
              <a:lnSpc>
                <a:spcPct val="100000"/>
              </a:lnSpc>
              <a:spcBef>
                <a:spcPts val="380"/>
              </a:spcBef>
              <a:buClr>
                <a:srgbClr val="17375E"/>
              </a:buClr>
              <a:buFont typeface="OpenSymbol"/>
              <a:buChar char="-"/>
              <a:tabLst>
                <a:tab pos="549360" algn="l"/>
              </a:tabLst>
            </a:pP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определяющие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сроки</a:t>
            </a:r>
            <a:r>
              <a:rPr lang="ru-RU" b="1" strike="noStrike" spc="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(для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школьного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этапа),</a:t>
            </a:r>
            <a:r>
              <a:rPr lang="ru-RU" b="0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расписание</a:t>
            </a:r>
            <a:r>
              <a:rPr lang="ru-RU" b="1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</a:t>
            </a:r>
            <a:r>
              <a:rPr lang="ru-RU" b="1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продолжительность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проведения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5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школьного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</a:t>
            </a:r>
            <a:r>
              <a:rPr lang="ru-RU" b="0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муниципального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этапов </a:t>
            </a:r>
            <a:r>
              <a:rPr lang="ru-RU" b="0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олимпиады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</a:t>
            </a:r>
            <a:r>
              <a:rPr lang="ru-RU" b="0" strike="noStrike" spc="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5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каждому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общеобразовательному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предмету,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перечень</a:t>
            </a:r>
            <a:r>
              <a:rPr lang="ru-RU" b="1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материально-технического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оборудования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,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используемого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при </a:t>
            </a:r>
            <a:r>
              <a:rPr lang="ru-RU" b="0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проведении</a:t>
            </a:r>
            <a:r>
              <a:rPr lang="ru-RU" b="0" strike="noStrike" spc="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олимпиады;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1" indent="-264240" algn="just">
              <a:lnSpc>
                <a:spcPct val="100000"/>
              </a:lnSpc>
              <a:spcBef>
                <a:spcPts val="391"/>
              </a:spcBef>
              <a:buClr>
                <a:srgbClr val="17375E"/>
              </a:buClr>
              <a:buFont typeface="OpenSymbol"/>
              <a:buChar char="-"/>
              <a:tabLst>
                <a:tab pos="549360" algn="l"/>
              </a:tabLst>
            </a:pP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устанавливающие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сроки</a:t>
            </a:r>
            <a:r>
              <a:rPr lang="ru-RU" b="1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расшифровки</a:t>
            </a:r>
            <a:r>
              <a:rPr lang="ru-RU" b="1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олимпиадных</a:t>
            </a:r>
            <a:r>
              <a:rPr lang="ru-RU" b="1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заданий, критериев</a:t>
            </a:r>
            <a:r>
              <a:rPr lang="ru-RU" b="1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методик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оценивания</a:t>
            </a:r>
            <a:r>
              <a:rPr lang="ru-RU" b="1" strike="noStrike" spc="-1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выполненных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олимпиадных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5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работ,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процедуры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регистрации участников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олимпиады, показа выполненных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олимпиадных </a:t>
            </a:r>
            <a:r>
              <a:rPr lang="ru-RU" b="1" strike="noStrike" spc="-15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работ, 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а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также </a:t>
            </a:r>
            <a:r>
              <a:rPr lang="ru-RU" b="1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рассмотрения </a:t>
            </a:r>
            <a:r>
              <a:rPr lang="ru-RU" b="1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апелляций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участников </a:t>
            </a:r>
            <a:r>
              <a:rPr lang="ru-RU" b="0" strike="noStrike" spc="-7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олимпиады</a:t>
            </a:r>
            <a:r>
              <a:rPr lang="ru-RU" b="0" strike="noStrike" spc="-12" dirty="0" smtClean="0">
                <a:solidFill>
                  <a:srgbClr val="17375E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6120" indent="-264240" algn="just">
              <a:lnSpc>
                <a:spcPct val="100000"/>
              </a:lnSpc>
              <a:spcBef>
                <a:spcPts val="6"/>
              </a:spcBef>
              <a:buClr>
                <a:srgbClr val="001F5F"/>
              </a:buClr>
              <a:buFont typeface="Wingdings" charset="2"/>
              <a:buChar char=""/>
              <a:tabLst>
                <a:tab pos="276840" algn="l"/>
              </a:tabLst>
            </a:pP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Организационно-технологическая</a:t>
            </a:r>
            <a:r>
              <a:rPr lang="ru-RU" b="1" strike="noStrike" spc="-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2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модель</a:t>
            </a:r>
            <a:r>
              <a:rPr lang="ru-RU" b="1" strike="noStrike" spc="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проведения</a:t>
            </a:r>
            <a:r>
              <a:rPr lang="ru-RU" b="0" strike="noStrike" spc="41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школьного</a:t>
            </a:r>
            <a:r>
              <a:rPr lang="ru-RU" b="0" strike="noStrike" spc="26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</a:t>
            </a:r>
            <a:r>
              <a:rPr lang="ru-RU" b="0" strike="noStrike" spc="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муниципального</a:t>
            </a:r>
            <a:r>
              <a:rPr lang="ru-RU" b="0" strike="noStrike" spc="3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этапов</a:t>
            </a:r>
            <a:r>
              <a:rPr lang="ru-RU" b="0" strike="noStrike" spc="4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всероссийской</a:t>
            </a:r>
            <a:r>
              <a:rPr lang="ru-RU" b="0" strike="noStrike" spc="3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олимпиады</a:t>
            </a:r>
            <a:r>
              <a:rPr lang="ru-RU" b="0" strike="noStrike" spc="3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0" strike="noStrike" spc="-1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школьников;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6120" indent="-264240">
              <a:lnSpc>
                <a:spcPct val="100000"/>
              </a:lnSpc>
              <a:buClr>
                <a:srgbClr val="001F5F"/>
              </a:buClr>
              <a:buFont typeface="Wingdings" charset="2"/>
              <a:buChar char=""/>
              <a:tabLst>
                <a:tab pos="276840" algn="l"/>
              </a:tabLst>
            </a:pPr>
            <a:r>
              <a:rPr lang="ru-RU" b="1" strike="noStrike" spc="-1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Требования</a:t>
            </a:r>
            <a:r>
              <a:rPr lang="ru-RU" b="1" strike="noStrike" spc="154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к</a:t>
            </a:r>
            <a:r>
              <a:rPr lang="ru-RU" b="1" strike="noStrike" spc="16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организации</a:t>
            </a:r>
            <a:r>
              <a:rPr lang="ru-RU" b="1" strike="noStrike" spc="16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</a:t>
            </a:r>
            <a:r>
              <a:rPr lang="ru-RU" b="1" strike="noStrike" spc="160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проведению</a:t>
            </a:r>
            <a:r>
              <a:rPr lang="ru-RU" b="1" strike="noStrike" spc="160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школьного</a:t>
            </a:r>
            <a:r>
              <a:rPr lang="ru-RU" b="1" strike="noStrike" spc="17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</a:t>
            </a:r>
            <a:r>
              <a:rPr lang="ru-RU" b="1" strike="noStrike" spc="154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муниципального</a:t>
            </a:r>
            <a:r>
              <a:rPr lang="ru-RU" b="1" strike="noStrike" spc="16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этапов</a:t>
            </a:r>
            <a:r>
              <a:rPr lang="ru-RU" b="1" strike="noStrike" spc="16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всероссийской</a:t>
            </a:r>
            <a:r>
              <a:rPr lang="ru-RU" b="1" strike="noStrike" spc="16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олимпиады</a:t>
            </a:r>
            <a:r>
              <a:rPr lang="ru-RU" b="1" strike="noStrike" spc="16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2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школьников</a:t>
            </a:r>
            <a:r>
              <a:rPr lang="ru-RU" b="1" strike="noStrike" spc="151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2025/26</a:t>
            </a:r>
            <a:r>
              <a:rPr lang="ru-RU" b="1" strike="noStrike" spc="165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7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учебного</a:t>
            </a:r>
            <a:r>
              <a:rPr lang="ru-RU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ru-RU" b="1" strike="noStrike" spc="-15" dirty="0" smtClean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года</a:t>
            </a:r>
            <a:r>
              <a:rPr lang="ru-RU" b="0" strike="noStrike" spc="-15" dirty="0">
                <a:solidFill>
                  <a:srgbClr val="001F5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8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Picture background"/>
          <p:cNvPicPr/>
          <p:nvPr/>
        </p:nvPicPr>
        <p:blipFill>
          <a:blip r:embed="rId2"/>
          <a:stretch/>
        </p:blipFill>
        <p:spPr>
          <a:xfrm>
            <a:off x="8004184" y="4495805"/>
            <a:ext cx="4327920" cy="2178720"/>
          </a:xfrm>
          <a:prstGeom prst="rect">
            <a:avLst/>
          </a:prstGeom>
          <a:ln w="0">
            <a:noFill/>
          </a:ln>
        </p:spPr>
      </p:pic>
      <p:pic>
        <p:nvPicPr>
          <p:cNvPr id="335" name="object 2"/>
          <p:cNvPicPr/>
          <p:nvPr/>
        </p:nvPicPr>
        <p:blipFill>
          <a:blip r:embed="rId3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4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5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6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7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8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9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10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1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2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3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4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5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6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7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8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9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20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1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2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3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4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5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6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7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8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9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30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1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2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3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4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6" name="Прямоугольник 1"/>
          <p:cNvSpPr/>
          <p:nvPr/>
        </p:nvSpPr>
        <p:spPr>
          <a:xfrm>
            <a:off x="1717640" y="352401"/>
            <a:ext cx="10930014" cy="521766"/>
          </a:xfrm>
          <a:prstGeom prst="rect">
            <a:avLst/>
          </a:prstGeom>
          <a:noFill/>
          <a:ln w="0">
            <a:noFill/>
          </a:ln>
          <a:effectLst>
            <a:softEdge rad="31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B0F0"/>
                </a:solidFill>
                <a:latin typeface="Times New Roman"/>
              </a:rPr>
              <a:t>Организация проведения </a:t>
            </a:r>
            <a:r>
              <a:rPr lang="ru-RU" sz="2800" b="1" strike="noStrike" spc="-1" dirty="0" smtClean="0">
                <a:solidFill>
                  <a:srgbClr val="00B0F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школьного и </a:t>
            </a:r>
            <a:r>
              <a:rPr lang="ru-RU" sz="2800" b="1" spc="-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ru-RU" sz="2800" b="1" strike="noStrike" spc="-1" dirty="0" smtClean="0">
                <a:solidFill>
                  <a:srgbClr val="00B0F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этапов</a:t>
            </a:r>
            <a:endParaRPr lang="ru-RU" sz="2800" b="1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2"/>
          <p:cNvSpPr/>
          <p:nvPr/>
        </p:nvSpPr>
        <p:spPr>
          <a:xfrm>
            <a:off x="788946" y="852467"/>
            <a:ext cx="678661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Перечень общеобразовательных предметов</a:t>
            </a:r>
            <a:endParaRPr lang="ru-RU" sz="2400" b="1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1431888" y="1423971"/>
          <a:ext cx="5643602" cy="5957146"/>
        </p:xfrm>
        <a:graphic>
          <a:graphicData uri="http://schemas.openxmlformats.org/drawingml/2006/table">
            <a:tbl>
              <a:tblPr/>
              <a:tblGrid>
                <a:gridCol w="5643602"/>
              </a:tblGrid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1. астрономия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2. обществознание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3. информатика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4. химия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5. русский</a:t>
                      </a:r>
                      <a:r>
                        <a:rPr lang="ru-RU" sz="20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 язык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6. немецкий</a:t>
                      </a:r>
                      <a:r>
                        <a:rPr lang="ru-RU" sz="20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 язык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7. физика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8. биология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9. математика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10. история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11. французский </a:t>
                      </a:r>
                      <a:r>
                        <a:rPr lang="ru-RU" sz="20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12. география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13. литература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14. английский </a:t>
                      </a:r>
                      <a:r>
                        <a:rPr lang="ru-RU" sz="200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язык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15. право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16. экономика</a:t>
                      </a:r>
                      <a:endParaRPr lang="ru-RU" sz="200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b="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17. основы </a:t>
                      </a:r>
                      <a:r>
                        <a:rPr lang="ru-RU" sz="2000" b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безопасности и защиты Родины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b="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18. труд </a:t>
                      </a:r>
                      <a:r>
                        <a:rPr lang="ru-RU" sz="2000" b="0" kern="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(технология)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3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b="0" kern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PT Astra Serif"/>
                          <a:cs typeface="Times New Roman" pitchFamily="18" charset="0"/>
                        </a:rPr>
                        <a:t>19. физическая культура</a:t>
                      </a:r>
                      <a:endParaRPr lang="ru-RU" sz="2000" b="0" kern="100" dirty="0">
                        <a:solidFill>
                          <a:schemeClr val="tx1"/>
                        </a:solidFill>
                        <a:latin typeface="Times New Roman" pitchFamily="18" charset="0"/>
                        <a:ea typeface="PT Astra Serif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Прямоугольник 1"/>
          <p:cNvSpPr/>
          <p:nvPr/>
        </p:nvSpPr>
        <p:spPr>
          <a:xfrm>
            <a:off x="7361242" y="1566847"/>
            <a:ext cx="5643602" cy="2245315"/>
          </a:xfrm>
          <a:prstGeom prst="rect">
            <a:avLst/>
          </a:prstGeom>
          <a:noFill/>
          <a:ln w="0">
            <a:noFill/>
          </a:ln>
          <a:effectLst>
            <a:softEdge rad="31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533400"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spc="-1" dirty="0" smtClean="0">
                <a:latin typeface="Times New Roman"/>
                <a:ea typeface="Times New Roman"/>
              </a:rPr>
              <a:t>Муниципальный этап олимпиады проводится на базе определенных школ и с обязательным присутствием общественных наблюдателей на </a:t>
            </a:r>
            <a:r>
              <a:rPr lang="ru-RU" sz="2000" spc="-1" dirty="0" smtClean="0">
                <a:latin typeface="Times New Roman"/>
              </a:rPr>
              <a:t>региональной платформе по работе с талантливыми школьниками Луганской Народной Республики «Интеллектуальный резерв республики»</a:t>
            </a:r>
            <a:endParaRPr lang="ru-RU" sz="2000" spc="-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3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0" name="Прямоугольник 1"/>
          <p:cNvSpPr/>
          <p:nvPr/>
        </p:nvSpPr>
        <p:spPr>
          <a:xfrm>
            <a:off x="2717772" y="352401"/>
            <a:ext cx="8089200" cy="521766"/>
          </a:xfrm>
          <a:prstGeom prst="rect">
            <a:avLst/>
          </a:prstGeom>
          <a:noFill/>
          <a:ln w="0">
            <a:noFill/>
          </a:ln>
          <a:effectLst>
            <a:softEdge rad="31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B0F0"/>
                </a:solidFill>
                <a:latin typeface="Times New Roman"/>
                <a:ea typeface="DejaVu Sans"/>
              </a:rPr>
              <a:t>Общественные наблюдатели</a:t>
            </a:r>
            <a:endParaRPr lang="ru-RU" sz="28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Прямоугольник 7"/>
          <p:cNvSpPr/>
          <p:nvPr/>
        </p:nvSpPr>
        <p:spPr>
          <a:xfrm>
            <a:off x="717508" y="1066781"/>
            <a:ext cx="12144460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533400"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В пункте проведения муниципального этапа Олимпиады вправе присутствовать представители организатора, оргкомитета и жюри муниципального этапа Олимпиады, граждане, аккредитованные в качестве общественных наблюдателей 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в порядке, установленном приказом </a:t>
            </a:r>
            <a:r>
              <a:rPr lang="ru-RU" sz="2000" b="1" strike="noStrike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Минобрнауки</a:t>
            </a:r>
            <a:r>
              <a:rPr lang="ru-RU" sz="20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России от 28 июня 2013 года № 491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школьников», </a:t>
            </a: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представители Министерства образования и науки Луганской Народной Республики, медицинские работники, технические специалисты, занятые обслуживанием оборудования, используемого при проведении муниципального этапа Олимпиады, представители средств массовой информации.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Прямоугольник 8"/>
          <p:cNvSpPr/>
          <p:nvPr/>
        </p:nvSpPr>
        <p:spPr>
          <a:xfrm>
            <a:off x="717508" y="4067177"/>
            <a:ext cx="8743292" cy="2396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indent="533400" algn="just">
              <a:lnSpc>
                <a:spcPct val="107000"/>
              </a:lnSpc>
              <a:spcAft>
                <a:spcPts val="799"/>
              </a:spcAft>
            </a:pPr>
            <a:r>
              <a:rPr lang="ru-RU" sz="2000" b="0" strike="noStrike" spc="-1" dirty="0">
                <a:solidFill>
                  <a:srgbClr val="002060"/>
                </a:solidFill>
                <a:latin typeface="Times New Roman"/>
                <a:ea typeface="Calibri"/>
              </a:rPr>
              <a:t>В качестве общественных наблюдателей могут быть утверждены все желающие совершеннолетние граждане Российской Федерации при условии, что их близкие родственники не являются участниками всероссийской олимпиады школьников. Утверждение граждан в качестве общественных наблюдателей осуществляется по их личным заявлениям с приложением ксерокопии паспорта. Граждане, утвержденные в качестве общественных наблюдателей, получают удостоверение установленной формы.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object 68"/>
          <p:cNvPicPr/>
          <p:nvPr/>
        </p:nvPicPr>
        <p:blipFill>
          <a:blip r:embed="rId34"/>
          <a:stretch/>
        </p:blipFill>
        <p:spPr>
          <a:xfrm>
            <a:off x="9790134" y="4352929"/>
            <a:ext cx="3071834" cy="2428892"/>
          </a:xfrm>
          <a:prstGeom prst="rect">
            <a:avLst/>
          </a:prstGeom>
          <a:ln w="0">
            <a:noFill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7"/>
          <p:cNvPicPr/>
          <p:nvPr/>
        </p:nvPicPr>
        <p:blipFill>
          <a:blip r:embed="rId2"/>
          <a:stretch/>
        </p:blipFill>
        <p:spPr>
          <a:xfrm>
            <a:off x="9075754" y="495277"/>
            <a:ext cx="3551040" cy="5942520"/>
          </a:xfrm>
          <a:prstGeom prst="rect">
            <a:avLst/>
          </a:prstGeom>
          <a:ln w="0">
            <a:noFill/>
          </a:ln>
        </p:spPr>
      </p:pic>
      <p:pic>
        <p:nvPicPr>
          <p:cNvPr id="335" name="object 2"/>
          <p:cNvPicPr/>
          <p:nvPr/>
        </p:nvPicPr>
        <p:blipFill>
          <a:blip r:embed="rId3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4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5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6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7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8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9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10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1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2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3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4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5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6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7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8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9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20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1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2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3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4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5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6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7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8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9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30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1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2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3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4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0" name="Прямоугольник 9"/>
          <p:cNvSpPr/>
          <p:nvPr/>
        </p:nvSpPr>
        <p:spPr>
          <a:xfrm>
            <a:off x="2432020" y="423839"/>
            <a:ext cx="8786874" cy="521766"/>
          </a:xfrm>
          <a:prstGeom prst="rect">
            <a:avLst/>
          </a:prstGeom>
          <a:noFill/>
          <a:ln w="0">
            <a:noFill/>
          </a:ln>
          <a:effectLst>
            <a:softEdge rad="31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2800" b="1" spc="-1" dirty="0" smtClean="0">
                <a:solidFill>
                  <a:srgbClr val="00B0F0"/>
                </a:solidFill>
                <a:latin typeface="Times New Roman"/>
              </a:rPr>
              <a:t>Организация проведения </a:t>
            </a:r>
            <a:r>
              <a:rPr lang="ru-RU" sz="2800" b="1" spc="-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муниципального этапа</a:t>
            </a:r>
            <a:endParaRPr lang="ru-RU" sz="2800" b="1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574632" y="1281095"/>
            <a:ext cx="8286092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 </a:t>
            </a:r>
            <a:r>
              <a:rPr lang="ru-RU" sz="240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участию в муниципальном этапе олимпиады по каждому общеобразовательному предмету допускаются: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638" algn="just">
              <a:lnSpc>
                <a:spcPct val="100000"/>
              </a:lnSpc>
              <a:tabLst>
                <a:tab pos="0" algn="l"/>
                <a:tab pos="274638" algn="l"/>
              </a:tabLst>
            </a:pPr>
            <a:r>
              <a:rPr lang="ru-RU" sz="240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- участники школьного этапа олимпиады текущего учебного года, набравшие необходимое для участия в муниципальном этапе олимпиады количество баллов, установленное организатором муниципального этапа олимпиады по каждому общеобразовательному предмету и классу;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74638" algn="just">
              <a:lnSpc>
                <a:spcPct val="100000"/>
              </a:lnSpc>
              <a:tabLst>
                <a:tab pos="0" algn="l"/>
                <a:tab pos="274638" algn="l"/>
              </a:tabLst>
            </a:pPr>
            <a:r>
              <a:rPr lang="ru-RU" sz="240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- победители и призеры муниципального этапа олимпиады предыдущего учебного года, продолжающие освоение основных образовательных программ основного общего и среднего общего образования.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3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0" name="Прямоугольник 1"/>
          <p:cNvSpPr/>
          <p:nvPr/>
        </p:nvSpPr>
        <p:spPr>
          <a:xfrm>
            <a:off x="1146136" y="473760"/>
            <a:ext cx="11930146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B0F0"/>
                </a:solidFill>
                <a:latin typeface="Times New Roman"/>
                <a:ea typeface="DejaVu Sans"/>
              </a:rPr>
              <a:t>УЧАСТНИКИ РЕГИОНАЛЬНОГО ЭТАПА 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B0F0"/>
                </a:solidFill>
                <a:latin typeface="Times New Roman"/>
                <a:ea typeface="DejaVu Sans"/>
              </a:rPr>
              <a:t>ВСЕРОССИЙСКОЙ ОЛИМПИАДЫ ШКОЛЬНИКОВ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Прямоугольник 5"/>
          <p:cNvSpPr/>
          <p:nvPr/>
        </p:nvSpPr>
        <p:spPr>
          <a:xfrm>
            <a:off x="638436" y="1374120"/>
            <a:ext cx="12392844" cy="32148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200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Региональный этап является третьим этапом всероссийской олимпиады школьников. Региональный этап олимпиады проводится по заданиям, разработанным для 9-11 классов. К участию в региональном этапе олимпиады по каждому общеобразовательному предмету допускаются</a:t>
            </a:r>
            <a:r>
              <a:rPr lang="ru-RU" sz="2200" strike="noStrike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:</a:t>
            </a:r>
            <a:endParaRPr lang="ru-RU" sz="2200" spc="-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algn="just">
              <a:lnSpc>
                <a:spcPct val="100000"/>
              </a:lnSpc>
            </a:pPr>
            <a:r>
              <a:rPr lang="ru-RU" sz="2200" strike="noStrike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- участники муниципального этапа олимпиады текущего учебного года, набравшие необходимое для участия в региональном этапе олимпиады количество баллов, установленное организатором регионального этапа олимпиады;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08000" algn="just">
              <a:lnSpc>
                <a:spcPct val="100000"/>
              </a:lnSpc>
            </a:pPr>
            <a:r>
              <a:rPr lang="ru-RU" sz="2200" strike="noStrike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- победители и призеры регионального этапа олимпиады предыдущего учебного года, продолжающие освоение основных образовательных программ основного общего и среднего общего образования.</a:t>
            </a:r>
            <a:endParaRPr lang="ru-RU" sz="220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4" descr="https://sun9-49.userapi.com/impg/gcAxVb0ah0rsoA20rfATj6IfZ68A4F_JARm1Yw/TXSzOvqGB4k.jpg?size=1160x773&amp;quality=95&amp;sign=9eb6a516479c91f01aaa83e2b0147b29&amp;type=album"/>
          <p:cNvPicPr/>
          <p:nvPr/>
        </p:nvPicPr>
        <p:blipFill>
          <a:blip r:embed="rId34"/>
          <a:stretch/>
        </p:blipFill>
        <p:spPr>
          <a:xfrm>
            <a:off x="1003260" y="4852995"/>
            <a:ext cx="3397320" cy="2263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63" name="Picture 6" descr="https://sun9-59.userapi.com/impg/M7snTVzbJpuJXF8OU41HjTrm6yCB7tTvOoARkQ/EOP1lkqk69k.jpg?size=2560x1829&amp;quality=95&amp;sign=7837465cdc0dd73f56fbe206667b5222&amp;type=album"/>
          <p:cNvPicPr/>
          <p:nvPr/>
        </p:nvPicPr>
        <p:blipFill>
          <a:blip r:embed="rId35" cstate="print"/>
          <a:stretch/>
        </p:blipFill>
        <p:spPr>
          <a:xfrm>
            <a:off x="5075226" y="4852995"/>
            <a:ext cx="3199680" cy="2285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64" name="Picture 2" descr="https://sun9-52.userapi.com/impg/cZRU2eafIj74Kqkg80LDoYNdAuJXgguGdB-qxg/MgslBhm4GKs.jpg?size=2560x1707&amp;quality=95&amp;sign=1cacc552be164980a98c90e7ba0c862a&amp;type=album"/>
          <p:cNvPicPr/>
          <p:nvPr/>
        </p:nvPicPr>
        <p:blipFill>
          <a:blip r:embed="rId36"/>
          <a:stretch/>
        </p:blipFill>
        <p:spPr>
          <a:xfrm>
            <a:off x="9075754" y="4852995"/>
            <a:ext cx="3471120" cy="2314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3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60" name="Рисунок 3"/>
          <p:cNvPicPr/>
          <p:nvPr/>
        </p:nvPicPr>
        <p:blipFill>
          <a:blip r:embed="rId34"/>
          <a:srcRect l="25624" t="10870" r="14465" b="17353"/>
          <a:stretch/>
        </p:blipFill>
        <p:spPr>
          <a:xfrm>
            <a:off x="2289144" y="1352533"/>
            <a:ext cx="8939748" cy="6004269"/>
          </a:xfrm>
          <a:prstGeom prst="rect">
            <a:avLst/>
          </a:prstGeom>
          <a:ln w="0">
            <a:noFill/>
          </a:ln>
        </p:spPr>
      </p:pic>
      <p:sp>
        <p:nvSpPr>
          <p:cNvPr id="61" name="Прямоугольник 1"/>
          <p:cNvSpPr/>
          <p:nvPr/>
        </p:nvSpPr>
        <p:spPr>
          <a:xfrm>
            <a:off x="1646202" y="352401"/>
            <a:ext cx="112006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B0F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Олимпиада по физике им. Дж. Кл. Максвелла</a:t>
            </a:r>
            <a:endParaRPr lang="ru-RU" sz="36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5"/>
          <p:cNvSpPr/>
          <p:nvPr/>
        </p:nvSpPr>
        <p:spPr>
          <a:xfrm>
            <a:off x="3257280" y="1066781"/>
            <a:ext cx="72709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70C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Участники: обучающиеся 7-8 классов </a:t>
            </a:r>
            <a:endParaRPr lang="ru-RU" sz="2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2" descr="Picture background"/>
          <p:cNvPicPr/>
          <p:nvPr/>
        </p:nvPicPr>
        <p:blipFill>
          <a:blip r:embed="rId35"/>
          <a:stretch/>
        </p:blipFill>
        <p:spPr>
          <a:xfrm rot="8178600" flipH="1">
            <a:off x="-1407" y="1599016"/>
            <a:ext cx="1633320" cy="1262160"/>
          </a:xfrm>
          <a:prstGeom prst="rect">
            <a:avLst/>
          </a:prstGeom>
          <a:ln w="0">
            <a:noFill/>
          </a:ln>
        </p:spPr>
      </p:pic>
      <p:sp>
        <p:nvSpPr>
          <p:cNvPr id="64" name="Прямоугольник 2"/>
          <p:cNvSpPr/>
          <p:nvPr/>
        </p:nvSpPr>
        <p:spPr>
          <a:xfrm>
            <a:off x="217442" y="1352533"/>
            <a:ext cx="35370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u="sng" strike="noStrike" spc="-1" dirty="0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36"/>
              </a:rPr>
              <a:t>https://maxwell.mipt.ru</a:t>
            </a:r>
            <a:r>
              <a:rPr lang="ru-RU" sz="2400" b="0" u="sng" strike="noStrike" spc="-1" dirty="0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36"/>
              </a:rPr>
              <a:t>/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object 2"/>
          <p:cNvPicPr/>
          <p:nvPr/>
        </p:nvPicPr>
        <p:blipFill>
          <a:blip r:embed="rId2"/>
          <a:stretch/>
        </p:blipFill>
        <p:spPr>
          <a:xfrm>
            <a:off x="8813160" y="7093440"/>
            <a:ext cx="225000" cy="200520"/>
          </a:xfrm>
          <a:prstGeom prst="rect">
            <a:avLst/>
          </a:prstGeom>
          <a:ln w="0">
            <a:noFill/>
          </a:ln>
        </p:spPr>
      </p:pic>
      <p:sp>
        <p:nvSpPr>
          <p:cNvPr id="336" name="object 3"/>
          <p:cNvSpPr/>
          <p:nvPr/>
        </p:nvSpPr>
        <p:spPr>
          <a:xfrm>
            <a:off x="10317240" y="6607800"/>
            <a:ext cx="452160" cy="451440"/>
          </a:xfrm>
          <a:custGeom>
            <a:avLst/>
            <a:gdLst>
              <a:gd name="textAreaLeft" fmla="*/ 0 w 452160"/>
              <a:gd name="textAreaRight" fmla="*/ 452880 w 452160"/>
              <a:gd name="textAreaTop" fmla="*/ 0 h 451440"/>
              <a:gd name="textAreaBottom" fmla="*/ 452160 h 451440"/>
            </a:gdLst>
            <a:ahLst/>
            <a:cxnLst/>
            <a:rect l="textAreaLeft" t="textAreaTop" r="textAreaRight" b="textAreaBottom"/>
            <a:pathLst>
              <a:path w="452754" h="452120">
                <a:moveTo>
                  <a:pt x="16220" y="0"/>
                </a:moveTo>
                <a:lnTo>
                  <a:pt x="4634" y="0"/>
                </a:lnTo>
                <a:lnTo>
                  <a:pt x="0" y="5080"/>
                </a:lnTo>
                <a:lnTo>
                  <a:pt x="0" y="448310"/>
                </a:lnTo>
                <a:lnTo>
                  <a:pt x="4634" y="452120"/>
                </a:lnTo>
                <a:lnTo>
                  <a:pt x="448084" y="452120"/>
                </a:lnTo>
                <a:lnTo>
                  <a:pt x="452719" y="448310"/>
                </a:lnTo>
                <a:lnTo>
                  <a:pt x="452719" y="436880"/>
                </a:lnTo>
                <a:lnTo>
                  <a:pt x="448084" y="431800"/>
                </a:lnTo>
                <a:lnTo>
                  <a:pt x="20854" y="431800"/>
                </a:lnTo>
                <a:lnTo>
                  <a:pt x="20854" y="5080"/>
                </a:lnTo>
                <a:lnTo>
                  <a:pt x="16220" y="0"/>
                </a:lnTo>
                <a:close/>
              </a:path>
              <a:path w="452754" h="452120">
                <a:moveTo>
                  <a:pt x="92590" y="370840"/>
                </a:moveTo>
                <a:lnTo>
                  <a:pt x="81004" y="370840"/>
                </a:lnTo>
                <a:lnTo>
                  <a:pt x="76370" y="374650"/>
                </a:lnTo>
                <a:lnTo>
                  <a:pt x="76370" y="387350"/>
                </a:lnTo>
                <a:lnTo>
                  <a:pt x="81004" y="391160"/>
                </a:lnTo>
                <a:lnTo>
                  <a:pt x="92590" y="391160"/>
                </a:lnTo>
                <a:lnTo>
                  <a:pt x="97225" y="387350"/>
                </a:lnTo>
                <a:lnTo>
                  <a:pt x="97225" y="374650"/>
                </a:lnTo>
                <a:lnTo>
                  <a:pt x="92590" y="370840"/>
                </a:lnTo>
                <a:close/>
              </a:path>
              <a:path w="452754" h="452120">
                <a:moveTo>
                  <a:pt x="54357" y="335280"/>
                </a:moveTo>
                <a:lnTo>
                  <a:pt x="47117" y="337820"/>
                </a:lnTo>
                <a:lnTo>
                  <a:pt x="41262" y="341630"/>
                </a:lnTo>
                <a:lnTo>
                  <a:pt x="37344" y="346710"/>
                </a:lnTo>
                <a:lnTo>
                  <a:pt x="35916" y="354330"/>
                </a:lnTo>
                <a:lnTo>
                  <a:pt x="37344" y="361950"/>
                </a:lnTo>
                <a:lnTo>
                  <a:pt x="41262" y="367030"/>
                </a:lnTo>
                <a:lnTo>
                  <a:pt x="47117" y="372110"/>
                </a:lnTo>
                <a:lnTo>
                  <a:pt x="54357" y="373380"/>
                </a:lnTo>
                <a:lnTo>
                  <a:pt x="61652" y="372110"/>
                </a:lnTo>
                <a:lnTo>
                  <a:pt x="67536" y="367030"/>
                </a:lnTo>
                <a:lnTo>
                  <a:pt x="71464" y="361950"/>
                </a:lnTo>
                <a:lnTo>
                  <a:pt x="72894" y="354330"/>
                </a:lnTo>
                <a:lnTo>
                  <a:pt x="71464" y="346710"/>
                </a:lnTo>
                <a:lnTo>
                  <a:pt x="67536" y="341630"/>
                </a:lnTo>
                <a:lnTo>
                  <a:pt x="61652" y="337820"/>
                </a:lnTo>
                <a:lnTo>
                  <a:pt x="54357" y="335280"/>
                </a:lnTo>
                <a:close/>
              </a:path>
              <a:path w="452754" h="452120">
                <a:moveTo>
                  <a:pt x="136092" y="280670"/>
                </a:moveTo>
                <a:lnTo>
                  <a:pt x="120921" y="280670"/>
                </a:lnTo>
                <a:lnTo>
                  <a:pt x="113879" y="283210"/>
                </a:lnTo>
                <a:lnTo>
                  <a:pt x="90273" y="318770"/>
                </a:lnTo>
                <a:lnTo>
                  <a:pt x="91106" y="326390"/>
                </a:lnTo>
                <a:lnTo>
                  <a:pt x="120921" y="355600"/>
                </a:lnTo>
                <a:lnTo>
                  <a:pt x="128507" y="356870"/>
                </a:lnTo>
                <a:lnTo>
                  <a:pt x="136092" y="355600"/>
                </a:lnTo>
                <a:lnTo>
                  <a:pt x="162091" y="335280"/>
                </a:lnTo>
                <a:lnTo>
                  <a:pt x="123872" y="335280"/>
                </a:lnTo>
                <a:lnTo>
                  <a:pt x="119238" y="332740"/>
                </a:lnTo>
                <a:lnTo>
                  <a:pt x="116921" y="330200"/>
                </a:lnTo>
                <a:lnTo>
                  <a:pt x="112286" y="322580"/>
                </a:lnTo>
                <a:lnTo>
                  <a:pt x="112286" y="313690"/>
                </a:lnTo>
                <a:lnTo>
                  <a:pt x="116921" y="307340"/>
                </a:lnTo>
                <a:lnTo>
                  <a:pt x="120396" y="303530"/>
                </a:lnTo>
                <a:lnTo>
                  <a:pt x="123872" y="302260"/>
                </a:lnTo>
                <a:lnTo>
                  <a:pt x="162822" y="302260"/>
                </a:lnTo>
                <a:lnTo>
                  <a:pt x="159897" y="297180"/>
                </a:lnTo>
                <a:lnTo>
                  <a:pt x="155154" y="292100"/>
                </a:lnTo>
                <a:lnTo>
                  <a:pt x="149524" y="287020"/>
                </a:lnTo>
                <a:lnTo>
                  <a:pt x="143134" y="283210"/>
                </a:lnTo>
                <a:lnTo>
                  <a:pt x="136092" y="280670"/>
                </a:lnTo>
                <a:close/>
              </a:path>
              <a:path w="452754" h="452120">
                <a:moveTo>
                  <a:pt x="162822" y="302260"/>
                </a:moveTo>
                <a:lnTo>
                  <a:pt x="133141" y="302260"/>
                </a:lnTo>
                <a:lnTo>
                  <a:pt x="137775" y="304800"/>
                </a:lnTo>
                <a:lnTo>
                  <a:pt x="143568" y="309880"/>
                </a:lnTo>
                <a:lnTo>
                  <a:pt x="144727" y="313690"/>
                </a:lnTo>
                <a:lnTo>
                  <a:pt x="144727" y="322580"/>
                </a:lnTo>
                <a:lnTo>
                  <a:pt x="142410" y="327660"/>
                </a:lnTo>
                <a:lnTo>
                  <a:pt x="140092" y="330200"/>
                </a:lnTo>
                <a:lnTo>
                  <a:pt x="133141" y="335280"/>
                </a:lnTo>
                <a:lnTo>
                  <a:pt x="162091" y="335280"/>
                </a:lnTo>
                <a:lnTo>
                  <a:pt x="163554" y="332740"/>
                </a:lnTo>
                <a:lnTo>
                  <a:pt x="165907" y="326390"/>
                </a:lnTo>
                <a:lnTo>
                  <a:pt x="166740" y="318770"/>
                </a:lnTo>
                <a:lnTo>
                  <a:pt x="165907" y="311150"/>
                </a:lnTo>
                <a:lnTo>
                  <a:pt x="163554" y="303530"/>
                </a:lnTo>
                <a:lnTo>
                  <a:pt x="162822" y="302260"/>
                </a:lnTo>
                <a:close/>
              </a:path>
              <a:path w="452754" h="452120">
                <a:moveTo>
                  <a:pt x="196863" y="295910"/>
                </a:moveTo>
                <a:lnTo>
                  <a:pt x="189568" y="297180"/>
                </a:lnTo>
                <a:lnTo>
                  <a:pt x="183684" y="300990"/>
                </a:lnTo>
                <a:lnTo>
                  <a:pt x="179756" y="306070"/>
                </a:lnTo>
                <a:lnTo>
                  <a:pt x="178326" y="313690"/>
                </a:lnTo>
                <a:lnTo>
                  <a:pt x="179756" y="321310"/>
                </a:lnTo>
                <a:lnTo>
                  <a:pt x="183684" y="327660"/>
                </a:lnTo>
                <a:lnTo>
                  <a:pt x="189568" y="331470"/>
                </a:lnTo>
                <a:lnTo>
                  <a:pt x="196863" y="332740"/>
                </a:lnTo>
                <a:lnTo>
                  <a:pt x="204159" y="331470"/>
                </a:lnTo>
                <a:lnTo>
                  <a:pt x="210042" y="327660"/>
                </a:lnTo>
                <a:lnTo>
                  <a:pt x="213971" y="321310"/>
                </a:lnTo>
                <a:lnTo>
                  <a:pt x="215401" y="313690"/>
                </a:lnTo>
                <a:lnTo>
                  <a:pt x="213971" y="306070"/>
                </a:lnTo>
                <a:lnTo>
                  <a:pt x="210042" y="300990"/>
                </a:lnTo>
                <a:lnTo>
                  <a:pt x="204159" y="297180"/>
                </a:lnTo>
                <a:lnTo>
                  <a:pt x="196863" y="295910"/>
                </a:lnTo>
                <a:close/>
              </a:path>
              <a:path w="452754" h="452120">
                <a:moveTo>
                  <a:pt x="244269" y="303530"/>
                </a:moveTo>
                <a:lnTo>
                  <a:pt x="232780" y="303530"/>
                </a:lnTo>
                <a:lnTo>
                  <a:pt x="228145" y="308610"/>
                </a:lnTo>
                <a:lnTo>
                  <a:pt x="228145" y="320040"/>
                </a:lnTo>
                <a:lnTo>
                  <a:pt x="232780" y="323850"/>
                </a:lnTo>
                <a:lnTo>
                  <a:pt x="244269" y="323850"/>
                </a:lnTo>
                <a:lnTo>
                  <a:pt x="248903" y="320040"/>
                </a:lnTo>
                <a:lnTo>
                  <a:pt x="248903" y="308610"/>
                </a:lnTo>
                <a:lnTo>
                  <a:pt x="244269" y="303530"/>
                </a:lnTo>
                <a:close/>
              </a:path>
              <a:path w="452754" h="452120">
                <a:moveTo>
                  <a:pt x="303991" y="240030"/>
                </a:moveTo>
                <a:lnTo>
                  <a:pt x="288820" y="240030"/>
                </a:lnTo>
                <a:lnTo>
                  <a:pt x="281778" y="242570"/>
                </a:lnTo>
                <a:lnTo>
                  <a:pt x="258172" y="278130"/>
                </a:lnTo>
                <a:lnTo>
                  <a:pt x="259005" y="285750"/>
                </a:lnTo>
                <a:lnTo>
                  <a:pt x="288820" y="314960"/>
                </a:lnTo>
                <a:lnTo>
                  <a:pt x="296406" y="316230"/>
                </a:lnTo>
                <a:lnTo>
                  <a:pt x="303991" y="314960"/>
                </a:lnTo>
                <a:lnTo>
                  <a:pt x="329990" y="294640"/>
                </a:lnTo>
                <a:lnTo>
                  <a:pt x="291771" y="294640"/>
                </a:lnTo>
                <a:lnTo>
                  <a:pt x="284820" y="289560"/>
                </a:lnTo>
                <a:lnTo>
                  <a:pt x="281344" y="285750"/>
                </a:lnTo>
                <a:lnTo>
                  <a:pt x="280185" y="283210"/>
                </a:lnTo>
                <a:lnTo>
                  <a:pt x="280185" y="273050"/>
                </a:lnTo>
                <a:lnTo>
                  <a:pt x="282502" y="269240"/>
                </a:lnTo>
                <a:lnTo>
                  <a:pt x="288295" y="262890"/>
                </a:lnTo>
                <a:lnTo>
                  <a:pt x="291771" y="261620"/>
                </a:lnTo>
                <a:lnTo>
                  <a:pt x="330722" y="261620"/>
                </a:lnTo>
                <a:lnTo>
                  <a:pt x="327796" y="256540"/>
                </a:lnTo>
                <a:lnTo>
                  <a:pt x="323053" y="251460"/>
                </a:lnTo>
                <a:lnTo>
                  <a:pt x="317423" y="246380"/>
                </a:lnTo>
                <a:lnTo>
                  <a:pt x="311033" y="242570"/>
                </a:lnTo>
                <a:lnTo>
                  <a:pt x="303991" y="240030"/>
                </a:lnTo>
                <a:close/>
              </a:path>
              <a:path w="452754" h="452120">
                <a:moveTo>
                  <a:pt x="330722" y="261620"/>
                </a:moveTo>
                <a:lnTo>
                  <a:pt x="301040" y="261620"/>
                </a:lnTo>
                <a:lnTo>
                  <a:pt x="305674" y="264160"/>
                </a:lnTo>
                <a:lnTo>
                  <a:pt x="311467" y="270510"/>
                </a:lnTo>
                <a:lnTo>
                  <a:pt x="312626" y="273050"/>
                </a:lnTo>
                <a:lnTo>
                  <a:pt x="312626" y="283210"/>
                </a:lnTo>
                <a:lnTo>
                  <a:pt x="311467" y="287020"/>
                </a:lnTo>
                <a:lnTo>
                  <a:pt x="307991" y="289560"/>
                </a:lnTo>
                <a:lnTo>
                  <a:pt x="304516" y="293370"/>
                </a:lnTo>
                <a:lnTo>
                  <a:pt x="301040" y="294640"/>
                </a:lnTo>
                <a:lnTo>
                  <a:pt x="329990" y="294640"/>
                </a:lnTo>
                <a:lnTo>
                  <a:pt x="331453" y="292100"/>
                </a:lnTo>
                <a:lnTo>
                  <a:pt x="333806" y="285750"/>
                </a:lnTo>
                <a:lnTo>
                  <a:pt x="334639" y="278130"/>
                </a:lnTo>
                <a:lnTo>
                  <a:pt x="333806" y="270510"/>
                </a:lnTo>
                <a:lnTo>
                  <a:pt x="331453" y="262890"/>
                </a:lnTo>
                <a:lnTo>
                  <a:pt x="330722" y="261620"/>
                </a:lnTo>
                <a:close/>
              </a:path>
              <a:path w="452754" h="452120">
                <a:moveTo>
                  <a:pt x="208449" y="205740"/>
                </a:moveTo>
                <a:lnTo>
                  <a:pt x="173402" y="229870"/>
                </a:lnTo>
                <a:lnTo>
                  <a:pt x="170216" y="243840"/>
                </a:lnTo>
                <a:lnTo>
                  <a:pt x="171048" y="251460"/>
                </a:lnTo>
                <a:lnTo>
                  <a:pt x="173402" y="259080"/>
                </a:lnTo>
                <a:lnTo>
                  <a:pt x="177059" y="265430"/>
                </a:lnTo>
                <a:lnTo>
                  <a:pt x="181802" y="270510"/>
                </a:lnTo>
                <a:lnTo>
                  <a:pt x="186943" y="276860"/>
                </a:lnTo>
                <a:lnTo>
                  <a:pt x="193388" y="279400"/>
                </a:lnTo>
                <a:lnTo>
                  <a:pt x="200701" y="281940"/>
                </a:lnTo>
                <a:lnTo>
                  <a:pt x="208449" y="283210"/>
                </a:lnTo>
                <a:lnTo>
                  <a:pt x="216034" y="281940"/>
                </a:lnTo>
                <a:lnTo>
                  <a:pt x="242724" y="260350"/>
                </a:lnTo>
                <a:lnTo>
                  <a:pt x="203815" y="260350"/>
                </a:lnTo>
                <a:lnTo>
                  <a:pt x="196863" y="256540"/>
                </a:lnTo>
                <a:lnTo>
                  <a:pt x="193388" y="252730"/>
                </a:lnTo>
                <a:lnTo>
                  <a:pt x="192229" y="248920"/>
                </a:lnTo>
                <a:lnTo>
                  <a:pt x="192229" y="240030"/>
                </a:lnTo>
                <a:lnTo>
                  <a:pt x="193388" y="236220"/>
                </a:lnTo>
                <a:lnTo>
                  <a:pt x="196863" y="232410"/>
                </a:lnTo>
                <a:lnTo>
                  <a:pt x="200339" y="229870"/>
                </a:lnTo>
                <a:lnTo>
                  <a:pt x="203815" y="228600"/>
                </a:lnTo>
                <a:lnTo>
                  <a:pt x="242724" y="228600"/>
                </a:lnTo>
                <a:lnTo>
                  <a:pt x="239825" y="223520"/>
                </a:lnTo>
                <a:lnTo>
                  <a:pt x="235097" y="218440"/>
                </a:lnTo>
                <a:lnTo>
                  <a:pt x="229467" y="213360"/>
                </a:lnTo>
                <a:lnTo>
                  <a:pt x="223076" y="209550"/>
                </a:lnTo>
                <a:lnTo>
                  <a:pt x="216034" y="207010"/>
                </a:lnTo>
                <a:lnTo>
                  <a:pt x="208449" y="205740"/>
                </a:lnTo>
                <a:close/>
              </a:path>
              <a:path w="452754" h="452120">
                <a:moveTo>
                  <a:pt x="364762" y="241300"/>
                </a:moveTo>
                <a:lnTo>
                  <a:pt x="357467" y="242570"/>
                </a:lnTo>
                <a:lnTo>
                  <a:pt x="351583" y="246380"/>
                </a:lnTo>
                <a:lnTo>
                  <a:pt x="347655" y="252730"/>
                </a:lnTo>
                <a:lnTo>
                  <a:pt x="346225" y="259080"/>
                </a:lnTo>
                <a:lnTo>
                  <a:pt x="347655" y="266700"/>
                </a:lnTo>
                <a:lnTo>
                  <a:pt x="351583" y="273050"/>
                </a:lnTo>
                <a:lnTo>
                  <a:pt x="357467" y="276860"/>
                </a:lnTo>
                <a:lnTo>
                  <a:pt x="364762" y="278130"/>
                </a:lnTo>
                <a:lnTo>
                  <a:pt x="372058" y="276860"/>
                </a:lnTo>
                <a:lnTo>
                  <a:pt x="377941" y="273050"/>
                </a:lnTo>
                <a:lnTo>
                  <a:pt x="381870" y="266700"/>
                </a:lnTo>
                <a:lnTo>
                  <a:pt x="383300" y="259080"/>
                </a:lnTo>
                <a:lnTo>
                  <a:pt x="381870" y="252730"/>
                </a:lnTo>
                <a:lnTo>
                  <a:pt x="377941" y="246380"/>
                </a:lnTo>
                <a:lnTo>
                  <a:pt x="372058" y="242570"/>
                </a:lnTo>
                <a:lnTo>
                  <a:pt x="364762" y="241300"/>
                </a:lnTo>
                <a:close/>
              </a:path>
              <a:path w="452754" h="452120">
                <a:moveTo>
                  <a:pt x="150520" y="255270"/>
                </a:moveTo>
                <a:lnTo>
                  <a:pt x="138934" y="255270"/>
                </a:lnTo>
                <a:lnTo>
                  <a:pt x="134299" y="259080"/>
                </a:lnTo>
                <a:lnTo>
                  <a:pt x="134299" y="270510"/>
                </a:lnTo>
                <a:lnTo>
                  <a:pt x="138934" y="275590"/>
                </a:lnTo>
                <a:lnTo>
                  <a:pt x="150520" y="275590"/>
                </a:lnTo>
                <a:lnTo>
                  <a:pt x="155154" y="270510"/>
                </a:lnTo>
                <a:lnTo>
                  <a:pt x="155154" y="259080"/>
                </a:lnTo>
                <a:lnTo>
                  <a:pt x="150520" y="255270"/>
                </a:lnTo>
                <a:close/>
              </a:path>
              <a:path w="452754" h="452120">
                <a:moveTo>
                  <a:pt x="242724" y="228600"/>
                </a:moveTo>
                <a:lnTo>
                  <a:pt x="213084" y="228600"/>
                </a:lnTo>
                <a:lnTo>
                  <a:pt x="220035" y="232410"/>
                </a:lnTo>
                <a:lnTo>
                  <a:pt x="223511" y="234950"/>
                </a:lnTo>
                <a:lnTo>
                  <a:pt x="224669" y="240030"/>
                </a:lnTo>
                <a:lnTo>
                  <a:pt x="224669" y="248920"/>
                </a:lnTo>
                <a:lnTo>
                  <a:pt x="222352" y="254000"/>
                </a:lnTo>
                <a:lnTo>
                  <a:pt x="216559" y="259080"/>
                </a:lnTo>
                <a:lnTo>
                  <a:pt x="213084" y="260350"/>
                </a:lnTo>
                <a:lnTo>
                  <a:pt x="242724" y="260350"/>
                </a:lnTo>
                <a:lnTo>
                  <a:pt x="243448" y="259080"/>
                </a:lnTo>
                <a:lnTo>
                  <a:pt x="245768" y="251460"/>
                </a:lnTo>
                <a:lnTo>
                  <a:pt x="246586" y="243840"/>
                </a:lnTo>
                <a:lnTo>
                  <a:pt x="245768" y="237490"/>
                </a:lnTo>
                <a:lnTo>
                  <a:pt x="243448" y="229870"/>
                </a:lnTo>
                <a:lnTo>
                  <a:pt x="242724" y="228600"/>
                </a:lnTo>
                <a:close/>
              </a:path>
              <a:path w="452754" h="452120">
                <a:moveTo>
                  <a:pt x="332322" y="213360"/>
                </a:moveTo>
                <a:lnTo>
                  <a:pt x="320736" y="213360"/>
                </a:lnTo>
                <a:lnTo>
                  <a:pt x="316102" y="218440"/>
                </a:lnTo>
                <a:lnTo>
                  <a:pt x="316102" y="229870"/>
                </a:lnTo>
                <a:lnTo>
                  <a:pt x="320736" y="233680"/>
                </a:lnTo>
                <a:lnTo>
                  <a:pt x="332322" y="233680"/>
                </a:lnTo>
                <a:lnTo>
                  <a:pt x="336956" y="229870"/>
                </a:lnTo>
                <a:lnTo>
                  <a:pt x="336956" y="218440"/>
                </a:lnTo>
                <a:lnTo>
                  <a:pt x="332322" y="213360"/>
                </a:lnTo>
                <a:close/>
              </a:path>
              <a:path w="452754" h="452120">
                <a:moveTo>
                  <a:pt x="272075" y="212090"/>
                </a:moveTo>
                <a:lnTo>
                  <a:pt x="260489" y="212090"/>
                </a:lnTo>
                <a:lnTo>
                  <a:pt x="255855" y="217170"/>
                </a:lnTo>
                <a:lnTo>
                  <a:pt x="255855" y="228600"/>
                </a:lnTo>
                <a:lnTo>
                  <a:pt x="260489" y="232410"/>
                </a:lnTo>
                <a:lnTo>
                  <a:pt x="272075" y="232410"/>
                </a:lnTo>
                <a:lnTo>
                  <a:pt x="276709" y="228600"/>
                </a:lnTo>
                <a:lnTo>
                  <a:pt x="276709" y="217170"/>
                </a:lnTo>
                <a:lnTo>
                  <a:pt x="272075" y="212090"/>
                </a:lnTo>
                <a:close/>
              </a:path>
              <a:path w="452754" h="452120">
                <a:moveTo>
                  <a:pt x="379824" y="147320"/>
                </a:moveTo>
                <a:lnTo>
                  <a:pt x="344777" y="170180"/>
                </a:lnTo>
                <a:lnTo>
                  <a:pt x="341591" y="185420"/>
                </a:lnTo>
                <a:lnTo>
                  <a:pt x="342423" y="193040"/>
                </a:lnTo>
                <a:lnTo>
                  <a:pt x="372239" y="223520"/>
                </a:lnTo>
                <a:lnTo>
                  <a:pt x="379824" y="223520"/>
                </a:lnTo>
                <a:lnTo>
                  <a:pt x="414140" y="201930"/>
                </a:lnTo>
                <a:lnTo>
                  <a:pt x="375190" y="201930"/>
                </a:lnTo>
                <a:lnTo>
                  <a:pt x="370555" y="199390"/>
                </a:lnTo>
                <a:lnTo>
                  <a:pt x="364762" y="193040"/>
                </a:lnTo>
                <a:lnTo>
                  <a:pt x="363604" y="190500"/>
                </a:lnTo>
                <a:lnTo>
                  <a:pt x="363604" y="181610"/>
                </a:lnTo>
                <a:lnTo>
                  <a:pt x="368238" y="173990"/>
                </a:lnTo>
                <a:lnTo>
                  <a:pt x="371714" y="170180"/>
                </a:lnTo>
                <a:lnTo>
                  <a:pt x="375190" y="168910"/>
                </a:lnTo>
                <a:lnTo>
                  <a:pt x="414140" y="168910"/>
                </a:lnTo>
                <a:lnTo>
                  <a:pt x="411215" y="163830"/>
                </a:lnTo>
                <a:lnTo>
                  <a:pt x="406472" y="158750"/>
                </a:lnTo>
                <a:lnTo>
                  <a:pt x="400842" y="153670"/>
                </a:lnTo>
                <a:lnTo>
                  <a:pt x="394451" y="149860"/>
                </a:lnTo>
                <a:lnTo>
                  <a:pt x="387409" y="148590"/>
                </a:lnTo>
                <a:lnTo>
                  <a:pt x="379824" y="147320"/>
                </a:lnTo>
                <a:close/>
              </a:path>
              <a:path w="452754" h="452120">
                <a:moveTo>
                  <a:pt x="297564" y="166370"/>
                </a:moveTo>
                <a:lnTo>
                  <a:pt x="290269" y="167640"/>
                </a:lnTo>
                <a:lnTo>
                  <a:pt x="284385" y="171450"/>
                </a:lnTo>
                <a:lnTo>
                  <a:pt x="280457" y="176530"/>
                </a:lnTo>
                <a:lnTo>
                  <a:pt x="279027" y="184150"/>
                </a:lnTo>
                <a:lnTo>
                  <a:pt x="280457" y="191770"/>
                </a:lnTo>
                <a:lnTo>
                  <a:pt x="284385" y="196850"/>
                </a:lnTo>
                <a:lnTo>
                  <a:pt x="290269" y="201930"/>
                </a:lnTo>
                <a:lnTo>
                  <a:pt x="297564" y="203200"/>
                </a:lnTo>
                <a:lnTo>
                  <a:pt x="304860" y="201930"/>
                </a:lnTo>
                <a:lnTo>
                  <a:pt x="310743" y="196850"/>
                </a:lnTo>
                <a:lnTo>
                  <a:pt x="314671" y="191770"/>
                </a:lnTo>
                <a:lnTo>
                  <a:pt x="316102" y="184150"/>
                </a:lnTo>
                <a:lnTo>
                  <a:pt x="314671" y="176530"/>
                </a:lnTo>
                <a:lnTo>
                  <a:pt x="310743" y="171450"/>
                </a:lnTo>
                <a:lnTo>
                  <a:pt x="304860" y="167640"/>
                </a:lnTo>
                <a:lnTo>
                  <a:pt x="297564" y="166370"/>
                </a:lnTo>
                <a:close/>
              </a:path>
              <a:path w="452754" h="452120">
                <a:moveTo>
                  <a:pt x="414140" y="168910"/>
                </a:moveTo>
                <a:lnTo>
                  <a:pt x="384458" y="168910"/>
                </a:lnTo>
                <a:lnTo>
                  <a:pt x="389093" y="171450"/>
                </a:lnTo>
                <a:lnTo>
                  <a:pt x="394886" y="177800"/>
                </a:lnTo>
                <a:lnTo>
                  <a:pt x="396044" y="180340"/>
                </a:lnTo>
                <a:lnTo>
                  <a:pt x="396044" y="190500"/>
                </a:lnTo>
                <a:lnTo>
                  <a:pt x="391410" y="196850"/>
                </a:lnTo>
                <a:lnTo>
                  <a:pt x="387934" y="200660"/>
                </a:lnTo>
                <a:lnTo>
                  <a:pt x="384458" y="201930"/>
                </a:lnTo>
                <a:lnTo>
                  <a:pt x="414140" y="201930"/>
                </a:lnTo>
                <a:lnTo>
                  <a:pt x="414871" y="200660"/>
                </a:lnTo>
                <a:lnTo>
                  <a:pt x="417225" y="193040"/>
                </a:lnTo>
                <a:lnTo>
                  <a:pt x="418057" y="185420"/>
                </a:lnTo>
                <a:lnTo>
                  <a:pt x="417225" y="177800"/>
                </a:lnTo>
                <a:lnTo>
                  <a:pt x="414871" y="170180"/>
                </a:lnTo>
                <a:lnTo>
                  <a:pt x="414140" y="168910"/>
                </a:lnTo>
                <a:close/>
              </a:path>
              <a:path w="452754" h="452120">
                <a:moveTo>
                  <a:pt x="288295" y="123190"/>
                </a:moveTo>
                <a:lnTo>
                  <a:pt x="276709" y="123190"/>
                </a:lnTo>
                <a:lnTo>
                  <a:pt x="272075" y="127000"/>
                </a:lnTo>
                <a:lnTo>
                  <a:pt x="272075" y="139700"/>
                </a:lnTo>
                <a:lnTo>
                  <a:pt x="276709" y="143510"/>
                </a:lnTo>
                <a:lnTo>
                  <a:pt x="288295" y="143510"/>
                </a:lnTo>
                <a:lnTo>
                  <a:pt x="292930" y="139700"/>
                </a:lnTo>
                <a:lnTo>
                  <a:pt x="292930" y="127000"/>
                </a:lnTo>
                <a:lnTo>
                  <a:pt x="288295" y="123190"/>
                </a:lnTo>
                <a:close/>
              </a:path>
              <a:path w="452754" h="452120">
                <a:moveTo>
                  <a:pt x="421533" y="87630"/>
                </a:moveTo>
                <a:lnTo>
                  <a:pt x="414238" y="88900"/>
                </a:lnTo>
                <a:lnTo>
                  <a:pt x="408354" y="92710"/>
                </a:lnTo>
                <a:lnTo>
                  <a:pt x="404426" y="97790"/>
                </a:lnTo>
                <a:lnTo>
                  <a:pt x="402996" y="105410"/>
                </a:lnTo>
                <a:lnTo>
                  <a:pt x="405078" y="113030"/>
                </a:lnTo>
                <a:lnTo>
                  <a:pt x="409223" y="119380"/>
                </a:lnTo>
                <a:lnTo>
                  <a:pt x="414889" y="123190"/>
                </a:lnTo>
                <a:lnTo>
                  <a:pt x="421533" y="124460"/>
                </a:lnTo>
                <a:lnTo>
                  <a:pt x="428814" y="123190"/>
                </a:lnTo>
                <a:lnTo>
                  <a:pt x="434664" y="118110"/>
                </a:lnTo>
                <a:lnTo>
                  <a:pt x="438559" y="113030"/>
                </a:lnTo>
                <a:lnTo>
                  <a:pt x="439974" y="105410"/>
                </a:lnTo>
                <a:lnTo>
                  <a:pt x="438559" y="97790"/>
                </a:lnTo>
                <a:lnTo>
                  <a:pt x="434664" y="92710"/>
                </a:lnTo>
                <a:lnTo>
                  <a:pt x="428814" y="88900"/>
                </a:lnTo>
                <a:lnTo>
                  <a:pt x="421533" y="8763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7" name="object 4"/>
          <p:cNvSpPr/>
          <p:nvPr/>
        </p:nvSpPr>
        <p:spPr>
          <a:xfrm>
            <a:off x="12911040" y="2000160"/>
            <a:ext cx="337680" cy="337680"/>
          </a:xfrm>
          <a:custGeom>
            <a:avLst/>
            <a:gdLst>
              <a:gd name="textAreaLeft" fmla="*/ 0 w 337680"/>
              <a:gd name="textAreaRight" fmla="*/ 338400 w 337680"/>
              <a:gd name="textAreaTop" fmla="*/ 0 h 337680"/>
              <a:gd name="textAreaBottom" fmla="*/ 338400 h 337680"/>
            </a:gdLst>
            <a:ahLst/>
            <a:cxnLst/>
            <a:rect l="textAreaLeft" t="textAreaTop" r="textAreaRight" b="textAreaBottom"/>
            <a:pathLst>
              <a:path w="338455" h="338455">
                <a:moveTo>
                  <a:pt x="169057" y="0"/>
                </a:moveTo>
                <a:lnTo>
                  <a:pt x="124385" y="6008"/>
                </a:lnTo>
                <a:lnTo>
                  <a:pt x="84076" y="22982"/>
                </a:lnTo>
                <a:lnTo>
                  <a:pt x="49807" y="49343"/>
                </a:lnTo>
                <a:lnTo>
                  <a:pt x="23254" y="83511"/>
                </a:lnTo>
                <a:lnTo>
                  <a:pt x="6092" y="123908"/>
                </a:lnTo>
                <a:lnTo>
                  <a:pt x="0" y="168955"/>
                </a:lnTo>
                <a:lnTo>
                  <a:pt x="6092" y="213634"/>
                </a:lnTo>
                <a:lnTo>
                  <a:pt x="23254" y="253928"/>
                </a:lnTo>
                <a:lnTo>
                  <a:pt x="49807" y="288170"/>
                </a:lnTo>
                <a:lnTo>
                  <a:pt x="84076" y="314692"/>
                </a:lnTo>
                <a:lnTo>
                  <a:pt x="124385" y="331828"/>
                </a:lnTo>
                <a:lnTo>
                  <a:pt x="169057" y="337911"/>
                </a:lnTo>
                <a:lnTo>
                  <a:pt x="203018" y="334380"/>
                </a:lnTo>
                <a:lnTo>
                  <a:pt x="234807" y="324354"/>
                </a:lnTo>
                <a:lnTo>
                  <a:pt x="245870" y="318323"/>
                </a:lnTo>
                <a:lnTo>
                  <a:pt x="171374" y="318323"/>
                </a:lnTo>
                <a:lnTo>
                  <a:pt x="125782" y="310950"/>
                </a:lnTo>
                <a:lnTo>
                  <a:pt x="86345" y="290460"/>
                </a:lnTo>
                <a:lnTo>
                  <a:pt x="55346" y="259299"/>
                </a:lnTo>
                <a:lnTo>
                  <a:pt x="35072" y="219912"/>
                </a:lnTo>
                <a:lnTo>
                  <a:pt x="27806" y="174745"/>
                </a:lnTo>
                <a:lnTo>
                  <a:pt x="34673" y="131413"/>
                </a:lnTo>
                <a:lnTo>
                  <a:pt x="53826" y="93175"/>
                </a:lnTo>
                <a:lnTo>
                  <a:pt x="83091" y="62371"/>
                </a:lnTo>
                <a:lnTo>
                  <a:pt x="120295" y="41340"/>
                </a:lnTo>
                <a:lnTo>
                  <a:pt x="163264" y="32420"/>
                </a:lnTo>
                <a:lnTo>
                  <a:pt x="177167" y="32420"/>
                </a:lnTo>
                <a:lnTo>
                  <a:pt x="177167" y="25473"/>
                </a:lnTo>
                <a:lnTo>
                  <a:pt x="256965" y="25473"/>
                </a:lnTo>
                <a:lnTo>
                  <a:pt x="254081" y="23240"/>
                </a:lnTo>
                <a:lnTo>
                  <a:pt x="213763" y="6089"/>
                </a:lnTo>
                <a:lnTo>
                  <a:pt x="169057" y="0"/>
                </a:lnTo>
                <a:close/>
              </a:path>
              <a:path w="338455" h="338455">
                <a:moveTo>
                  <a:pt x="177167" y="32420"/>
                </a:moveTo>
                <a:lnTo>
                  <a:pt x="163264" y="32420"/>
                </a:lnTo>
                <a:lnTo>
                  <a:pt x="163264" y="174745"/>
                </a:lnTo>
                <a:lnTo>
                  <a:pt x="257110" y="281271"/>
                </a:lnTo>
                <a:lnTo>
                  <a:pt x="237848" y="294388"/>
                </a:lnTo>
                <a:lnTo>
                  <a:pt x="216849" y="304573"/>
                </a:lnTo>
                <a:lnTo>
                  <a:pt x="194546" y="312371"/>
                </a:lnTo>
                <a:lnTo>
                  <a:pt x="171374" y="318323"/>
                </a:lnTo>
                <a:lnTo>
                  <a:pt x="245870" y="318323"/>
                </a:lnTo>
                <a:lnTo>
                  <a:pt x="263555" y="308683"/>
                </a:lnTo>
                <a:lnTo>
                  <a:pt x="288433" y="288170"/>
                </a:lnTo>
                <a:lnTo>
                  <a:pt x="303062" y="270850"/>
                </a:lnTo>
                <a:lnTo>
                  <a:pt x="267537" y="270850"/>
                </a:lnTo>
                <a:lnTo>
                  <a:pt x="185277" y="175903"/>
                </a:lnTo>
                <a:lnTo>
                  <a:pt x="337425" y="175903"/>
                </a:lnTo>
                <a:lnTo>
                  <a:pt x="338115" y="168955"/>
                </a:lnTo>
                <a:lnTo>
                  <a:pt x="337010" y="160850"/>
                </a:lnTo>
                <a:lnTo>
                  <a:pt x="177167" y="160850"/>
                </a:lnTo>
                <a:lnTo>
                  <a:pt x="177167" y="32420"/>
                </a:lnTo>
                <a:close/>
              </a:path>
              <a:path w="338455" h="338455">
                <a:moveTo>
                  <a:pt x="337425" y="175903"/>
                </a:moveTo>
                <a:lnTo>
                  <a:pt x="311564" y="175903"/>
                </a:lnTo>
                <a:lnTo>
                  <a:pt x="307961" y="202769"/>
                </a:lnTo>
                <a:lnTo>
                  <a:pt x="299254" y="227574"/>
                </a:lnTo>
                <a:lnTo>
                  <a:pt x="285984" y="249990"/>
                </a:lnTo>
                <a:lnTo>
                  <a:pt x="268696" y="269692"/>
                </a:lnTo>
                <a:lnTo>
                  <a:pt x="267537" y="270850"/>
                </a:lnTo>
                <a:lnTo>
                  <a:pt x="303062" y="270850"/>
                </a:lnTo>
                <a:lnTo>
                  <a:pt x="309358" y="263396"/>
                </a:lnTo>
                <a:lnTo>
                  <a:pt x="324984" y="234666"/>
                </a:lnTo>
                <a:lnTo>
                  <a:pt x="334745" y="202896"/>
                </a:lnTo>
                <a:lnTo>
                  <a:pt x="337425" y="175903"/>
                </a:lnTo>
                <a:close/>
              </a:path>
              <a:path w="338455" h="338455">
                <a:moveTo>
                  <a:pt x="256965" y="25473"/>
                </a:moveTo>
                <a:lnTo>
                  <a:pt x="177167" y="25473"/>
                </a:lnTo>
                <a:lnTo>
                  <a:pt x="218960" y="34337"/>
                </a:lnTo>
                <a:lnTo>
                  <a:pt x="255414" y="54146"/>
                </a:lnTo>
                <a:lnTo>
                  <a:pt x="284527" y="83060"/>
                </a:lnTo>
                <a:lnTo>
                  <a:pt x="304297" y="119241"/>
                </a:lnTo>
                <a:lnTo>
                  <a:pt x="312722" y="160850"/>
                </a:lnTo>
                <a:lnTo>
                  <a:pt x="337010" y="160850"/>
                </a:lnTo>
                <a:lnTo>
                  <a:pt x="332029" y="124310"/>
                </a:lnTo>
                <a:lnTo>
                  <a:pt x="314882" y="84025"/>
                </a:lnTo>
                <a:lnTo>
                  <a:pt x="288344" y="49777"/>
                </a:lnTo>
                <a:lnTo>
                  <a:pt x="256965" y="2547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38" name="object 5"/>
          <p:cNvPicPr/>
          <p:nvPr/>
        </p:nvPicPr>
        <p:blipFill>
          <a:blip r:embed="rId3"/>
          <a:stretch/>
        </p:blipFill>
        <p:spPr>
          <a:xfrm>
            <a:off x="11438280" y="7045920"/>
            <a:ext cx="216000" cy="243360"/>
          </a:xfrm>
          <a:prstGeom prst="rect">
            <a:avLst/>
          </a:prstGeom>
          <a:ln w="0">
            <a:noFill/>
          </a:ln>
        </p:spPr>
      </p:pic>
      <p:pic>
        <p:nvPicPr>
          <p:cNvPr id="339" name="object 6"/>
          <p:cNvPicPr/>
          <p:nvPr/>
        </p:nvPicPr>
        <p:blipFill>
          <a:blip r:embed="rId4"/>
          <a:stretch/>
        </p:blipFill>
        <p:spPr>
          <a:xfrm>
            <a:off x="9756720" y="6436080"/>
            <a:ext cx="248040" cy="236520"/>
          </a:xfrm>
          <a:prstGeom prst="rect">
            <a:avLst/>
          </a:prstGeom>
          <a:ln w="0">
            <a:noFill/>
          </a:ln>
        </p:spPr>
      </p:pic>
      <p:sp>
        <p:nvSpPr>
          <p:cNvPr id="340" name="object 7"/>
          <p:cNvSpPr/>
          <p:nvPr/>
        </p:nvSpPr>
        <p:spPr>
          <a:xfrm>
            <a:off x="9545040" y="6909480"/>
            <a:ext cx="388440" cy="415080"/>
          </a:xfrm>
          <a:custGeom>
            <a:avLst/>
            <a:gdLst>
              <a:gd name="textAreaLeft" fmla="*/ 0 w 388440"/>
              <a:gd name="textAreaRight" fmla="*/ 389160 w 388440"/>
              <a:gd name="textAreaTop" fmla="*/ 0 h 415080"/>
              <a:gd name="textAreaBottom" fmla="*/ 415800 h 415080"/>
            </a:gdLst>
            <a:ahLst/>
            <a:cxnLst/>
            <a:rect l="textAreaLeft" t="textAreaTop" r="textAreaRight" b="textAreaBottom"/>
            <a:pathLst>
              <a:path w="389254" h="415925">
                <a:moveTo>
                  <a:pt x="210766" y="268495"/>
                </a:moveTo>
                <a:lnTo>
                  <a:pt x="179484" y="268495"/>
                </a:lnTo>
                <a:lnTo>
                  <a:pt x="179484" y="314792"/>
                </a:lnTo>
                <a:lnTo>
                  <a:pt x="171374" y="317108"/>
                </a:lnTo>
                <a:lnTo>
                  <a:pt x="164423" y="321729"/>
                </a:lnTo>
                <a:lnTo>
                  <a:pt x="152837" y="333308"/>
                </a:lnTo>
                <a:lnTo>
                  <a:pt x="148202" y="340246"/>
                </a:lnTo>
                <a:lnTo>
                  <a:pt x="145885" y="348351"/>
                </a:lnTo>
                <a:lnTo>
                  <a:pt x="6951" y="348351"/>
                </a:lnTo>
                <a:lnTo>
                  <a:pt x="0" y="355299"/>
                </a:lnTo>
                <a:lnTo>
                  <a:pt x="0" y="371499"/>
                </a:lnTo>
                <a:lnTo>
                  <a:pt x="6951" y="378437"/>
                </a:lnTo>
                <a:lnTo>
                  <a:pt x="145885" y="378437"/>
                </a:lnTo>
                <a:lnTo>
                  <a:pt x="148040" y="384480"/>
                </a:lnTo>
                <a:lnTo>
                  <a:pt x="184372" y="414431"/>
                </a:lnTo>
                <a:lnTo>
                  <a:pt x="194546" y="415480"/>
                </a:lnTo>
                <a:lnTo>
                  <a:pt x="204720" y="414431"/>
                </a:lnTo>
                <a:lnTo>
                  <a:pt x="214242" y="411427"/>
                </a:lnTo>
                <a:lnTo>
                  <a:pt x="222895" y="406687"/>
                </a:lnTo>
                <a:lnTo>
                  <a:pt x="230462" y="400428"/>
                </a:lnTo>
                <a:lnTo>
                  <a:pt x="233477" y="396954"/>
                </a:lnTo>
                <a:lnTo>
                  <a:pt x="186436" y="396954"/>
                </a:lnTo>
                <a:lnTo>
                  <a:pt x="178326" y="393490"/>
                </a:lnTo>
                <a:lnTo>
                  <a:pt x="166740" y="381911"/>
                </a:lnTo>
                <a:lnTo>
                  <a:pt x="163264" y="373815"/>
                </a:lnTo>
                <a:lnTo>
                  <a:pt x="163264" y="355299"/>
                </a:lnTo>
                <a:lnTo>
                  <a:pt x="166740" y="347193"/>
                </a:lnTo>
                <a:lnTo>
                  <a:pt x="178326" y="335624"/>
                </a:lnTo>
                <a:lnTo>
                  <a:pt x="186436" y="332150"/>
                </a:lnTo>
                <a:lnTo>
                  <a:pt x="236255" y="332150"/>
                </a:lnTo>
                <a:lnTo>
                  <a:pt x="225828" y="321729"/>
                </a:lnTo>
                <a:lnTo>
                  <a:pt x="218876" y="317108"/>
                </a:lnTo>
                <a:lnTo>
                  <a:pt x="210766" y="314792"/>
                </a:lnTo>
                <a:lnTo>
                  <a:pt x="210766" y="268495"/>
                </a:lnTo>
                <a:close/>
              </a:path>
              <a:path w="389254" h="415925">
                <a:moveTo>
                  <a:pt x="236255" y="332150"/>
                </a:moveTo>
                <a:lnTo>
                  <a:pt x="204973" y="332150"/>
                </a:lnTo>
                <a:lnTo>
                  <a:pt x="213084" y="335624"/>
                </a:lnTo>
                <a:lnTo>
                  <a:pt x="224669" y="347193"/>
                </a:lnTo>
                <a:lnTo>
                  <a:pt x="228145" y="355299"/>
                </a:lnTo>
                <a:lnTo>
                  <a:pt x="228145" y="373815"/>
                </a:lnTo>
                <a:lnTo>
                  <a:pt x="224669" y="381911"/>
                </a:lnTo>
                <a:lnTo>
                  <a:pt x="213084" y="393490"/>
                </a:lnTo>
                <a:lnTo>
                  <a:pt x="204973" y="396954"/>
                </a:lnTo>
                <a:lnTo>
                  <a:pt x="233477" y="396954"/>
                </a:lnTo>
                <a:lnTo>
                  <a:pt x="234572" y="395693"/>
                </a:lnTo>
                <a:lnTo>
                  <a:pt x="238138" y="390304"/>
                </a:lnTo>
                <a:lnTo>
                  <a:pt x="241053" y="384480"/>
                </a:lnTo>
                <a:lnTo>
                  <a:pt x="243207" y="378437"/>
                </a:lnTo>
                <a:lnTo>
                  <a:pt x="382141" y="378437"/>
                </a:lnTo>
                <a:lnTo>
                  <a:pt x="389093" y="371499"/>
                </a:lnTo>
                <a:lnTo>
                  <a:pt x="389093" y="355299"/>
                </a:lnTo>
                <a:lnTo>
                  <a:pt x="382141" y="348351"/>
                </a:lnTo>
                <a:lnTo>
                  <a:pt x="244365" y="348351"/>
                </a:lnTo>
                <a:lnTo>
                  <a:pt x="242048" y="340246"/>
                </a:lnTo>
                <a:lnTo>
                  <a:pt x="237414" y="333308"/>
                </a:lnTo>
                <a:lnTo>
                  <a:pt x="236255" y="332150"/>
                </a:lnTo>
                <a:close/>
              </a:path>
              <a:path w="389254" h="415925">
                <a:moveTo>
                  <a:pt x="303357" y="0"/>
                </a:moveTo>
                <a:lnTo>
                  <a:pt x="87956" y="0"/>
                </a:lnTo>
                <a:lnTo>
                  <a:pt x="63392" y="4883"/>
                </a:lnTo>
                <a:lnTo>
                  <a:pt x="43145" y="18229"/>
                </a:lnTo>
                <a:lnTo>
                  <a:pt x="29397" y="38085"/>
                </a:lnTo>
                <a:lnTo>
                  <a:pt x="24330" y="62497"/>
                </a:lnTo>
                <a:lnTo>
                  <a:pt x="24330" y="205998"/>
                </a:lnTo>
                <a:lnTo>
                  <a:pt x="29216" y="229925"/>
                </a:lnTo>
                <a:lnTo>
                  <a:pt x="42566" y="249835"/>
                </a:lnTo>
                <a:lnTo>
                  <a:pt x="62414" y="263451"/>
                </a:lnTo>
                <a:lnTo>
                  <a:pt x="86797" y="268495"/>
                </a:lnTo>
                <a:lnTo>
                  <a:pt x="303357" y="268495"/>
                </a:lnTo>
                <a:lnTo>
                  <a:pt x="327307" y="263614"/>
                </a:lnTo>
                <a:lnTo>
                  <a:pt x="347239" y="250269"/>
                </a:lnTo>
                <a:lnTo>
                  <a:pt x="353791" y="240725"/>
                </a:lnTo>
                <a:lnTo>
                  <a:pt x="87956" y="240725"/>
                </a:lnTo>
                <a:lnTo>
                  <a:pt x="74901" y="238084"/>
                </a:lnTo>
                <a:lnTo>
                  <a:pt x="64253" y="230884"/>
                </a:lnTo>
                <a:lnTo>
                  <a:pt x="57081" y="220213"/>
                </a:lnTo>
                <a:lnTo>
                  <a:pt x="54453" y="207156"/>
                </a:lnTo>
                <a:lnTo>
                  <a:pt x="54453" y="203692"/>
                </a:lnTo>
                <a:lnTo>
                  <a:pt x="365921" y="203692"/>
                </a:lnTo>
                <a:lnTo>
                  <a:pt x="365921" y="185175"/>
                </a:lnTo>
                <a:lnTo>
                  <a:pt x="54453" y="185175"/>
                </a:lnTo>
                <a:lnTo>
                  <a:pt x="54453" y="63655"/>
                </a:lnTo>
                <a:lnTo>
                  <a:pt x="57081" y="50599"/>
                </a:lnTo>
                <a:lnTo>
                  <a:pt x="64253" y="39931"/>
                </a:lnTo>
                <a:lnTo>
                  <a:pt x="74901" y="32735"/>
                </a:lnTo>
                <a:lnTo>
                  <a:pt x="87956" y="30095"/>
                </a:lnTo>
                <a:lnTo>
                  <a:pt x="356304" y="30095"/>
                </a:lnTo>
                <a:lnTo>
                  <a:pt x="355168" y="27995"/>
                </a:lnTo>
                <a:lnTo>
                  <a:pt x="347383" y="18516"/>
                </a:lnTo>
                <a:lnTo>
                  <a:pt x="338549" y="10742"/>
                </a:lnTo>
                <a:lnTo>
                  <a:pt x="327977" y="4919"/>
                </a:lnTo>
                <a:lnTo>
                  <a:pt x="316101" y="1266"/>
                </a:lnTo>
                <a:lnTo>
                  <a:pt x="303357" y="0"/>
                </a:lnTo>
                <a:close/>
              </a:path>
              <a:path w="389254" h="415925">
                <a:moveTo>
                  <a:pt x="365921" y="203692"/>
                </a:moveTo>
                <a:lnTo>
                  <a:pt x="336956" y="203692"/>
                </a:lnTo>
                <a:lnTo>
                  <a:pt x="336956" y="207156"/>
                </a:lnTo>
                <a:lnTo>
                  <a:pt x="334313" y="220213"/>
                </a:lnTo>
                <a:lnTo>
                  <a:pt x="327108" y="230884"/>
                </a:lnTo>
                <a:lnTo>
                  <a:pt x="316427" y="238084"/>
                </a:lnTo>
                <a:lnTo>
                  <a:pt x="303357" y="240725"/>
                </a:lnTo>
                <a:lnTo>
                  <a:pt x="353791" y="240725"/>
                </a:lnTo>
                <a:lnTo>
                  <a:pt x="360870" y="230414"/>
                </a:lnTo>
                <a:lnTo>
                  <a:pt x="365921" y="205998"/>
                </a:lnTo>
                <a:lnTo>
                  <a:pt x="365921" y="203692"/>
                </a:lnTo>
                <a:close/>
              </a:path>
              <a:path w="389254" h="415925">
                <a:moveTo>
                  <a:pt x="356304" y="30095"/>
                </a:moveTo>
                <a:lnTo>
                  <a:pt x="312626" y="30095"/>
                </a:lnTo>
                <a:lnTo>
                  <a:pt x="320736" y="33559"/>
                </a:lnTo>
                <a:lnTo>
                  <a:pt x="332322" y="45138"/>
                </a:lnTo>
                <a:lnTo>
                  <a:pt x="335798" y="53234"/>
                </a:lnTo>
                <a:lnTo>
                  <a:pt x="335798" y="185175"/>
                </a:lnTo>
                <a:lnTo>
                  <a:pt x="365921" y="185175"/>
                </a:lnTo>
                <a:lnTo>
                  <a:pt x="365921" y="62497"/>
                </a:lnTo>
                <a:lnTo>
                  <a:pt x="364654" y="50418"/>
                </a:lnTo>
                <a:lnTo>
                  <a:pt x="360997" y="38773"/>
                </a:lnTo>
                <a:lnTo>
                  <a:pt x="356304" y="30095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1" name="object 8"/>
          <p:cNvPicPr/>
          <p:nvPr/>
        </p:nvPicPr>
        <p:blipFill>
          <a:blip r:embed="rId5"/>
          <a:stretch/>
        </p:blipFill>
        <p:spPr>
          <a:xfrm>
            <a:off x="10105200" y="5001120"/>
            <a:ext cx="160200" cy="196200"/>
          </a:xfrm>
          <a:prstGeom prst="rect">
            <a:avLst/>
          </a:prstGeom>
          <a:ln w="0">
            <a:noFill/>
          </a:ln>
        </p:spPr>
      </p:pic>
      <p:sp>
        <p:nvSpPr>
          <p:cNvPr id="342" name="object 9"/>
          <p:cNvSpPr/>
          <p:nvPr/>
        </p:nvSpPr>
        <p:spPr>
          <a:xfrm>
            <a:off x="10906560" y="4520880"/>
            <a:ext cx="274320" cy="277560"/>
          </a:xfrm>
          <a:custGeom>
            <a:avLst/>
            <a:gdLst>
              <a:gd name="textAreaLeft" fmla="*/ 0 w 274320"/>
              <a:gd name="textAreaRight" fmla="*/ 275040 w 27432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4954" h="278129">
                <a:moveTo>
                  <a:pt x="87268" y="118243"/>
                </a:moveTo>
                <a:lnTo>
                  <a:pt x="12744" y="175903"/>
                </a:lnTo>
                <a:lnTo>
                  <a:pt x="0" y="206008"/>
                </a:lnTo>
                <a:lnTo>
                  <a:pt x="669" y="213787"/>
                </a:lnTo>
                <a:lnTo>
                  <a:pt x="2751" y="221350"/>
                </a:lnTo>
                <a:lnTo>
                  <a:pt x="6354" y="228478"/>
                </a:lnTo>
                <a:lnTo>
                  <a:pt x="11585" y="234955"/>
                </a:lnTo>
                <a:lnTo>
                  <a:pt x="11585" y="236113"/>
                </a:lnTo>
                <a:lnTo>
                  <a:pt x="40454" y="265060"/>
                </a:lnTo>
                <a:lnTo>
                  <a:pt x="70577" y="277797"/>
                </a:lnTo>
                <a:lnTo>
                  <a:pt x="78361" y="277128"/>
                </a:lnTo>
                <a:lnTo>
                  <a:pt x="85928" y="275047"/>
                </a:lnTo>
                <a:lnTo>
                  <a:pt x="93061" y="271447"/>
                </a:lnTo>
                <a:lnTo>
                  <a:pt x="99542" y="266218"/>
                </a:lnTo>
                <a:lnTo>
                  <a:pt x="100700" y="266218"/>
                </a:lnTo>
                <a:lnTo>
                  <a:pt x="113445" y="253481"/>
                </a:lnTo>
                <a:lnTo>
                  <a:pt x="65943" y="253481"/>
                </a:lnTo>
                <a:lnTo>
                  <a:pt x="61308" y="251166"/>
                </a:lnTo>
                <a:lnTo>
                  <a:pt x="56674" y="247692"/>
                </a:lnTo>
                <a:lnTo>
                  <a:pt x="24330" y="215271"/>
                </a:lnTo>
                <a:lnTo>
                  <a:pt x="22013" y="209481"/>
                </a:lnTo>
                <a:lnTo>
                  <a:pt x="22013" y="199060"/>
                </a:lnTo>
                <a:lnTo>
                  <a:pt x="24330" y="194429"/>
                </a:lnTo>
                <a:lnTo>
                  <a:pt x="27806" y="189797"/>
                </a:lnTo>
                <a:lnTo>
                  <a:pt x="76370" y="141166"/>
                </a:lnTo>
                <a:lnTo>
                  <a:pt x="79846" y="138850"/>
                </a:lnTo>
                <a:lnTo>
                  <a:pt x="84480" y="138850"/>
                </a:lnTo>
                <a:lnTo>
                  <a:pt x="89114" y="137692"/>
                </a:lnTo>
                <a:lnTo>
                  <a:pt x="110548" y="137692"/>
                </a:lnTo>
                <a:lnTo>
                  <a:pt x="113445" y="131903"/>
                </a:lnTo>
                <a:lnTo>
                  <a:pt x="111128" y="124955"/>
                </a:lnTo>
                <a:lnTo>
                  <a:pt x="106493" y="122640"/>
                </a:lnTo>
                <a:lnTo>
                  <a:pt x="100230" y="120306"/>
                </a:lnTo>
                <a:lnTo>
                  <a:pt x="93749" y="118732"/>
                </a:lnTo>
                <a:lnTo>
                  <a:pt x="87268" y="118243"/>
                </a:lnTo>
                <a:close/>
              </a:path>
              <a:path w="274954" h="278129">
                <a:moveTo>
                  <a:pt x="143568" y="162008"/>
                </a:moveTo>
                <a:lnTo>
                  <a:pt x="138934" y="164324"/>
                </a:lnTo>
                <a:lnTo>
                  <a:pt x="133141" y="166639"/>
                </a:lnTo>
                <a:lnTo>
                  <a:pt x="131982" y="173587"/>
                </a:lnTo>
                <a:lnTo>
                  <a:pt x="134299" y="178218"/>
                </a:lnTo>
                <a:lnTo>
                  <a:pt x="136617" y="181692"/>
                </a:lnTo>
                <a:lnTo>
                  <a:pt x="136617" y="190955"/>
                </a:lnTo>
                <a:lnTo>
                  <a:pt x="135458" y="195587"/>
                </a:lnTo>
                <a:lnTo>
                  <a:pt x="134299" y="199060"/>
                </a:lnTo>
                <a:lnTo>
                  <a:pt x="82163" y="251166"/>
                </a:lnTo>
                <a:lnTo>
                  <a:pt x="76370" y="253481"/>
                </a:lnTo>
                <a:lnTo>
                  <a:pt x="113445" y="253481"/>
                </a:lnTo>
                <a:lnTo>
                  <a:pt x="145885" y="221060"/>
                </a:lnTo>
                <a:lnTo>
                  <a:pt x="157906" y="191643"/>
                </a:lnTo>
                <a:lnTo>
                  <a:pt x="157471" y="185166"/>
                </a:lnTo>
                <a:lnTo>
                  <a:pt x="156168" y="178689"/>
                </a:lnTo>
                <a:lnTo>
                  <a:pt x="153995" y="172429"/>
                </a:lnTo>
                <a:lnTo>
                  <a:pt x="150520" y="164324"/>
                </a:lnTo>
                <a:lnTo>
                  <a:pt x="143568" y="162008"/>
                </a:lnTo>
                <a:close/>
              </a:path>
              <a:path w="274954" h="278129">
                <a:moveTo>
                  <a:pt x="184119" y="81052"/>
                </a:moveTo>
                <a:lnTo>
                  <a:pt x="178326" y="81052"/>
                </a:lnTo>
                <a:lnTo>
                  <a:pt x="83321" y="175903"/>
                </a:lnTo>
                <a:lnTo>
                  <a:pt x="79846" y="180534"/>
                </a:lnTo>
                <a:lnTo>
                  <a:pt x="79846" y="186324"/>
                </a:lnTo>
                <a:lnTo>
                  <a:pt x="83321" y="190955"/>
                </a:lnTo>
                <a:lnTo>
                  <a:pt x="87956" y="195587"/>
                </a:lnTo>
                <a:lnTo>
                  <a:pt x="93749" y="195587"/>
                </a:lnTo>
                <a:lnTo>
                  <a:pt x="188753" y="100640"/>
                </a:lnTo>
                <a:lnTo>
                  <a:pt x="193388" y="96105"/>
                </a:lnTo>
                <a:lnTo>
                  <a:pt x="193388" y="90315"/>
                </a:lnTo>
                <a:lnTo>
                  <a:pt x="184119" y="81052"/>
                </a:lnTo>
                <a:close/>
              </a:path>
              <a:path w="274954" h="278129">
                <a:moveTo>
                  <a:pt x="172533" y="130745"/>
                </a:moveTo>
                <a:lnTo>
                  <a:pt x="165581" y="133061"/>
                </a:lnTo>
                <a:lnTo>
                  <a:pt x="163264" y="137692"/>
                </a:lnTo>
                <a:lnTo>
                  <a:pt x="160947" y="143482"/>
                </a:lnTo>
                <a:lnTo>
                  <a:pt x="163264" y="149271"/>
                </a:lnTo>
                <a:lnTo>
                  <a:pt x="167899" y="151587"/>
                </a:lnTo>
                <a:lnTo>
                  <a:pt x="174162" y="153921"/>
                </a:lnTo>
                <a:lnTo>
                  <a:pt x="180643" y="155495"/>
                </a:lnTo>
                <a:lnTo>
                  <a:pt x="187124" y="155983"/>
                </a:lnTo>
                <a:lnTo>
                  <a:pt x="193388" y="155061"/>
                </a:lnTo>
                <a:lnTo>
                  <a:pt x="223496" y="136534"/>
                </a:lnTo>
                <a:lnTo>
                  <a:pt x="185277" y="136534"/>
                </a:lnTo>
                <a:lnTo>
                  <a:pt x="180643" y="135376"/>
                </a:lnTo>
                <a:lnTo>
                  <a:pt x="177167" y="133061"/>
                </a:lnTo>
                <a:lnTo>
                  <a:pt x="172533" y="130745"/>
                </a:lnTo>
                <a:close/>
              </a:path>
              <a:path w="274954" h="278129">
                <a:moveTo>
                  <a:pt x="110548" y="137692"/>
                </a:moveTo>
                <a:lnTo>
                  <a:pt x="89114" y="137692"/>
                </a:lnTo>
                <a:lnTo>
                  <a:pt x="93749" y="138850"/>
                </a:lnTo>
                <a:lnTo>
                  <a:pt x="97225" y="141166"/>
                </a:lnTo>
                <a:lnTo>
                  <a:pt x="103017" y="143482"/>
                </a:lnTo>
                <a:lnTo>
                  <a:pt x="108810" y="141166"/>
                </a:lnTo>
                <a:lnTo>
                  <a:pt x="110548" y="137692"/>
                </a:lnTo>
                <a:close/>
              </a:path>
              <a:path w="274954" h="278129">
                <a:moveTo>
                  <a:pt x="241952" y="20842"/>
                </a:moveTo>
                <a:lnTo>
                  <a:pt x="208449" y="20842"/>
                </a:lnTo>
                <a:lnTo>
                  <a:pt x="213084" y="23157"/>
                </a:lnTo>
                <a:lnTo>
                  <a:pt x="217718" y="26631"/>
                </a:lnTo>
                <a:lnTo>
                  <a:pt x="250062" y="59052"/>
                </a:lnTo>
                <a:lnTo>
                  <a:pt x="252379" y="64841"/>
                </a:lnTo>
                <a:lnTo>
                  <a:pt x="252379" y="75262"/>
                </a:lnTo>
                <a:lnTo>
                  <a:pt x="250062" y="79894"/>
                </a:lnTo>
                <a:lnTo>
                  <a:pt x="246586" y="84526"/>
                </a:lnTo>
                <a:lnTo>
                  <a:pt x="198022" y="133061"/>
                </a:lnTo>
                <a:lnTo>
                  <a:pt x="194546" y="134218"/>
                </a:lnTo>
                <a:lnTo>
                  <a:pt x="185277" y="136534"/>
                </a:lnTo>
                <a:lnTo>
                  <a:pt x="223496" y="136534"/>
                </a:lnTo>
                <a:lnTo>
                  <a:pt x="261648" y="98324"/>
                </a:lnTo>
                <a:lnTo>
                  <a:pt x="267549" y="93241"/>
                </a:lnTo>
                <a:lnTo>
                  <a:pt x="271496" y="86829"/>
                </a:lnTo>
                <a:lnTo>
                  <a:pt x="273704" y="79531"/>
                </a:lnTo>
                <a:lnTo>
                  <a:pt x="274392" y="71789"/>
                </a:lnTo>
                <a:lnTo>
                  <a:pt x="273722" y="64009"/>
                </a:lnTo>
                <a:lnTo>
                  <a:pt x="271641" y="56447"/>
                </a:lnTo>
                <a:lnTo>
                  <a:pt x="268038" y="49318"/>
                </a:lnTo>
                <a:lnTo>
                  <a:pt x="262806" y="42842"/>
                </a:lnTo>
                <a:lnTo>
                  <a:pt x="262806" y="41684"/>
                </a:lnTo>
                <a:lnTo>
                  <a:pt x="241952" y="20842"/>
                </a:lnTo>
                <a:close/>
              </a:path>
              <a:path w="274954" h="278129">
                <a:moveTo>
                  <a:pt x="203815" y="0"/>
                </a:moveTo>
                <a:lnTo>
                  <a:pt x="129665" y="56736"/>
                </a:lnTo>
                <a:lnTo>
                  <a:pt x="117658" y="86829"/>
                </a:lnTo>
                <a:lnTo>
                  <a:pt x="118053" y="92631"/>
                </a:lnTo>
                <a:lnTo>
                  <a:pt x="130824" y="112219"/>
                </a:lnTo>
                <a:lnTo>
                  <a:pt x="135458" y="109903"/>
                </a:lnTo>
                <a:lnTo>
                  <a:pt x="141251" y="107587"/>
                </a:lnTo>
                <a:lnTo>
                  <a:pt x="142410" y="100640"/>
                </a:lnTo>
                <a:lnTo>
                  <a:pt x="140092" y="96105"/>
                </a:lnTo>
                <a:lnTo>
                  <a:pt x="137775" y="92631"/>
                </a:lnTo>
                <a:lnTo>
                  <a:pt x="137775" y="83368"/>
                </a:lnTo>
                <a:lnTo>
                  <a:pt x="138934" y="78736"/>
                </a:lnTo>
                <a:lnTo>
                  <a:pt x="140092" y="75262"/>
                </a:lnTo>
                <a:lnTo>
                  <a:pt x="192229" y="23157"/>
                </a:lnTo>
                <a:lnTo>
                  <a:pt x="198022" y="20842"/>
                </a:lnTo>
                <a:lnTo>
                  <a:pt x="241952" y="20842"/>
                </a:lnTo>
                <a:lnTo>
                  <a:pt x="233842" y="12736"/>
                </a:lnTo>
                <a:lnTo>
                  <a:pt x="227398" y="7327"/>
                </a:lnTo>
                <a:lnTo>
                  <a:pt x="220168" y="3328"/>
                </a:lnTo>
                <a:lnTo>
                  <a:pt x="212267" y="850"/>
                </a:lnTo>
                <a:lnTo>
                  <a:pt x="203815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3" name="object 10"/>
          <p:cNvSpPr/>
          <p:nvPr/>
        </p:nvSpPr>
        <p:spPr>
          <a:xfrm>
            <a:off x="9285480" y="5526360"/>
            <a:ext cx="276120" cy="257760"/>
          </a:xfrm>
          <a:custGeom>
            <a:avLst/>
            <a:gdLst>
              <a:gd name="textAreaLeft" fmla="*/ 0 w 276120"/>
              <a:gd name="textAreaRight" fmla="*/ 276840 w 27612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76859" h="258445">
                <a:moveTo>
                  <a:pt x="68356" y="185166"/>
                </a:moveTo>
                <a:lnTo>
                  <a:pt x="4634" y="185166"/>
                </a:lnTo>
                <a:lnTo>
                  <a:pt x="0" y="189797"/>
                </a:lnTo>
                <a:lnTo>
                  <a:pt x="0" y="253385"/>
                </a:lnTo>
                <a:lnTo>
                  <a:pt x="4634" y="258016"/>
                </a:lnTo>
                <a:lnTo>
                  <a:pt x="68356" y="258016"/>
                </a:lnTo>
                <a:lnTo>
                  <a:pt x="72991" y="253385"/>
                </a:lnTo>
                <a:lnTo>
                  <a:pt x="72991" y="237271"/>
                </a:lnTo>
                <a:lnTo>
                  <a:pt x="19696" y="237271"/>
                </a:lnTo>
                <a:lnTo>
                  <a:pt x="19696" y="206008"/>
                </a:lnTo>
                <a:lnTo>
                  <a:pt x="72991" y="206008"/>
                </a:lnTo>
                <a:lnTo>
                  <a:pt x="72991" y="189797"/>
                </a:lnTo>
                <a:lnTo>
                  <a:pt x="68356" y="185166"/>
                </a:lnTo>
                <a:close/>
              </a:path>
              <a:path w="276859" h="258445">
                <a:moveTo>
                  <a:pt x="169057" y="185166"/>
                </a:moveTo>
                <a:lnTo>
                  <a:pt x="105431" y="185166"/>
                </a:lnTo>
                <a:lnTo>
                  <a:pt x="100797" y="189797"/>
                </a:lnTo>
                <a:lnTo>
                  <a:pt x="100797" y="253385"/>
                </a:lnTo>
                <a:lnTo>
                  <a:pt x="105431" y="258016"/>
                </a:lnTo>
                <a:lnTo>
                  <a:pt x="169057" y="258016"/>
                </a:lnTo>
                <a:lnTo>
                  <a:pt x="173691" y="253385"/>
                </a:lnTo>
                <a:lnTo>
                  <a:pt x="173691" y="237271"/>
                </a:lnTo>
                <a:lnTo>
                  <a:pt x="120493" y="237271"/>
                </a:lnTo>
                <a:lnTo>
                  <a:pt x="120493" y="206008"/>
                </a:lnTo>
                <a:lnTo>
                  <a:pt x="173691" y="206008"/>
                </a:lnTo>
                <a:lnTo>
                  <a:pt x="173691" y="189797"/>
                </a:lnTo>
                <a:lnTo>
                  <a:pt x="169057" y="185166"/>
                </a:lnTo>
                <a:close/>
              </a:path>
              <a:path w="276859" h="258445">
                <a:moveTo>
                  <a:pt x="272172" y="185166"/>
                </a:moveTo>
                <a:lnTo>
                  <a:pt x="208449" y="185166"/>
                </a:lnTo>
                <a:lnTo>
                  <a:pt x="203815" y="189797"/>
                </a:lnTo>
                <a:lnTo>
                  <a:pt x="203815" y="253385"/>
                </a:lnTo>
                <a:lnTo>
                  <a:pt x="208449" y="258016"/>
                </a:lnTo>
                <a:lnTo>
                  <a:pt x="272172" y="258016"/>
                </a:lnTo>
                <a:lnTo>
                  <a:pt x="276806" y="253385"/>
                </a:lnTo>
                <a:lnTo>
                  <a:pt x="276806" y="237271"/>
                </a:lnTo>
                <a:lnTo>
                  <a:pt x="222352" y="237271"/>
                </a:lnTo>
                <a:lnTo>
                  <a:pt x="222352" y="206008"/>
                </a:lnTo>
                <a:lnTo>
                  <a:pt x="276806" y="206008"/>
                </a:lnTo>
                <a:lnTo>
                  <a:pt x="276806" y="189797"/>
                </a:lnTo>
                <a:lnTo>
                  <a:pt x="272172" y="185166"/>
                </a:lnTo>
                <a:close/>
              </a:path>
              <a:path w="276859" h="258445">
                <a:moveTo>
                  <a:pt x="72991" y="206008"/>
                </a:moveTo>
                <a:lnTo>
                  <a:pt x="50977" y="206008"/>
                </a:lnTo>
                <a:lnTo>
                  <a:pt x="50977" y="237271"/>
                </a:lnTo>
                <a:lnTo>
                  <a:pt x="72991" y="237271"/>
                </a:lnTo>
                <a:lnTo>
                  <a:pt x="72991" y="206008"/>
                </a:lnTo>
                <a:close/>
              </a:path>
              <a:path w="276859" h="258445">
                <a:moveTo>
                  <a:pt x="173691" y="206008"/>
                </a:moveTo>
                <a:lnTo>
                  <a:pt x="151678" y="206008"/>
                </a:lnTo>
                <a:lnTo>
                  <a:pt x="151678" y="237271"/>
                </a:lnTo>
                <a:lnTo>
                  <a:pt x="173691" y="237271"/>
                </a:lnTo>
                <a:lnTo>
                  <a:pt x="173691" y="206008"/>
                </a:lnTo>
                <a:close/>
              </a:path>
              <a:path w="276859" h="258445">
                <a:moveTo>
                  <a:pt x="276806" y="206008"/>
                </a:moveTo>
                <a:lnTo>
                  <a:pt x="253634" y="206008"/>
                </a:lnTo>
                <a:lnTo>
                  <a:pt x="253634" y="237271"/>
                </a:lnTo>
                <a:lnTo>
                  <a:pt x="276806" y="237271"/>
                </a:lnTo>
                <a:lnTo>
                  <a:pt x="276806" y="206008"/>
                </a:lnTo>
                <a:close/>
              </a:path>
              <a:path w="276859" h="258445">
                <a:moveTo>
                  <a:pt x="246683" y="150429"/>
                </a:moveTo>
                <a:lnTo>
                  <a:pt x="32440" y="150429"/>
                </a:lnTo>
                <a:lnTo>
                  <a:pt x="30123" y="153903"/>
                </a:lnTo>
                <a:lnTo>
                  <a:pt x="30123" y="185166"/>
                </a:lnTo>
                <a:lnTo>
                  <a:pt x="42867" y="185166"/>
                </a:lnTo>
                <a:lnTo>
                  <a:pt x="42867" y="163166"/>
                </a:lnTo>
                <a:lnTo>
                  <a:pt x="249000" y="163166"/>
                </a:lnTo>
                <a:lnTo>
                  <a:pt x="249000" y="153903"/>
                </a:lnTo>
                <a:lnTo>
                  <a:pt x="246683" y="150429"/>
                </a:lnTo>
                <a:close/>
              </a:path>
              <a:path w="276859" h="258445">
                <a:moveTo>
                  <a:pt x="143568" y="163166"/>
                </a:moveTo>
                <a:lnTo>
                  <a:pt x="130824" y="163166"/>
                </a:lnTo>
                <a:lnTo>
                  <a:pt x="130824" y="185166"/>
                </a:lnTo>
                <a:lnTo>
                  <a:pt x="143568" y="185166"/>
                </a:lnTo>
                <a:lnTo>
                  <a:pt x="143568" y="163166"/>
                </a:lnTo>
                <a:close/>
              </a:path>
              <a:path w="276859" h="258445">
                <a:moveTo>
                  <a:pt x="249000" y="163166"/>
                </a:moveTo>
                <a:lnTo>
                  <a:pt x="233938" y="163166"/>
                </a:lnTo>
                <a:lnTo>
                  <a:pt x="233938" y="185166"/>
                </a:lnTo>
                <a:lnTo>
                  <a:pt x="249000" y="185166"/>
                </a:lnTo>
                <a:lnTo>
                  <a:pt x="249000" y="163166"/>
                </a:lnTo>
                <a:close/>
              </a:path>
              <a:path w="276859" h="258445">
                <a:moveTo>
                  <a:pt x="145885" y="106429"/>
                </a:moveTo>
                <a:lnTo>
                  <a:pt x="131982" y="106429"/>
                </a:lnTo>
                <a:lnTo>
                  <a:pt x="131982" y="150429"/>
                </a:lnTo>
                <a:lnTo>
                  <a:pt x="145885" y="150429"/>
                </a:lnTo>
                <a:lnTo>
                  <a:pt x="145885" y="106429"/>
                </a:lnTo>
                <a:close/>
              </a:path>
              <a:path w="276859" h="258445">
                <a:moveTo>
                  <a:pt x="187595" y="0"/>
                </a:moveTo>
                <a:lnTo>
                  <a:pt x="90370" y="0"/>
                </a:lnTo>
                <a:lnTo>
                  <a:pt x="85735" y="4631"/>
                </a:lnTo>
                <a:lnTo>
                  <a:pt x="85735" y="101798"/>
                </a:lnTo>
                <a:lnTo>
                  <a:pt x="90370" y="106429"/>
                </a:lnTo>
                <a:lnTo>
                  <a:pt x="187595" y="106429"/>
                </a:lnTo>
                <a:lnTo>
                  <a:pt x="192229" y="101798"/>
                </a:lnTo>
                <a:lnTo>
                  <a:pt x="192229" y="85587"/>
                </a:lnTo>
                <a:lnTo>
                  <a:pt x="104273" y="85587"/>
                </a:lnTo>
                <a:lnTo>
                  <a:pt x="104273" y="20842"/>
                </a:lnTo>
                <a:lnTo>
                  <a:pt x="192229" y="20842"/>
                </a:lnTo>
                <a:lnTo>
                  <a:pt x="192229" y="4631"/>
                </a:lnTo>
                <a:lnTo>
                  <a:pt x="187595" y="0"/>
                </a:lnTo>
                <a:close/>
              </a:path>
              <a:path w="276859" h="258445">
                <a:moveTo>
                  <a:pt x="192229" y="20842"/>
                </a:moveTo>
                <a:lnTo>
                  <a:pt x="169057" y="20842"/>
                </a:lnTo>
                <a:lnTo>
                  <a:pt x="169057" y="85587"/>
                </a:lnTo>
                <a:lnTo>
                  <a:pt x="192229" y="85587"/>
                </a:lnTo>
                <a:lnTo>
                  <a:pt x="192229" y="2084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4" name="object 11"/>
          <p:cNvSpPr/>
          <p:nvPr/>
        </p:nvSpPr>
        <p:spPr>
          <a:xfrm>
            <a:off x="11646720" y="3097080"/>
            <a:ext cx="385200" cy="223920"/>
          </a:xfrm>
          <a:custGeom>
            <a:avLst/>
            <a:gdLst>
              <a:gd name="textAreaLeft" fmla="*/ 0 w 385200"/>
              <a:gd name="textAreaRight" fmla="*/ 385920 w 385200"/>
              <a:gd name="textAreaTop" fmla="*/ 0 h 223920"/>
              <a:gd name="textAreaBottom" fmla="*/ 224640 h 223920"/>
            </a:gdLst>
            <a:ahLst/>
            <a:cxnLst/>
            <a:rect l="textAreaLeft" t="textAreaTop" r="textAreaRight" b="textAreaBottom"/>
            <a:pathLst>
              <a:path w="386079" h="224789">
                <a:moveTo>
                  <a:pt x="120396" y="98420"/>
                </a:moveTo>
                <a:lnTo>
                  <a:pt x="39392" y="98420"/>
                </a:lnTo>
                <a:lnTo>
                  <a:pt x="101859" y="120420"/>
                </a:lnTo>
                <a:lnTo>
                  <a:pt x="101859" y="187482"/>
                </a:lnTo>
                <a:lnTo>
                  <a:pt x="133141" y="215271"/>
                </a:lnTo>
                <a:lnTo>
                  <a:pt x="178434" y="223901"/>
                </a:lnTo>
                <a:lnTo>
                  <a:pt x="196863" y="224534"/>
                </a:lnTo>
                <a:lnTo>
                  <a:pt x="214802" y="223901"/>
                </a:lnTo>
                <a:lnTo>
                  <a:pt x="260489" y="215271"/>
                </a:lnTo>
                <a:lnTo>
                  <a:pt x="273248" y="209481"/>
                </a:lnTo>
                <a:lnTo>
                  <a:pt x="194546" y="209481"/>
                </a:lnTo>
                <a:lnTo>
                  <a:pt x="177837" y="208866"/>
                </a:lnTo>
                <a:lnTo>
                  <a:pt x="136617" y="201376"/>
                </a:lnTo>
                <a:lnTo>
                  <a:pt x="116921" y="185166"/>
                </a:lnTo>
                <a:lnTo>
                  <a:pt x="125031" y="180631"/>
                </a:lnTo>
                <a:lnTo>
                  <a:pt x="162540" y="170210"/>
                </a:lnTo>
                <a:lnTo>
                  <a:pt x="194546" y="167894"/>
                </a:lnTo>
                <a:lnTo>
                  <a:pt x="291771" y="167894"/>
                </a:lnTo>
                <a:lnTo>
                  <a:pt x="291771" y="165578"/>
                </a:lnTo>
                <a:lnTo>
                  <a:pt x="116921" y="165578"/>
                </a:lnTo>
                <a:lnTo>
                  <a:pt x="116921" y="100736"/>
                </a:lnTo>
                <a:lnTo>
                  <a:pt x="120396" y="98420"/>
                </a:lnTo>
                <a:close/>
              </a:path>
              <a:path w="386079" h="224789">
                <a:moveTo>
                  <a:pt x="291771" y="167894"/>
                </a:moveTo>
                <a:lnTo>
                  <a:pt x="194546" y="167894"/>
                </a:lnTo>
                <a:lnTo>
                  <a:pt x="211255" y="168509"/>
                </a:lnTo>
                <a:lnTo>
                  <a:pt x="226552" y="170210"/>
                </a:lnTo>
                <a:lnTo>
                  <a:pt x="263965" y="179473"/>
                </a:lnTo>
                <a:lnTo>
                  <a:pt x="272075" y="192113"/>
                </a:lnTo>
                <a:lnTo>
                  <a:pt x="265124" y="196745"/>
                </a:lnTo>
                <a:lnTo>
                  <a:pt x="226552" y="207166"/>
                </a:lnTo>
                <a:lnTo>
                  <a:pt x="194546" y="209481"/>
                </a:lnTo>
                <a:lnTo>
                  <a:pt x="273248" y="209481"/>
                </a:lnTo>
                <a:lnTo>
                  <a:pt x="282647" y="203113"/>
                </a:lnTo>
                <a:lnTo>
                  <a:pt x="289001" y="195731"/>
                </a:lnTo>
                <a:lnTo>
                  <a:pt x="291771" y="187482"/>
                </a:lnTo>
                <a:lnTo>
                  <a:pt x="291771" y="167894"/>
                </a:lnTo>
                <a:close/>
              </a:path>
              <a:path w="386079" h="224789">
                <a:moveTo>
                  <a:pt x="38233" y="170210"/>
                </a:moveTo>
                <a:lnTo>
                  <a:pt x="22013" y="170210"/>
                </a:lnTo>
                <a:lnTo>
                  <a:pt x="22013" y="182850"/>
                </a:lnTo>
                <a:lnTo>
                  <a:pt x="25488" y="186324"/>
                </a:lnTo>
                <a:lnTo>
                  <a:pt x="34757" y="186324"/>
                </a:lnTo>
                <a:lnTo>
                  <a:pt x="38233" y="182850"/>
                </a:lnTo>
                <a:lnTo>
                  <a:pt x="38233" y="170210"/>
                </a:lnTo>
                <a:close/>
              </a:path>
              <a:path w="386079" h="224789">
                <a:moveTo>
                  <a:pt x="199180" y="0"/>
                </a:moveTo>
                <a:lnTo>
                  <a:pt x="195705" y="0"/>
                </a:lnTo>
                <a:lnTo>
                  <a:pt x="193387" y="1157"/>
                </a:lnTo>
                <a:lnTo>
                  <a:pt x="20854" y="63684"/>
                </a:lnTo>
                <a:lnTo>
                  <a:pt x="17378" y="64841"/>
                </a:lnTo>
                <a:lnTo>
                  <a:pt x="13903" y="68315"/>
                </a:lnTo>
                <a:lnTo>
                  <a:pt x="10427" y="78736"/>
                </a:lnTo>
                <a:lnTo>
                  <a:pt x="13903" y="87999"/>
                </a:lnTo>
                <a:lnTo>
                  <a:pt x="20854" y="90315"/>
                </a:lnTo>
                <a:lnTo>
                  <a:pt x="20854" y="125052"/>
                </a:lnTo>
                <a:lnTo>
                  <a:pt x="2317" y="170210"/>
                </a:lnTo>
                <a:lnTo>
                  <a:pt x="0" y="174841"/>
                </a:lnTo>
                <a:lnTo>
                  <a:pt x="2317" y="179473"/>
                </a:lnTo>
                <a:lnTo>
                  <a:pt x="6951" y="181692"/>
                </a:lnTo>
                <a:lnTo>
                  <a:pt x="11585" y="184008"/>
                </a:lnTo>
                <a:lnTo>
                  <a:pt x="16220" y="181692"/>
                </a:lnTo>
                <a:lnTo>
                  <a:pt x="18537" y="177157"/>
                </a:lnTo>
                <a:lnTo>
                  <a:pt x="22013" y="170210"/>
                </a:lnTo>
                <a:lnTo>
                  <a:pt x="57929" y="170210"/>
                </a:lnTo>
                <a:lnTo>
                  <a:pt x="39392" y="125052"/>
                </a:lnTo>
                <a:lnTo>
                  <a:pt x="39392" y="98420"/>
                </a:lnTo>
                <a:lnTo>
                  <a:pt x="120396" y="98420"/>
                </a:lnTo>
                <a:lnTo>
                  <a:pt x="123872" y="96105"/>
                </a:lnTo>
                <a:lnTo>
                  <a:pt x="133430" y="92631"/>
                </a:lnTo>
                <a:lnTo>
                  <a:pt x="104176" y="92631"/>
                </a:lnTo>
                <a:lnTo>
                  <a:pt x="63625" y="78736"/>
                </a:lnTo>
                <a:lnTo>
                  <a:pt x="194546" y="31263"/>
                </a:lnTo>
                <a:lnTo>
                  <a:pt x="285728" y="31263"/>
                </a:lnTo>
                <a:lnTo>
                  <a:pt x="202656" y="1157"/>
                </a:lnTo>
                <a:lnTo>
                  <a:pt x="199180" y="0"/>
                </a:lnTo>
                <a:close/>
              </a:path>
              <a:path w="386079" h="224789">
                <a:moveTo>
                  <a:pt x="57929" y="170210"/>
                </a:moveTo>
                <a:lnTo>
                  <a:pt x="38233" y="170210"/>
                </a:lnTo>
                <a:lnTo>
                  <a:pt x="41709" y="177157"/>
                </a:lnTo>
                <a:lnTo>
                  <a:pt x="44026" y="181692"/>
                </a:lnTo>
                <a:lnTo>
                  <a:pt x="48660" y="184008"/>
                </a:lnTo>
                <a:lnTo>
                  <a:pt x="53295" y="181692"/>
                </a:lnTo>
                <a:lnTo>
                  <a:pt x="57929" y="179473"/>
                </a:lnTo>
                <a:lnTo>
                  <a:pt x="60246" y="174841"/>
                </a:lnTo>
                <a:lnTo>
                  <a:pt x="57929" y="170210"/>
                </a:lnTo>
                <a:close/>
              </a:path>
              <a:path w="386079" h="224789">
                <a:moveTo>
                  <a:pt x="194546" y="150525"/>
                </a:moveTo>
                <a:lnTo>
                  <a:pt x="176606" y="151159"/>
                </a:lnTo>
                <a:lnTo>
                  <a:pt x="159644" y="152986"/>
                </a:lnTo>
                <a:lnTo>
                  <a:pt x="144202" y="155899"/>
                </a:lnTo>
                <a:lnTo>
                  <a:pt x="130824" y="159789"/>
                </a:lnTo>
                <a:lnTo>
                  <a:pt x="126189" y="160946"/>
                </a:lnTo>
                <a:lnTo>
                  <a:pt x="116921" y="165578"/>
                </a:lnTo>
                <a:lnTo>
                  <a:pt x="272075" y="165578"/>
                </a:lnTo>
                <a:lnTo>
                  <a:pt x="268599" y="163262"/>
                </a:lnTo>
                <a:lnTo>
                  <a:pt x="263965" y="160946"/>
                </a:lnTo>
                <a:lnTo>
                  <a:pt x="258172" y="159789"/>
                </a:lnTo>
                <a:lnTo>
                  <a:pt x="244850" y="155899"/>
                </a:lnTo>
                <a:lnTo>
                  <a:pt x="229437" y="152986"/>
                </a:lnTo>
                <a:lnTo>
                  <a:pt x="212485" y="151159"/>
                </a:lnTo>
                <a:lnTo>
                  <a:pt x="194546" y="150525"/>
                </a:lnTo>
                <a:close/>
              </a:path>
              <a:path w="386079" h="224789">
                <a:moveTo>
                  <a:pt x="274778" y="83368"/>
                </a:moveTo>
                <a:lnTo>
                  <a:pt x="194546" y="83368"/>
                </a:lnTo>
                <a:lnTo>
                  <a:pt x="211255" y="83983"/>
                </a:lnTo>
                <a:lnTo>
                  <a:pt x="226552" y="85684"/>
                </a:lnTo>
                <a:lnTo>
                  <a:pt x="263965" y="96105"/>
                </a:lnTo>
                <a:lnTo>
                  <a:pt x="272075" y="165578"/>
                </a:lnTo>
                <a:lnTo>
                  <a:pt x="291771" y="165578"/>
                </a:lnTo>
                <a:lnTo>
                  <a:pt x="291771" y="120420"/>
                </a:lnTo>
                <a:lnTo>
                  <a:pt x="368773" y="92631"/>
                </a:lnTo>
                <a:lnTo>
                  <a:pt x="284820" y="92631"/>
                </a:lnTo>
                <a:lnTo>
                  <a:pt x="280475" y="87637"/>
                </a:lnTo>
                <a:lnTo>
                  <a:pt x="274778" y="83368"/>
                </a:lnTo>
                <a:close/>
              </a:path>
              <a:path w="386079" h="224789">
                <a:moveTo>
                  <a:pt x="193388" y="65999"/>
                </a:moveTo>
                <a:lnTo>
                  <a:pt x="143043" y="71373"/>
                </a:lnTo>
                <a:lnTo>
                  <a:pt x="108485" y="87637"/>
                </a:lnTo>
                <a:lnTo>
                  <a:pt x="104176" y="92631"/>
                </a:lnTo>
                <a:lnTo>
                  <a:pt x="133430" y="92631"/>
                </a:lnTo>
                <a:lnTo>
                  <a:pt x="136617" y="91473"/>
                </a:lnTo>
                <a:lnTo>
                  <a:pt x="148764" y="88253"/>
                </a:lnTo>
                <a:lnTo>
                  <a:pt x="162540" y="85684"/>
                </a:lnTo>
                <a:lnTo>
                  <a:pt x="177837" y="83983"/>
                </a:lnTo>
                <a:lnTo>
                  <a:pt x="194546" y="83368"/>
                </a:lnTo>
                <a:lnTo>
                  <a:pt x="274778" y="83368"/>
                </a:lnTo>
                <a:lnTo>
                  <a:pt x="274392" y="83078"/>
                </a:lnTo>
                <a:lnTo>
                  <a:pt x="228278" y="68460"/>
                </a:lnTo>
                <a:lnTo>
                  <a:pt x="211326" y="66633"/>
                </a:lnTo>
                <a:lnTo>
                  <a:pt x="193388" y="65999"/>
                </a:lnTo>
                <a:close/>
              </a:path>
              <a:path w="386079" h="224789">
                <a:moveTo>
                  <a:pt x="285728" y="31263"/>
                </a:moveTo>
                <a:lnTo>
                  <a:pt x="194546" y="31263"/>
                </a:lnTo>
                <a:lnTo>
                  <a:pt x="325370" y="78736"/>
                </a:lnTo>
                <a:lnTo>
                  <a:pt x="284820" y="92631"/>
                </a:lnTo>
                <a:lnTo>
                  <a:pt x="368773" y="92631"/>
                </a:lnTo>
                <a:lnTo>
                  <a:pt x="375190" y="90315"/>
                </a:lnTo>
                <a:lnTo>
                  <a:pt x="378665" y="89157"/>
                </a:lnTo>
                <a:lnTo>
                  <a:pt x="382141" y="85684"/>
                </a:lnTo>
                <a:lnTo>
                  <a:pt x="385617" y="75262"/>
                </a:lnTo>
                <a:lnTo>
                  <a:pt x="382141" y="65999"/>
                </a:lnTo>
                <a:lnTo>
                  <a:pt x="375190" y="63684"/>
                </a:lnTo>
                <a:lnTo>
                  <a:pt x="285728" y="31263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45" name="object 12"/>
          <p:cNvPicPr/>
          <p:nvPr/>
        </p:nvPicPr>
        <p:blipFill>
          <a:blip r:embed="rId6"/>
          <a:stretch/>
        </p:blipFill>
        <p:spPr>
          <a:xfrm>
            <a:off x="8982000" y="6517080"/>
            <a:ext cx="225000" cy="216720"/>
          </a:xfrm>
          <a:prstGeom prst="rect">
            <a:avLst/>
          </a:prstGeom>
          <a:ln w="0">
            <a:noFill/>
          </a:ln>
        </p:spPr>
      </p:pic>
      <p:pic>
        <p:nvPicPr>
          <p:cNvPr id="346" name="object 13"/>
          <p:cNvPicPr/>
          <p:nvPr/>
        </p:nvPicPr>
        <p:blipFill>
          <a:blip r:embed="rId7"/>
          <a:stretch/>
        </p:blipFill>
        <p:spPr>
          <a:xfrm>
            <a:off x="10103040" y="5763600"/>
            <a:ext cx="230760" cy="198360"/>
          </a:xfrm>
          <a:prstGeom prst="rect">
            <a:avLst/>
          </a:prstGeom>
          <a:ln w="0">
            <a:noFill/>
          </a:ln>
        </p:spPr>
      </p:pic>
      <p:pic>
        <p:nvPicPr>
          <p:cNvPr id="347" name="object 14"/>
          <p:cNvPicPr/>
          <p:nvPr/>
        </p:nvPicPr>
        <p:blipFill>
          <a:blip r:embed="rId8"/>
          <a:stretch/>
        </p:blipFill>
        <p:spPr>
          <a:xfrm>
            <a:off x="11575800" y="4622400"/>
            <a:ext cx="185760" cy="186840"/>
          </a:xfrm>
          <a:prstGeom prst="rect">
            <a:avLst/>
          </a:prstGeom>
          <a:ln w="0">
            <a:noFill/>
          </a:ln>
        </p:spPr>
      </p:pic>
      <p:sp>
        <p:nvSpPr>
          <p:cNvPr id="348" name="object 15"/>
          <p:cNvSpPr/>
          <p:nvPr/>
        </p:nvSpPr>
        <p:spPr>
          <a:xfrm>
            <a:off x="10956240" y="5440680"/>
            <a:ext cx="315360" cy="284400"/>
          </a:xfrm>
          <a:custGeom>
            <a:avLst/>
            <a:gdLst>
              <a:gd name="textAreaLeft" fmla="*/ 0 w 315360"/>
              <a:gd name="textAreaRight" fmla="*/ 316080 w 315360"/>
              <a:gd name="textAreaTop" fmla="*/ 0 h 284400"/>
              <a:gd name="textAreaBottom" fmla="*/ 285120 h 284400"/>
            </a:gdLst>
            <a:ahLst/>
            <a:cxnLst/>
            <a:rect l="textAreaLeft" t="textAreaTop" r="textAreaRight" b="textAreaBottom"/>
            <a:pathLst>
              <a:path w="316229" h="285114">
                <a:moveTo>
                  <a:pt x="110066" y="78736"/>
                </a:moveTo>
                <a:lnTo>
                  <a:pt x="99638" y="78736"/>
                </a:lnTo>
                <a:lnTo>
                  <a:pt x="97321" y="79894"/>
                </a:lnTo>
                <a:lnTo>
                  <a:pt x="0" y="177060"/>
                </a:lnTo>
                <a:lnTo>
                  <a:pt x="0" y="185166"/>
                </a:lnTo>
                <a:lnTo>
                  <a:pt x="99638" y="284744"/>
                </a:lnTo>
                <a:lnTo>
                  <a:pt x="107748" y="284744"/>
                </a:lnTo>
                <a:lnTo>
                  <a:pt x="114700" y="277797"/>
                </a:lnTo>
                <a:lnTo>
                  <a:pt x="115859" y="275481"/>
                </a:lnTo>
                <a:lnTo>
                  <a:pt x="115859" y="244218"/>
                </a:lnTo>
                <a:lnTo>
                  <a:pt x="92687" y="244218"/>
                </a:lnTo>
                <a:lnTo>
                  <a:pt x="31281" y="182850"/>
                </a:lnTo>
                <a:lnTo>
                  <a:pt x="92687" y="121578"/>
                </a:lnTo>
                <a:lnTo>
                  <a:pt x="114700" y="121578"/>
                </a:lnTo>
                <a:lnTo>
                  <a:pt x="114700" y="84526"/>
                </a:lnTo>
                <a:lnTo>
                  <a:pt x="110066" y="78736"/>
                </a:lnTo>
                <a:close/>
              </a:path>
              <a:path w="316229" h="285114">
                <a:moveTo>
                  <a:pt x="170312" y="210639"/>
                </a:moveTo>
                <a:lnTo>
                  <a:pt x="98480" y="210639"/>
                </a:lnTo>
                <a:lnTo>
                  <a:pt x="92687" y="215271"/>
                </a:lnTo>
                <a:lnTo>
                  <a:pt x="92687" y="244218"/>
                </a:lnTo>
                <a:lnTo>
                  <a:pt x="115859" y="244218"/>
                </a:lnTo>
                <a:lnTo>
                  <a:pt x="115859" y="233797"/>
                </a:lnTo>
                <a:lnTo>
                  <a:pt x="169154" y="233797"/>
                </a:lnTo>
                <a:lnTo>
                  <a:pt x="174947" y="229166"/>
                </a:lnTo>
                <a:lnTo>
                  <a:pt x="174947" y="216429"/>
                </a:lnTo>
                <a:lnTo>
                  <a:pt x="170312" y="210639"/>
                </a:lnTo>
                <a:close/>
              </a:path>
              <a:path w="316229" h="285114">
                <a:moveTo>
                  <a:pt x="114700" y="121578"/>
                </a:moveTo>
                <a:lnTo>
                  <a:pt x="92687" y="121578"/>
                </a:lnTo>
                <a:lnTo>
                  <a:pt x="92687" y="149271"/>
                </a:lnTo>
                <a:lnTo>
                  <a:pt x="97321" y="155061"/>
                </a:lnTo>
                <a:lnTo>
                  <a:pt x="200339" y="155061"/>
                </a:lnTo>
                <a:lnTo>
                  <a:pt x="200339" y="195587"/>
                </a:lnTo>
                <a:lnTo>
                  <a:pt x="201498" y="199060"/>
                </a:lnTo>
                <a:lnTo>
                  <a:pt x="208449" y="206008"/>
                </a:lnTo>
                <a:lnTo>
                  <a:pt x="216559" y="206008"/>
                </a:lnTo>
                <a:lnTo>
                  <a:pt x="259469" y="163166"/>
                </a:lnTo>
                <a:lnTo>
                  <a:pt x="221194" y="163166"/>
                </a:lnTo>
                <a:lnTo>
                  <a:pt x="221194" y="135376"/>
                </a:lnTo>
                <a:lnTo>
                  <a:pt x="216559" y="129683"/>
                </a:lnTo>
                <a:lnTo>
                  <a:pt x="114700" y="129683"/>
                </a:lnTo>
                <a:lnTo>
                  <a:pt x="114700" y="121578"/>
                </a:lnTo>
                <a:close/>
              </a:path>
              <a:path w="316229" h="285114">
                <a:moveTo>
                  <a:pt x="258269" y="40526"/>
                </a:moveTo>
                <a:lnTo>
                  <a:pt x="221194" y="40526"/>
                </a:lnTo>
                <a:lnTo>
                  <a:pt x="282599" y="101894"/>
                </a:lnTo>
                <a:lnTo>
                  <a:pt x="221194" y="163166"/>
                </a:lnTo>
                <a:lnTo>
                  <a:pt x="259469" y="163166"/>
                </a:lnTo>
                <a:lnTo>
                  <a:pt x="316198" y="106526"/>
                </a:lnTo>
                <a:lnTo>
                  <a:pt x="316198" y="98420"/>
                </a:lnTo>
                <a:lnTo>
                  <a:pt x="258269" y="40526"/>
                </a:lnTo>
                <a:close/>
              </a:path>
              <a:path w="316229" h="285114">
                <a:moveTo>
                  <a:pt x="216559" y="0"/>
                </a:moveTo>
                <a:lnTo>
                  <a:pt x="207291" y="0"/>
                </a:lnTo>
                <a:lnTo>
                  <a:pt x="201498" y="4631"/>
                </a:lnTo>
                <a:lnTo>
                  <a:pt x="201498" y="50947"/>
                </a:lnTo>
                <a:lnTo>
                  <a:pt x="148299" y="50947"/>
                </a:lnTo>
                <a:lnTo>
                  <a:pt x="142506" y="55578"/>
                </a:lnTo>
                <a:lnTo>
                  <a:pt x="142506" y="68315"/>
                </a:lnTo>
                <a:lnTo>
                  <a:pt x="147140" y="74105"/>
                </a:lnTo>
                <a:lnTo>
                  <a:pt x="215401" y="74105"/>
                </a:lnTo>
                <a:lnTo>
                  <a:pt x="221194" y="69473"/>
                </a:lnTo>
                <a:lnTo>
                  <a:pt x="221194" y="40526"/>
                </a:lnTo>
                <a:lnTo>
                  <a:pt x="258269" y="40526"/>
                </a:lnTo>
                <a:lnTo>
                  <a:pt x="221194" y="3473"/>
                </a:lnTo>
                <a:lnTo>
                  <a:pt x="220035" y="1157"/>
                </a:lnTo>
                <a:lnTo>
                  <a:pt x="216559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49" name="object 16"/>
          <p:cNvSpPr/>
          <p:nvPr/>
        </p:nvSpPr>
        <p:spPr>
          <a:xfrm>
            <a:off x="11315520" y="6079680"/>
            <a:ext cx="489600" cy="408240"/>
          </a:xfrm>
          <a:custGeom>
            <a:avLst/>
            <a:gdLst>
              <a:gd name="textAreaLeft" fmla="*/ 0 w 489600"/>
              <a:gd name="textAreaRight" fmla="*/ 490320 w 489600"/>
              <a:gd name="textAreaTop" fmla="*/ 0 h 408240"/>
              <a:gd name="textAreaBottom" fmla="*/ 408960 h 408240"/>
            </a:gdLst>
            <a:ahLst/>
            <a:cxnLst/>
            <a:rect l="textAreaLeft" t="textAreaTop" r="textAreaRight" b="textAreaBottom"/>
            <a:pathLst>
              <a:path w="490220" h="408939">
                <a:moveTo>
                  <a:pt x="374031" y="385385"/>
                </a:moveTo>
                <a:lnTo>
                  <a:pt x="113445" y="385385"/>
                </a:lnTo>
                <a:lnTo>
                  <a:pt x="108810" y="391174"/>
                </a:lnTo>
                <a:lnTo>
                  <a:pt x="108810" y="403911"/>
                </a:lnTo>
                <a:lnTo>
                  <a:pt x="113445" y="408542"/>
                </a:lnTo>
                <a:lnTo>
                  <a:pt x="375190" y="408542"/>
                </a:lnTo>
                <a:lnTo>
                  <a:pt x="379824" y="402753"/>
                </a:lnTo>
                <a:lnTo>
                  <a:pt x="379824" y="390016"/>
                </a:lnTo>
                <a:lnTo>
                  <a:pt x="374031" y="385385"/>
                </a:lnTo>
                <a:close/>
              </a:path>
              <a:path w="490220" h="408939">
                <a:moveTo>
                  <a:pt x="471256" y="0"/>
                </a:moveTo>
                <a:lnTo>
                  <a:pt x="17282" y="0"/>
                </a:lnTo>
                <a:lnTo>
                  <a:pt x="9408" y="1447"/>
                </a:lnTo>
                <a:lnTo>
                  <a:pt x="3463" y="5499"/>
                </a:lnTo>
                <a:lnTo>
                  <a:pt x="107" y="11723"/>
                </a:lnTo>
                <a:lnTo>
                  <a:pt x="0" y="344858"/>
                </a:lnTo>
                <a:lnTo>
                  <a:pt x="1428" y="352149"/>
                </a:lnTo>
                <a:lnTo>
                  <a:pt x="5346" y="358029"/>
                </a:lnTo>
                <a:lnTo>
                  <a:pt x="11201" y="361955"/>
                </a:lnTo>
                <a:lnTo>
                  <a:pt x="18440" y="363385"/>
                </a:lnTo>
                <a:lnTo>
                  <a:pt x="225731" y="363385"/>
                </a:lnTo>
                <a:lnTo>
                  <a:pt x="225731" y="385385"/>
                </a:lnTo>
                <a:lnTo>
                  <a:pt x="263965" y="385385"/>
                </a:lnTo>
                <a:lnTo>
                  <a:pt x="263965" y="362227"/>
                </a:lnTo>
                <a:lnTo>
                  <a:pt x="471256" y="362227"/>
                </a:lnTo>
                <a:lnTo>
                  <a:pt x="478552" y="360797"/>
                </a:lnTo>
                <a:lnTo>
                  <a:pt x="484435" y="356871"/>
                </a:lnTo>
                <a:lnTo>
                  <a:pt x="488363" y="350992"/>
                </a:lnTo>
                <a:lnTo>
                  <a:pt x="489794" y="343700"/>
                </a:lnTo>
                <a:lnTo>
                  <a:pt x="489794" y="325174"/>
                </a:lnTo>
                <a:lnTo>
                  <a:pt x="35819" y="325174"/>
                </a:lnTo>
                <a:lnTo>
                  <a:pt x="35819" y="37052"/>
                </a:lnTo>
                <a:lnTo>
                  <a:pt x="489793" y="37052"/>
                </a:lnTo>
                <a:lnTo>
                  <a:pt x="489793" y="18526"/>
                </a:lnTo>
                <a:lnTo>
                  <a:pt x="488363" y="11235"/>
                </a:lnTo>
                <a:lnTo>
                  <a:pt x="484435" y="5355"/>
                </a:lnTo>
                <a:lnTo>
                  <a:pt x="478552" y="1429"/>
                </a:lnTo>
                <a:lnTo>
                  <a:pt x="471256" y="0"/>
                </a:lnTo>
                <a:close/>
              </a:path>
              <a:path w="490220" h="408939">
                <a:moveTo>
                  <a:pt x="489793" y="37052"/>
                </a:moveTo>
                <a:lnTo>
                  <a:pt x="451560" y="37052"/>
                </a:lnTo>
                <a:lnTo>
                  <a:pt x="451560" y="325174"/>
                </a:lnTo>
                <a:lnTo>
                  <a:pt x="489794" y="325174"/>
                </a:lnTo>
                <a:lnTo>
                  <a:pt x="489793" y="37052"/>
                </a:lnTo>
                <a:close/>
              </a:path>
              <a:path w="490220" h="408939">
                <a:moveTo>
                  <a:pt x="417961" y="273069"/>
                </a:moveTo>
                <a:lnTo>
                  <a:pt x="410665" y="274498"/>
                </a:lnTo>
                <a:lnTo>
                  <a:pt x="404782" y="278424"/>
                </a:lnTo>
                <a:lnTo>
                  <a:pt x="400854" y="284304"/>
                </a:lnTo>
                <a:lnTo>
                  <a:pt x="399423" y="291595"/>
                </a:lnTo>
                <a:lnTo>
                  <a:pt x="400854" y="298886"/>
                </a:lnTo>
                <a:lnTo>
                  <a:pt x="404782" y="304766"/>
                </a:lnTo>
                <a:lnTo>
                  <a:pt x="410665" y="308692"/>
                </a:lnTo>
                <a:lnTo>
                  <a:pt x="417961" y="310122"/>
                </a:lnTo>
                <a:lnTo>
                  <a:pt x="425256" y="308692"/>
                </a:lnTo>
                <a:lnTo>
                  <a:pt x="431140" y="304766"/>
                </a:lnTo>
                <a:lnTo>
                  <a:pt x="435068" y="298886"/>
                </a:lnTo>
                <a:lnTo>
                  <a:pt x="436498" y="291595"/>
                </a:lnTo>
                <a:lnTo>
                  <a:pt x="434905" y="284304"/>
                </a:lnTo>
                <a:lnTo>
                  <a:pt x="430705" y="278424"/>
                </a:lnTo>
                <a:lnTo>
                  <a:pt x="424768" y="274498"/>
                </a:lnTo>
                <a:lnTo>
                  <a:pt x="417961" y="273069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0" name="object 17"/>
          <p:cNvPicPr/>
          <p:nvPr/>
        </p:nvPicPr>
        <p:blipFill>
          <a:blip r:embed="rId9"/>
          <a:stretch/>
        </p:blipFill>
        <p:spPr>
          <a:xfrm>
            <a:off x="10297440" y="2282400"/>
            <a:ext cx="178920" cy="154440"/>
          </a:xfrm>
          <a:prstGeom prst="rect">
            <a:avLst/>
          </a:prstGeom>
          <a:ln w="0">
            <a:noFill/>
          </a:ln>
        </p:spPr>
      </p:pic>
      <p:pic>
        <p:nvPicPr>
          <p:cNvPr id="351" name="object 18"/>
          <p:cNvPicPr/>
          <p:nvPr/>
        </p:nvPicPr>
        <p:blipFill>
          <a:blip r:embed="rId10"/>
          <a:stretch/>
        </p:blipFill>
        <p:spPr>
          <a:xfrm>
            <a:off x="9516960" y="3181680"/>
            <a:ext cx="144000" cy="142920"/>
          </a:xfrm>
          <a:prstGeom prst="rect">
            <a:avLst/>
          </a:prstGeom>
          <a:ln w="0">
            <a:noFill/>
          </a:ln>
        </p:spPr>
      </p:pic>
      <p:pic>
        <p:nvPicPr>
          <p:cNvPr id="352" name="object 19"/>
          <p:cNvPicPr/>
          <p:nvPr/>
        </p:nvPicPr>
        <p:blipFill>
          <a:blip r:embed="rId11"/>
          <a:stretch/>
        </p:blipFill>
        <p:spPr>
          <a:xfrm>
            <a:off x="10656360" y="2964240"/>
            <a:ext cx="155520" cy="134640"/>
          </a:xfrm>
          <a:prstGeom prst="rect">
            <a:avLst/>
          </a:prstGeom>
          <a:ln w="0">
            <a:noFill/>
          </a:ln>
        </p:spPr>
      </p:pic>
      <p:pic>
        <p:nvPicPr>
          <p:cNvPr id="353" name="object 20"/>
          <p:cNvPicPr/>
          <p:nvPr/>
        </p:nvPicPr>
        <p:blipFill>
          <a:blip r:embed="rId12"/>
          <a:stretch/>
        </p:blipFill>
        <p:spPr>
          <a:xfrm>
            <a:off x="10237320" y="4151520"/>
            <a:ext cx="190440" cy="223920"/>
          </a:xfrm>
          <a:prstGeom prst="rect">
            <a:avLst/>
          </a:prstGeom>
          <a:ln w="0">
            <a:noFill/>
          </a:ln>
        </p:spPr>
      </p:pic>
      <p:sp>
        <p:nvSpPr>
          <p:cNvPr id="354" name="object 21"/>
          <p:cNvSpPr/>
          <p:nvPr/>
        </p:nvSpPr>
        <p:spPr>
          <a:xfrm>
            <a:off x="10465560" y="5472000"/>
            <a:ext cx="323640" cy="257760"/>
          </a:xfrm>
          <a:custGeom>
            <a:avLst/>
            <a:gdLst>
              <a:gd name="textAreaLeft" fmla="*/ 0 w 323640"/>
              <a:gd name="textAreaRight" fmla="*/ 324360 w 32364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324484" h="258445">
                <a:moveTo>
                  <a:pt x="168232" y="246534"/>
                </a:moveTo>
                <a:lnTo>
                  <a:pt x="141251" y="246534"/>
                </a:lnTo>
                <a:lnTo>
                  <a:pt x="152837" y="258113"/>
                </a:lnTo>
                <a:lnTo>
                  <a:pt x="158630" y="258113"/>
                </a:lnTo>
                <a:lnTo>
                  <a:pt x="163264" y="253481"/>
                </a:lnTo>
                <a:lnTo>
                  <a:pt x="168232" y="246534"/>
                </a:lnTo>
                <a:close/>
              </a:path>
              <a:path w="324484" h="258445">
                <a:moveTo>
                  <a:pt x="33309" y="82897"/>
                </a:moveTo>
                <a:lnTo>
                  <a:pt x="23751" y="83947"/>
                </a:lnTo>
                <a:lnTo>
                  <a:pt x="14192" y="87601"/>
                </a:lnTo>
                <a:lnTo>
                  <a:pt x="4634" y="94947"/>
                </a:lnTo>
                <a:lnTo>
                  <a:pt x="0" y="99578"/>
                </a:lnTo>
                <a:lnTo>
                  <a:pt x="0" y="105271"/>
                </a:lnTo>
                <a:lnTo>
                  <a:pt x="92687" y="197903"/>
                </a:lnTo>
                <a:lnTo>
                  <a:pt x="86894" y="204850"/>
                </a:lnTo>
                <a:lnTo>
                  <a:pt x="84577" y="211797"/>
                </a:lnTo>
                <a:lnTo>
                  <a:pt x="84577" y="219902"/>
                </a:lnTo>
                <a:lnTo>
                  <a:pt x="85228" y="226144"/>
                </a:lnTo>
                <a:lnTo>
                  <a:pt x="112505" y="253988"/>
                </a:lnTo>
                <a:lnTo>
                  <a:pt x="119238" y="254639"/>
                </a:lnTo>
                <a:lnTo>
                  <a:pt x="127348" y="254639"/>
                </a:lnTo>
                <a:lnTo>
                  <a:pt x="134299" y="251166"/>
                </a:lnTo>
                <a:lnTo>
                  <a:pt x="141251" y="246534"/>
                </a:lnTo>
                <a:lnTo>
                  <a:pt x="168232" y="246534"/>
                </a:lnTo>
                <a:lnTo>
                  <a:pt x="169474" y="244797"/>
                </a:lnTo>
                <a:lnTo>
                  <a:pt x="172967" y="236113"/>
                </a:lnTo>
                <a:lnTo>
                  <a:pt x="173583" y="232639"/>
                </a:lnTo>
                <a:lnTo>
                  <a:pt x="120396" y="232639"/>
                </a:lnTo>
                <a:lnTo>
                  <a:pt x="116921" y="231481"/>
                </a:lnTo>
                <a:lnTo>
                  <a:pt x="113445" y="231481"/>
                </a:lnTo>
                <a:lnTo>
                  <a:pt x="109969" y="230324"/>
                </a:lnTo>
                <a:lnTo>
                  <a:pt x="105335" y="225692"/>
                </a:lnTo>
                <a:lnTo>
                  <a:pt x="104176" y="222218"/>
                </a:lnTo>
                <a:lnTo>
                  <a:pt x="104176" y="214113"/>
                </a:lnTo>
                <a:lnTo>
                  <a:pt x="105335" y="211797"/>
                </a:lnTo>
                <a:lnTo>
                  <a:pt x="135471" y="211797"/>
                </a:lnTo>
                <a:lnTo>
                  <a:pt x="26647" y="102955"/>
                </a:lnTo>
                <a:lnTo>
                  <a:pt x="30123" y="101894"/>
                </a:lnTo>
                <a:lnTo>
                  <a:pt x="61751" y="101894"/>
                </a:lnTo>
                <a:lnTo>
                  <a:pt x="62672" y="101693"/>
                </a:lnTo>
                <a:lnTo>
                  <a:pt x="71832" y="97262"/>
                </a:lnTo>
                <a:lnTo>
                  <a:pt x="80991" y="91202"/>
                </a:lnTo>
                <a:lnTo>
                  <a:pt x="90504" y="84526"/>
                </a:lnTo>
                <a:lnTo>
                  <a:pt x="56770" y="84526"/>
                </a:lnTo>
                <a:lnTo>
                  <a:pt x="49819" y="83368"/>
                </a:lnTo>
                <a:lnTo>
                  <a:pt x="42867" y="83368"/>
                </a:lnTo>
                <a:lnTo>
                  <a:pt x="33309" y="82897"/>
                </a:lnTo>
                <a:close/>
              </a:path>
              <a:path w="324484" h="258445">
                <a:moveTo>
                  <a:pt x="135471" y="211797"/>
                </a:moveTo>
                <a:lnTo>
                  <a:pt x="105335" y="211797"/>
                </a:lnTo>
                <a:lnTo>
                  <a:pt x="123872" y="230324"/>
                </a:lnTo>
                <a:lnTo>
                  <a:pt x="122714" y="231481"/>
                </a:lnTo>
                <a:lnTo>
                  <a:pt x="120396" y="232639"/>
                </a:lnTo>
                <a:lnTo>
                  <a:pt x="173583" y="232639"/>
                </a:lnTo>
                <a:lnTo>
                  <a:pt x="174404" y="228008"/>
                </a:lnTo>
                <a:lnTo>
                  <a:pt x="151678" y="228008"/>
                </a:lnTo>
                <a:lnTo>
                  <a:pt x="135471" y="211797"/>
                </a:lnTo>
                <a:close/>
              </a:path>
              <a:path w="324484" h="258445">
                <a:moveTo>
                  <a:pt x="213464" y="46695"/>
                </a:moveTo>
                <a:lnTo>
                  <a:pt x="159897" y="46695"/>
                </a:lnTo>
                <a:lnTo>
                  <a:pt x="172533" y="47473"/>
                </a:lnTo>
                <a:lnTo>
                  <a:pt x="179267" y="49644"/>
                </a:lnTo>
                <a:lnTo>
                  <a:pt x="208594" y="78953"/>
                </a:lnTo>
                <a:lnTo>
                  <a:pt x="210930" y="104113"/>
                </a:lnTo>
                <a:lnTo>
                  <a:pt x="204829" y="120770"/>
                </a:lnTo>
                <a:lnTo>
                  <a:pt x="194962" y="136554"/>
                </a:lnTo>
                <a:lnTo>
                  <a:pt x="184119" y="151587"/>
                </a:lnTo>
                <a:lnTo>
                  <a:pt x="178054" y="159421"/>
                </a:lnTo>
                <a:lnTo>
                  <a:pt x="172098" y="167363"/>
                </a:lnTo>
                <a:lnTo>
                  <a:pt x="153127" y="208595"/>
                </a:lnTo>
                <a:lnTo>
                  <a:pt x="152837" y="224534"/>
                </a:lnTo>
                <a:lnTo>
                  <a:pt x="151678" y="228008"/>
                </a:lnTo>
                <a:lnTo>
                  <a:pt x="174404" y="228008"/>
                </a:lnTo>
                <a:lnTo>
                  <a:pt x="174506" y="227429"/>
                </a:lnTo>
                <a:lnTo>
                  <a:pt x="174804" y="219902"/>
                </a:lnTo>
                <a:lnTo>
                  <a:pt x="174850" y="203692"/>
                </a:lnTo>
                <a:lnTo>
                  <a:pt x="179484" y="196745"/>
                </a:lnTo>
                <a:lnTo>
                  <a:pt x="184879" y="188259"/>
                </a:lnTo>
                <a:lnTo>
                  <a:pt x="190491" y="180100"/>
                </a:lnTo>
                <a:lnTo>
                  <a:pt x="196103" y="172158"/>
                </a:lnTo>
                <a:lnTo>
                  <a:pt x="201498" y="164324"/>
                </a:lnTo>
                <a:lnTo>
                  <a:pt x="215546" y="144929"/>
                </a:lnTo>
                <a:lnTo>
                  <a:pt x="222841" y="134689"/>
                </a:lnTo>
                <a:lnTo>
                  <a:pt x="230462" y="123797"/>
                </a:lnTo>
                <a:lnTo>
                  <a:pt x="239731" y="123797"/>
                </a:lnTo>
                <a:lnTo>
                  <a:pt x="234536" y="112396"/>
                </a:lnTo>
                <a:lnTo>
                  <a:pt x="232924" y="102859"/>
                </a:lnTo>
                <a:lnTo>
                  <a:pt x="232399" y="93104"/>
                </a:lnTo>
                <a:lnTo>
                  <a:pt x="230462" y="81052"/>
                </a:lnTo>
                <a:lnTo>
                  <a:pt x="229304" y="75262"/>
                </a:lnTo>
                <a:lnTo>
                  <a:pt x="226987" y="68315"/>
                </a:lnTo>
                <a:lnTo>
                  <a:pt x="223511" y="62526"/>
                </a:lnTo>
                <a:lnTo>
                  <a:pt x="230462" y="62526"/>
                </a:lnTo>
                <a:lnTo>
                  <a:pt x="237414" y="60210"/>
                </a:lnTo>
                <a:lnTo>
                  <a:pt x="243207" y="55578"/>
                </a:lnTo>
                <a:lnTo>
                  <a:pt x="285677" y="55578"/>
                </a:lnTo>
                <a:lnTo>
                  <a:pt x="279160" y="49789"/>
                </a:lnTo>
                <a:lnTo>
                  <a:pt x="218876" y="49789"/>
                </a:lnTo>
                <a:lnTo>
                  <a:pt x="214242" y="47473"/>
                </a:lnTo>
                <a:lnTo>
                  <a:pt x="213464" y="46695"/>
                </a:lnTo>
                <a:close/>
              </a:path>
              <a:path w="324484" h="258445">
                <a:moveTo>
                  <a:pt x="239731" y="123797"/>
                </a:moveTo>
                <a:lnTo>
                  <a:pt x="230462" y="123797"/>
                </a:lnTo>
                <a:lnTo>
                  <a:pt x="233938" y="129587"/>
                </a:lnTo>
                <a:lnTo>
                  <a:pt x="237414" y="135015"/>
                </a:lnTo>
                <a:lnTo>
                  <a:pt x="240890" y="140876"/>
                </a:lnTo>
                <a:lnTo>
                  <a:pt x="244365" y="147172"/>
                </a:lnTo>
                <a:lnTo>
                  <a:pt x="247841" y="153903"/>
                </a:lnTo>
                <a:lnTo>
                  <a:pt x="251317" y="157376"/>
                </a:lnTo>
                <a:lnTo>
                  <a:pt x="254793" y="158534"/>
                </a:lnTo>
                <a:lnTo>
                  <a:pt x="258269" y="157376"/>
                </a:lnTo>
                <a:lnTo>
                  <a:pt x="259427" y="153903"/>
                </a:lnTo>
                <a:lnTo>
                  <a:pt x="265882" y="136534"/>
                </a:lnTo>
                <a:lnTo>
                  <a:pt x="247841" y="136534"/>
                </a:lnTo>
                <a:lnTo>
                  <a:pt x="245524" y="131903"/>
                </a:lnTo>
                <a:lnTo>
                  <a:pt x="242048" y="127271"/>
                </a:lnTo>
                <a:lnTo>
                  <a:pt x="239731" y="123797"/>
                </a:lnTo>
                <a:close/>
              </a:path>
              <a:path w="324484" h="258445">
                <a:moveTo>
                  <a:pt x="264062" y="99578"/>
                </a:moveTo>
                <a:lnTo>
                  <a:pt x="260586" y="100736"/>
                </a:lnTo>
                <a:lnTo>
                  <a:pt x="259427" y="104113"/>
                </a:lnTo>
                <a:lnTo>
                  <a:pt x="247841" y="136534"/>
                </a:lnTo>
                <a:lnTo>
                  <a:pt x="265882" y="136534"/>
                </a:lnTo>
                <a:lnTo>
                  <a:pt x="274489" y="113376"/>
                </a:lnTo>
                <a:lnTo>
                  <a:pt x="320157" y="113376"/>
                </a:lnTo>
                <a:lnTo>
                  <a:pt x="319577" y="112219"/>
                </a:lnTo>
                <a:lnTo>
                  <a:pt x="299881" y="112219"/>
                </a:lnTo>
                <a:lnTo>
                  <a:pt x="267537" y="100736"/>
                </a:lnTo>
                <a:lnTo>
                  <a:pt x="264062" y="99578"/>
                </a:lnTo>
                <a:close/>
              </a:path>
              <a:path w="324484" h="258445">
                <a:moveTo>
                  <a:pt x="320157" y="113376"/>
                </a:moveTo>
                <a:lnTo>
                  <a:pt x="274489" y="113376"/>
                </a:lnTo>
                <a:lnTo>
                  <a:pt x="314943" y="127271"/>
                </a:lnTo>
                <a:lnTo>
                  <a:pt x="316102" y="128429"/>
                </a:lnTo>
                <a:lnTo>
                  <a:pt x="318419" y="128429"/>
                </a:lnTo>
                <a:lnTo>
                  <a:pt x="319577" y="127271"/>
                </a:lnTo>
                <a:lnTo>
                  <a:pt x="323053" y="126113"/>
                </a:lnTo>
                <a:lnTo>
                  <a:pt x="324212" y="122640"/>
                </a:lnTo>
                <a:lnTo>
                  <a:pt x="323053" y="119166"/>
                </a:lnTo>
                <a:lnTo>
                  <a:pt x="320157" y="113376"/>
                </a:lnTo>
                <a:close/>
              </a:path>
              <a:path w="324484" h="258445">
                <a:moveTo>
                  <a:pt x="285677" y="55578"/>
                </a:moveTo>
                <a:lnTo>
                  <a:pt x="243207" y="55578"/>
                </a:lnTo>
                <a:lnTo>
                  <a:pt x="265404" y="58870"/>
                </a:lnTo>
                <a:lnTo>
                  <a:pt x="280958" y="71487"/>
                </a:lnTo>
                <a:lnTo>
                  <a:pt x="291515" y="89732"/>
                </a:lnTo>
                <a:lnTo>
                  <a:pt x="298723" y="109903"/>
                </a:lnTo>
                <a:lnTo>
                  <a:pt x="299881" y="112219"/>
                </a:lnTo>
                <a:lnTo>
                  <a:pt x="319577" y="112219"/>
                </a:lnTo>
                <a:lnTo>
                  <a:pt x="318419" y="109903"/>
                </a:lnTo>
                <a:lnTo>
                  <a:pt x="315851" y="103546"/>
                </a:lnTo>
                <a:lnTo>
                  <a:pt x="306852" y="83182"/>
                </a:lnTo>
                <a:lnTo>
                  <a:pt x="295114" y="63961"/>
                </a:lnTo>
                <a:lnTo>
                  <a:pt x="285677" y="55578"/>
                </a:lnTo>
                <a:close/>
              </a:path>
              <a:path w="324484" h="258445">
                <a:moveTo>
                  <a:pt x="61751" y="101894"/>
                </a:moveTo>
                <a:lnTo>
                  <a:pt x="30123" y="101894"/>
                </a:lnTo>
                <a:lnTo>
                  <a:pt x="34757" y="102955"/>
                </a:lnTo>
                <a:lnTo>
                  <a:pt x="38233" y="102955"/>
                </a:lnTo>
                <a:lnTo>
                  <a:pt x="46090" y="103681"/>
                </a:lnTo>
                <a:lnTo>
                  <a:pt x="54164" y="103546"/>
                </a:lnTo>
                <a:lnTo>
                  <a:pt x="61751" y="101894"/>
                </a:lnTo>
                <a:close/>
              </a:path>
              <a:path w="324484" h="258445">
                <a:moveTo>
                  <a:pt x="162033" y="26577"/>
                </a:moveTo>
                <a:lnTo>
                  <a:pt x="145885" y="29381"/>
                </a:lnTo>
                <a:lnTo>
                  <a:pt x="130606" y="35442"/>
                </a:lnTo>
                <a:lnTo>
                  <a:pt x="115762" y="43999"/>
                </a:lnTo>
                <a:lnTo>
                  <a:pt x="111128" y="47473"/>
                </a:lnTo>
                <a:lnTo>
                  <a:pt x="105335" y="50947"/>
                </a:lnTo>
                <a:lnTo>
                  <a:pt x="99542" y="55578"/>
                </a:lnTo>
                <a:lnTo>
                  <a:pt x="96066" y="57894"/>
                </a:lnTo>
                <a:lnTo>
                  <a:pt x="88283" y="63286"/>
                </a:lnTo>
                <a:lnTo>
                  <a:pt x="80365" y="68894"/>
                </a:lnTo>
                <a:lnTo>
                  <a:pt x="72211" y="74503"/>
                </a:lnTo>
                <a:lnTo>
                  <a:pt x="63722" y="79894"/>
                </a:lnTo>
                <a:lnTo>
                  <a:pt x="56770" y="84526"/>
                </a:lnTo>
                <a:lnTo>
                  <a:pt x="90504" y="84526"/>
                </a:lnTo>
                <a:lnTo>
                  <a:pt x="97534" y="79514"/>
                </a:lnTo>
                <a:lnTo>
                  <a:pt x="105335" y="74105"/>
                </a:lnTo>
                <a:lnTo>
                  <a:pt x="108810" y="71789"/>
                </a:lnTo>
                <a:lnTo>
                  <a:pt x="114603" y="67157"/>
                </a:lnTo>
                <a:lnTo>
                  <a:pt x="120396" y="63684"/>
                </a:lnTo>
                <a:lnTo>
                  <a:pt x="125031" y="60210"/>
                </a:lnTo>
                <a:lnTo>
                  <a:pt x="136363" y="53823"/>
                </a:lnTo>
                <a:lnTo>
                  <a:pt x="147913" y="49065"/>
                </a:lnTo>
                <a:lnTo>
                  <a:pt x="159897" y="46695"/>
                </a:lnTo>
                <a:lnTo>
                  <a:pt x="213464" y="46695"/>
                </a:lnTo>
                <a:lnTo>
                  <a:pt x="210766" y="43999"/>
                </a:lnTo>
                <a:lnTo>
                  <a:pt x="206132" y="40526"/>
                </a:lnTo>
                <a:lnTo>
                  <a:pt x="204973" y="35894"/>
                </a:lnTo>
                <a:lnTo>
                  <a:pt x="204973" y="33578"/>
                </a:lnTo>
                <a:lnTo>
                  <a:pt x="195705" y="33578"/>
                </a:lnTo>
                <a:lnTo>
                  <a:pt x="191070" y="31263"/>
                </a:lnTo>
                <a:lnTo>
                  <a:pt x="185277" y="28947"/>
                </a:lnTo>
                <a:lnTo>
                  <a:pt x="179484" y="27789"/>
                </a:lnTo>
                <a:lnTo>
                  <a:pt x="162033" y="26577"/>
                </a:lnTo>
                <a:close/>
              </a:path>
              <a:path w="324484" h="258445">
                <a:moveTo>
                  <a:pt x="252476" y="12736"/>
                </a:moveTo>
                <a:lnTo>
                  <a:pt x="228145" y="12736"/>
                </a:lnTo>
                <a:lnTo>
                  <a:pt x="232780" y="15052"/>
                </a:lnTo>
                <a:lnTo>
                  <a:pt x="236255" y="18526"/>
                </a:lnTo>
                <a:lnTo>
                  <a:pt x="240890" y="21999"/>
                </a:lnTo>
                <a:lnTo>
                  <a:pt x="242035" y="26577"/>
                </a:lnTo>
                <a:lnTo>
                  <a:pt x="242048" y="35894"/>
                </a:lnTo>
                <a:lnTo>
                  <a:pt x="240890" y="40526"/>
                </a:lnTo>
                <a:lnTo>
                  <a:pt x="236255" y="43999"/>
                </a:lnTo>
                <a:lnTo>
                  <a:pt x="232780" y="47473"/>
                </a:lnTo>
                <a:lnTo>
                  <a:pt x="228145" y="49789"/>
                </a:lnTo>
                <a:lnTo>
                  <a:pt x="279160" y="49789"/>
                </a:lnTo>
                <a:lnTo>
                  <a:pt x="278832" y="49498"/>
                </a:lnTo>
                <a:lnTo>
                  <a:pt x="255951" y="42842"/>
                </a:lnTo>
                <a:lnTo>
                  <a:pt x="257110" y="38210"/>
                </a:lnTo>
                <a:lnTo>
                  <a:pt x="258269" y="34736"/>
                </a:lnTo>
                <a:lnTo>
                  <a:pt x="258269" y="23157"/>
                </a:lnTo>
                <a:lnTo>
                  <a:pt x="254793" y="15052"/>
                </a:lnTo>
                <a:lnTo>
                  <a:pt x="252476" y="12736"/>
                </a:lnTo>
                <a:close/>
              </a:path>
              <a:path w="324484" h="258445">
                <a:moveTo>
                  <a:pt x="235097" y="0"/>
                </a:moveTo>
                <a:lnTo>
                  <a:pt x="218876" y="0"/>
                </a:lnTo>
                <a:lnTo>
                  <a:pt x="210766" y="3473"/>
                </a:lnTo>
                <a:lnTo>
                  <a:pt x="199180" y="15052"/>
                </a:lnTo>
                <a:lnTo>
                  <a:pt x="195705" y="23157"/>
                </a:lnTo>
                <a:lnTo>
                  <a:pt x="195705" y="33578"/>
                </a:lnTo>
                <a:lnTo>
                  <a:pt x="204973" y="33578"/>
                </a:lnTo>
                <a:lnTo>
                  <a:pt x="205001" y="26577"/>
                </a:lnTo>
                <a:lnTo>
                  <a:pt x="207291" y="21999"/>
                </a:lnTo>
                <a:lnTo>
                  <a:pt x="214242" y="15052"/>
                </a:lnTo>
                <a:lnTo>
                  <a:pt x="218876" y="12736"/>
                </a:lnTo>
                <a:lnTo>
                  <a:pt x="252476" y="12736"/>
                </a:lnTo>
                <a:lnTo>
                  <a:pt x="243207" y="3473"/>
                </a:lnTo>
                <a:lnTo>
                  <a:pt x="235097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55" name="object 22"/>
          <p:cNvSpPr/>
          <p:nvPr/>
        </p:nvSpPr>
        <p:spPr>
          <a:xfrm>
            <a:off x="12058920" y="7011360"/>
            <a:ext cx="339120" cy="219600"/>
          </a:xfrm>
          <a:custGeom>
            <a:avLst/>
            <a:gdLst>
              <a:gd name="textAreaLeft" fmla="*/ 0 w 339120"/>
              <a:gd name="textAreaRight" fmla="*/ 339840 w 339120"/>
              <a:gd name="textAreaTop" fmla="*/ 0 h 219600"/>
              <a:gd name="textAreaBottom" fmla="*/ 220320 h 219600"/>
            </a:gdLst>
            <a:ahLst/>
            <a:cxnLst/>
            <a:rect l="textAreaLeft" t="textAreaTop" r="textAreaRight" b="textAreaBottom"/>
            <a:pathLst>
              <a:path w="339725" h="220345">
                <a:moveTo>
                  <a:pt x="334639" y="199051"/>
                </a:moveTo>
                <a:lnTo>
                  <a:pt x="4634" y="199051"/>
                </a:lnTo>
                <a:lnTo>
                  <a:pt x="0" y="203682"/>
                </a:lnTo>
                <a:lnTo>
                  <a:pt x="0" y="215261"/>
                </a:lnTo>
                <a:lnTo>
                  <a:pt x="4634" y="219883"/>
                </a:lnTo>
                <a:lnTo>
                  <a:pt x="334639" y="219883"/>
                </a:lnTo>
                <a:lnTo>
                  <a:pt x="339273" y="215261"/>
                </a:lnTo>
                <a:lnTo>
                  <a:pt x="339273" y="203682"/>
                </a:lnTo>
                <a:lnTo>
                  <a:pt x="334639" y="199051"/>
                </a:lnTo>
                <a:close/>
              </a:path>
              <a:path w="339725" h="220345">
                <a:moveTo>
                  <a:pt x="303357" y="0"/>
                </a:moveTo>
                <a:lnTo>
                  <a:pt x="35819" y="0"/>
                </a:lnTo>
                <a:lnTo>
                  <a:pt x="31281" y="4631"/>
                </a:lnTo>
                <a:lnTo>
                  <a:pt x="31281" y="184008"/>
                </a:lnTo>
                <a:lnTo>
                  <a:pt x="35819" y="189797"/>
                </a:lnTo>
                <a:lnTo>
                  <a:pt x="303357" y="189797"/>
                </a:lnTo>
                <a:lnTo>
                  <a:pt x="307991" y="185166"/>
                </a:lnTo>
                <a:lnTo>
                  <a:pt x="307991" y="167807"/>
                </a:lnTo>
                <a:lnTo>
                  <a:pt x="52040" y="167807"/>
                </a:lnTo>
                <a:lnTo>
                  <a:pt x="52039" y="19674"/>
                </a:lnTo>
                <a:lnTo>
                  <a:pt x="307991" y="19674"/>
                </a:lnTo>
                <a:lnTo>
                  <a:pt x="307991" y="4631"/>
                </a:lnTo>
                <a:lnTo>
                  <a:pt x="303357" y="0"/>
                </a:lnTo>
                <a:close/>
              </a:path>
              <a:path w="339725" h="220345">
                <a:moveTo>
                  <a:pt x="307991" y="19674"/>
                </a:moveTo>
                <a:lnTo>
                  <a:pt x="287137" y="19674"/>
                </a:lnTo>
                <a:lnTo>
                  <a:pt x="287137" y="167807"/>
                </a:lnTo>
                <a:lnTo>
                  <a:pt x="307991" y="167807"/>
                </a:lnTo>
                <a:lnTo>
                  <a:pt x="307991" y="19674"/>
                </a:lnTo>
                <a:close/>
              </a:path>
              <a:path w="339725" h="220345">
                <a:moveTo>
                  <a:pt x="251220" y="128458"/>
                </a:moveTo>
                <a:lnTo>
                  <a:pt x="87956" y="128458"/>
                </a:lnTo>
                <a:lnTo>
                  <a:pt x="84480" y="131932"/>
                </a:lnTo>
                <a:lnTo>
                  <a:pt x="84480" y="138879"/>
                </a:lnTo>
                <a:lnTo>
                  <a:pt x="87956" y="142343"/>
                </a:lnTo>
                <a:lnTo>
                  <a:pt x="251220" y="142343"/>
                </a:lnTo>
                <a:lnTo>
                  <a:pt x="254696" y="140037"/>
                </a:lnTo>
                <a:lnTo>
                  <a:pt x="254696" y="131932"/>
                </a:lnTo>
                <a:lnTo>
                  <a:pt x="251220" y="128458"/>
                </a:lnTo>
                <a:close/>
              </a:path>
              <a:path w="339725" h="220345">
                <a:moveTo>
                  <a:pt x="157471" y="45138"/>
                </a:moveTo>
                <a:lnTo>
                  <a:pt x="87956" y="45138"/>
                </a:lnTo>
                <a:lnTo>
                  <a:pt x="84480" y="47444"/>
                </a:lnTo>
                <a:lnTo>
                  <a:pt x="84480" y="107626"/>
                </a:lnTo>
                <a:lnTo>
                  <a:pt x="85639" y="111099"/>
                </a:lnTo>
                <a:lnTo>
                  <a:pt x="87956" y="114573"/>
                </a:lnTo>
                <a:lnTo>
                  <a:pt x="156313" y="114573"/>
                </a:lnTo>
                <a:lnTo>
                  <a:pt x="159788" y="111099"/>
                </a:lnTo>
                <a:lnTo>
                  <a:pt x="159788" y="101846"/>
                </a:lnTo>
                <a:lnTo>
                  <a:pt x="98383" y="101846"/>
                </a:lnTo>
                <a:lnTo>
                  <a:pt x="98383" y="59023"/>
                </a:lnTo>
                <a:lnTo>
                  <a:pt x="159788" y="59023"/>
                </a:lnTo>
                <a:lnTo>
                  <a:pt x="159788" y="48602"/>
                </a:lnTo>
                <a:lnTo>
                  <a:pt x="157471" y="45138"/>
                </a:lnTo>
                <a:close/>
              </a:path>
              <a:path w="339725" h="220345">
                <a:moveTo>
                  <a:pt x="251220" y="101846"/>
                </a:moveTo>
                <a:lnTo>
                  <a:pt x="170216" y="101846"/>
                </a:lnTo>
                <a:lnTo>
                  <a:pt x="166740" y="104152"/>
                </a:lnTo>
                <a:lnTo>
                  <a:pt x="166740" y="111099"/>
                </a:lnTo>
                <a:lnTo>
                  <a:pt x="169057" y="114573"/>
                </a:lnTo>
                <a:lnTo>
                  <a:pt x="251220" y="114573"/>
                </a:lnTo>
                <a:lnTo>
                  <a:pt x="254696" y="111099"/>
                </a:lnTo>
                <a:lnTo>
                  <a:pt x="254696" y="104152"/>
                </a:lnTo>
                <a:lnTo>
                  <a:pt x="251220" y="101846"/>
                </a:lnTo>
                <a:close/>
              </a:path>
              <a:path w="339725" h="220345">
                <a:moveTo>
                  <a:pt x="159788" y="59023"/>
                </a:moveTo>
                <a:lnTo>
                  <a:pt x="147044" y="59023"/>
                </a:lnTo>
                <a:lnTo>
                  <a:pt x="147044" y="101846"/>
                </a:lnTo>
                <a:lnTo>
                  <a:pt x="159788" y="101846"/>
                </a:lnTo>
                <a:lnTo>
                  <a:pt x="159788" y="59023"/>
                </a:lnTo>
                <a:close/>
              </a:path>
              <a:path w="339725" h="220345">
                <a:moveTo>
                  <a:pt x="251220" y="74066"/>
                </a:moveTo>
                <a:lnTo>
                  <a:pt x="170216" y="74066"/>
                </a:lnTo>
                <a:lnTo>
                  <a:pt x="166740" y="76382"/>
                </a:lnTo>
                <a:lnTo>
                  <a:pt x="166740" y="84477"/>
                </a:lnTo>
                <a:lnTo>
                  <a:pt x="169057" y="87951"/>
                </a:lnTo>
                <a:lnTo>
                  <a:pt x="251220" y="87951"/>
                </a:lnTo>
                <a:lnTo>
                  <a:pt x="254696" y="84477"/>
                </a:lnTo>
                <a:lnTo>
                  <a:pt x="254696" y="76382"/>
                </a:lnTo>
                <a:lnTo>
                  <a:pt x="251220" y="74066"/>
                </a:lnTo>
                <a:close/>
              </a:path>
              <a:path w="339725" h="220345">
                <a:moveTo>
                  <a:pt x="251220" y="46286"/>
                </a:moveTo>
                <a:lnTo>
                  <a:pt x="170216" y="46286"/>
                </a:lnTo>
                <a:lnTo>
                  <a:pt x="166740" y="48602"/>
                </a:lnTo>
                <a:lnTo>
                  <a:pt x="166740" y="56707"/>
                </a:lnTo>
                <a:lnTo>
                  <a:pt x="169057" y="59023"/>
                </a:lnTo>
                <a:lnTo>
                  <a:pt x="251220" y="59023"/>
                </a:lnTo>
                <a:lnTo>
                  <a:pt x="254696" y="56707"/>
                </a:lnTo>
                <a:lnTo>
                  <a:pt x="254696" y="48602"/>
                </a:lnTo>
                <a:lnTo>
                  <a:pt x="251220" y="4628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6" name="object 23"/>
          <p:cNvPicPr/>
          <p:nvPr/>
        </p:nvPicPr>
        <p:blipFill>
          <a:blip r:embed="rId13"/>
          <a:stretch/>
        </p:blipFill>
        <p:spPr>
          <a:xfrm>
            <a:off x="13003920" y="1374120"/>
            <a:ext cx="218160" cy="196200"/>
          </a:xfrm>
          <a:prstGeom prst="rect">
            <a:avLst/>
          </a:prstGeom>
          <a:ln w="0">
            <a:noFill/>
          </a:ln>
        </p:spPr>
      </p:pic>
      <p:sp>
        <p:nvSpPr>
          <p:cNvPr id="357" name="object 24"/>
          <p:cNvSpPr/>
          <p:nvPr/>
        </p:nvSpPr>
        <p:spPr>
          <a:xfrm>
            <a:off x="12945960" y="3554280"/>
            <a:ext cx="253440" cy="255240"/>
          </a:xfrm>
          <a:custGeom>
            <a:avLst/>
            <a:gdLst>
              <a:gd name="textAreaLeft" fmla="*/ 0 w 253440"/>
              <a:gd name="textAreaRight" fmla="*/ 254160 w 253440"/>
              <a:gd name="textAreaTop" fmla="*/ 0 h 255240"/>
              <a:gd name="textAreaBottom" fmla="*/ 255960 h 255240"/>
            </a:gdLst>
            <a:ahLst/>
            <a:cxnLst/>
            <a:rect l="textAreaLeft" t="textAreaTop" r="textAreaRight" b="textAreaBottom"/>
            <a:pathLst>
              <a:path w="254000" h="255904">
                <a:moveTo>
                  <a:pt x="218877" y="204850"/>
                </a:moveTo>
                <a:lnTo>
                  <a:pt x="189912" y="204850"/>
                </a:lnTo>
                <a:lnTo>
                  <a:pt x="240890" y="255797"/>
                </a:lnTo>
                <a:lnTo>
                  <a:pt x="246683" y="255797"/>
                </a:lnTo>
                <a:lnTo>
                  <a:pt x="251317" y="251166"/>
                </a:lnTo>
                <a:lnTo>
                  <a:pt x="253634" y="246534"/>
                </a:lnTo>
                <a:lnTo>
                  <a:pt x="253634" y="239587"/>
                </a:lnTo>
                <a:lnTo>
                  <a:pt x="218877" y="204850"/>
                </a:lnTo>
                <a:close/>
              </a:path>
              <a:path w="254000" h="255904">
                <a:moveTo>
                  <a:pt x="116921" y="0"/>
                </a:moveTo>
                <a:lnTo>
                  <a:pt x="71530" y="8973"/>
                </a:lnTo>
                <a:lnTo>
                  <a:pt x="34757" y="33578"/>
                </a:lnTo>
                <a:lnTo>
                  <a:pt x="9268" y="71789"/>
                </a:lnTo>
                <a:lnTo>
                  <a:pt x="0" y="115692"/>
                </a:lnTo>
                <a:lnTo>
                  <a:pt x="615" y="126964"/>
                </a:lnTo>
                <a:lnTo>
                  <a:pt x="13070" y="169896"/>
                </a:lnTo>
                <a:lnTo>
                  <a:pt x="41854" y="205465"/>
                </a:lnTo>
                <a:lnTo>
                  <a:pt x="82457" y="227266"/>
                </a:lnTo>
                <a:lnTo>
                  <a:pt x="115762" y="232639"/>
                </a:lnTo>
                <a:lnTo>
                  <a:pt x="127692" y="232006"/>
                </a:lnTo>
                <a:lnTo>
                  <a:pt x="167591" y="219667"/>
                </a:lnTo>
                <a:lnTo>
                  <a:pt x="182568" y="210639"/>
                </a:lnTo>
                <a:lnTo>
                  <a:pt x="114603" y="210639"/>
                </a:lnTo>
                <a:lnTo>
                  <a:pt x="105137" y="210205"/>
                </a:lnTo>
                <a:lnTo>
                  <a:pt x="62274" y="195008"/>
                </a:lnTo>
                <a:lnTo>
                  <a:pt x="30557" y="160054"/>
                </a:lnTo>
                <a:lnTo>
                  <a:pt x="19696" y="115692"/>
                </a:lnTo>
                <a:lnTo>
                  <a:pt x="20130" y="106232"/>
                </a:lnTo>
                <a:lnTo>
                  <a:pt x="35336" y="63394"/>
                </a:lnTo>
                <a:lnTo>
                  <a:pt x="77613" y="28223"/>
                </a:lnTo>
                <a:lnTo>
                  <a:pt x="114603" y="20842"/>
                </a:lnTo>
                <a:lnTo>
                  <a:pt x="182566" y="20842"/>
                </a:lnTo>
                <a:lnTo>
                  <a:pt x="181802" y="20263"/>
                </a:lnTo>
                <a:lnTo>
                  <a:pt x="139368" y="2460"/>
                </a:lnTo>
                <a:lnTo>
                  <a:pt x="128199" y="633"/>
                </a:lnTo>
                <a:lnTo>
                  <a:pt x="116921" y="0"/>
                </a:lnTo>
                <a:close/>
              </a:path>
              <a:path w="254000" h="255904">
                <a:moveTo>
                  <a:pt x="182566" y="20842"/>
                </a:moveTo>
                <a:lnTo>
                  <a:pt x="114603" y="20842"/>
                </a:lnTo>
                <a:lnTo>
                  <a:pt x="124126" y="21276"/>
                </a:lnTo>
                <a:lnTo>
                  <a:pt x="133430" y="22578"/>
                </a:lnTo>
                <a:lnTo>
                  <a:pt x="174633" y="42118"/>
                </a:lnTo>
                <a:lnTo>
                  <a:pt x="201498" y="78736"/>
                </a:lnTo>
                <a:lnTo>
                  <a:pt x="208396" y="115692"/>
                </a:lnTo>
                <a:lnTo>
                  <a:pt x="208015" y="124051"/>
                </a:lnTo>
                <a:lnTo>
                  <a:pt x="192953" y="167942"/>
                </a:lnTo>
                <a:lnTo>
                  <a:pt x="158992" y="199784"/>
                </a:lnTo>
                <a:lnTo>
                  <a:pt x="114603" y="210639"/>
                </a:lnTo>
                <a:lnTo>
                  <a:pt x="182568" y="210639"/>
                </a:lnTo>
                <a:lnTo>
                  <a:pt x="182761" y="210513"/>
                </a:lnTo>
                <a:lnTo>
                  <a:pt x="189912" y="204850"/>
                </a:lnTo>
                <a:lnTo>
                  <a:pt x="218877" y="204850"/>
                </a:lnTo>
                <a:lnTo>
                  <a:pt x="203815" y="189797"/>
                </a:lnTo>
                <a:lnTo>
                  <a:pt x="208992" y="182814"/>
                </a:lnTo>
                <a:lnTo>
                  <a:pt x="213952" y="175613"/>
                </a:lnTo>
                <a:lnTo>
                  <a:pt x="229159" y="138126"/>
                </a:lnTo>
                <a:lnTo>
                  <a:pt x="231621" y="115692"/>
                </a:lnTo>
                <a:lnTo>
                  <a:pt x="231005" y="104477"/>
                </a:lnTo>
                <a:lnTo>
                  <a:pt x="218732" y="61603"/>
                </a:lnTo>
                <a:lnTo>
                  <a:pt x="190926" y="27174"/>
                </a:lnTo>
                <a:lnTo>
                  <a:pt x="182566" y="20842"/>
                </a:lnTo>
                <a:close/>
              </a:path>
              <a:path w="254000" h="255904">
                <a:moveTo>
                  <a:pt x="186436" y="108745"/>
                </a:moveTo>
                <a:lnTo>
                  <a:pt x="179484" y="108745"/>
                </a:lnTo>
                <a:lnTo>
                  <a:pt x="176009" y="111061"/>
                </a:lnTo>
                <a:lnTo>
                  <a:pt x="175913" y="123309"/>
                </a:lnTo>
                <a:lnTo>
                  <a:pt x="174850" y="130745"/>
                </a:lnTo>
                <a:lnTo>
                  <a:pt x="171374" y="138850"/>
                </a:lnTo>
                <a:lnTo>
                  <a:pt x="164423" y="152745"/>
                </a:lnTo>
                <a:lnTo>
                  <a:pt x="157471" y="158534"/>
                </a:lnTo>
                <a:lnTo>
                  <a:pt x="151678" y="164324"/>
                </a:lnTo>
                <a:lnTo>
                  <a:pt x="144727" y="168955"/>
                </a:lnTo>
                <a:lnTo>
                  <a:pt x="128506" y="175903"/>
                </a:lnTo>
                <a:lnTo>
                  <a:pt x="120396" y="177060"/>
                </a:lnTo>
                <a:lnTo>
                  <a:pt x="108810" y="177060"/>
                </a:lnTo>
                <a:lnTo>
                  <a:pt x="105335" y="179376"/>
                </a:lnTo>
                <a:lnTo>
                  <a:pt x="105371" y="187536"/>
                </a:lnTo>
                <a:lnTo>
                  <a:pt x="107652" y="190955"/>
                </a:lnTo>
                <a:lnTo>
                  <a:pt x="112286" y="190955"/>
                </a:lnTo>
                <a:lnTo>
                  <a:pt x="154285" y="178363"/>
                </a:lnTo>
                <a:lnTo>
                  <a:pt x="181802" y="144640"/>
                </a:lnTo>
                <a:lnTo>
                  <a:pt x="187595" y="115692"/>
                </a:lnTo>
                <a:lnTo>
                  <a:pt x="189912" y="112219"/>
                </a:lnTo>
                <a:lnTo>
                  <a:pt x="186436" y="108745"/>
                </a:lnTo>
                <a:close/>
              </a:path>
              <a:path w="254000" h="255904">
                <a:moveTo>
                  <a:pt x="88052" y="45157"/>
                </a:moveTo>
                <a:lnTo>
                  <a:pt x="54453" y="69473"/>
                </a:lnTo>
                <a:lnTo>
                  <a:pt x="52136" y="74105"/>
                </a:lnTo>
                <a:lnTo>
                  <a:pt x="49819" y="77578"/>
                </a:lnTo>
                <a:lnTo>
                  <a:pt x="45185" y="86841"/>
                </a:lnTo>
                <a:lnTo>
                  <a:pt x="44026" y="90315"/>
                </a:lnTo>
                <a:lnTo>
                  <a:pt x="45185" y="93789"/>
                </a:lnTo>
                <a:lnTo>
                  <a:pt x="52136" y="96105"/>
                </a:lnTo>
                <a:lnTo>
                  <a:pt x="55612" y="94947"/>
                </a:lnTo>
                <a:lnTo>
                  <a:pt x="57929" y="87999"/>
                </a:lnTo>
                <a:lnTo>
                  <a:pt x="67198" y="74105"/>
                </a:lnTo>
                <a:lnTo>
                  <a:pt x="70673" y="71789"/>
                </a:lnTo>
                <a:lnTo>
                  <a:pt x="76466" y="65999"/>
                </a:lnTo>
                <a:lnTo>
                  <a:pt x="86894" y="59052"/>
                </a:lnTo>
                <a:lnTo>
                  <a:pt x="93845" y="56736"/>
                </a:lnTo>
                <a:lnTo>
                  <a:pt x="95004" y="53263"/>
                </a:lnTo>
                <a:lnTo>
                  <a:pt x="92687" y="46315"/>
                </a:lnTo>
                <a:lnTo>
                  <a:pt x="88052" y="4515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58" name="object 25"/>
          <p:cNvPicPr/>
          <p:nvPr/>
        </p:nvPicPr>
        <p:blipFill>
          <a:blip r:embed="rId14"/>
          <a:stretch/>
        </p:blipFill>
        <p:spPr>
          <a:xfrm>
            <a:off x="12306600" y="3871440"/>
            <a:ext cx="175320" cy="161280"/>
          </a:xfrm>
          <a:prstGeom prst="rect">
            <a:avLst/>
          </a:prstGeom>
          <a:ln w="0">
            <a:noFill/>
          </a:ln>
        </p:spPr>
      </p:pic>
      <p:pic>
        <p:nvPicPr>
          <p:cNvPr id="359" name="object 26"/>
          <p:cNvPicPr/>
          <p:nvPr/>
        </p:nvPicPr>
        <p:blipFill>
          <a:blip r:embed="rId15"/>
          <a:stretch/>
        </p:blipFill>
        <p:spPr>
          <a:xfrm>
            <a:off x="13007160" y="3949200"/>
            <a:ext cx="218160" cy="215640"/>
          </a:xfrm>
          <a:prstGeom prst="rect">
            <a:avLst/>
          </a:prstGeom>
          <a:ln w="0">
            <a:noFill/>
          </a:ln>
        </p:spPr>
      </p:pic>
      <p:pic>
        <p:nvPicPr>
          <p:cNvPr id="360" name="object 27"/>
          <p:cNvPicPr/>
          <p:nvPr/>
        </p:nvPicPr>
        <p:blipFill>
          <a:blip r:embed="rId16"/>
          <a:stretch/>
        </p:blipFill>
        <p:spPr>
          <a:xfrm>
            <a:off x="12461760" y="5718600"/>
            <a:ext cx="205200" cy="192600"/>
          </a:xfrm>
          <a:prstGeom prst="rect">
            <a:avLst/>
          </a:prstGeom>
          <a:ln w="0">
            <a:noFill/>
          </a:ln>
        </p:spPr>
      </p:pic>
      <p:pic>
        <p:nvPicPr>
          <p:cNvPr id="361" name="object 28"/>
          <p:cNvPicPr/>
          <p:nvPr/>
        </p:nvPicPr>
        <p:blipFill>
          <a:blip r:embed="rId17"/>
          <a:stretch/>
        </p:blipFill>
        <p:spPr>
          <a:xfrm>
            <a:off x="12069360" y="4979160"/>
            <a:ext cx="191520" cy="185760"/>
          </a:xfrm>
          <a:prstGeom prst="rect">
            <a:avLst/>
          </a:prstGeom>
          <a:ln w="0">
            <a:noFill/>
          </a:ln>
        </p:spPr>
      </p:pic>
      <p:pic>
        <p:nvPicPr>
          <p:cNvPr id="362" name="object 29"/>
          <p:cNvPicPr/>
          <p:nvPr/>
        </p:nvPicPr>
        <p:blipFill>
          <a:blip r:embed="rId18"/>
          <a:stretch/>
        </p:blipFill>
        <p:spPr>
          <a:xfrm>
            <a:off x="11411640" y="2114640"/>
            <a:ext cx="167040" cy="190080"/>
          </a:xfrm>
          <a:prstGeom prst="rect">
            <a:avLst/>
          </a:prstGeom>
          <a:ln w="0">
            <a:noFill/>
          </a:ln>
        </p:spPr>
      </p:pic>
      <p:pic>
        <p:nvPicPr>
          <p:cNvPr id="363" name="object 30"/>
          <p:cNvPicPr/>
          <p:nvPr/>
        </p:nvPicPr>
        <p:blipFill>
          <a:blip r:embed="rId19"/>
          <a:stretch/>
        </p:blipFill>
        <p:spPr>
          <a:xfrm>
            <a:off x="11955960" y="2637720"/>
            <a:ext cx="232200" cy="171720"/>
          </a:xfrm>
          <a:prstGeom prst="rect">
            <a:avLst/>
          </a:prstGeom>
          <a:ln w="0">
            <a:noFill/>
          </a:ln>
        </p:spPr>
      </p:pic>
      <p:pic>
        <p:nvPicPr>
          <p:cNvPr id="364" name="object 31"/>
          <p:cNvPicPr/>
          <p:nvPr/>
        </p:nvPicPr>
        <p:blipFill>
          <a:blip r:embed="rId20"/>
          <a:stretch/>
        </p:blipFill>
        <p:spPr>
          <a:xfrm>
            <a:off x="9293400" y="4287960"/>
            <a:ext cx="142920" cy="157680"/>
          </a:xfrm>
          <a:prstGeom prst="rect">
            <a:avLst/>
          </a:prstGeom>
          <a:ln w="0">
            <a:noFill/>
          </a:ln>
        </p:spPr>
      </p:pic>
      <p:sp>
        <p:nvSpPr>
          <p:cNvPr id="365" name="object 32"/>
          <p:cNvSpPr/>
          <p:nvPr/>
        </p:nvSpPr>
        <p:spPr>
          <a:xfrm>
            <a:off x="11900160" y="5817960"/>
            <a:ext cx="226440" cy="269280"/>
          </a:xfrm>
          <a:custGeom>
            <a:avLst/>
            <a:gdLst>
              <a:gd name="textAreaLeft" fmla="*/ 0 w 226440"/>
              <a:gd name="textAreaRight" fmla="*/ 227160 w 226440"/>
              <a:gd name="textAreaTop" fmla="*/ 0 h 269280"/>
              <a:gd name="textAreaBottom" fmla="*/ 270000 h 269280"/>
            </a:gdLst>
            <a:ahLst/>
            <a:cxnLst/>
            <a:rect l="textAreaLeft" t="textAreaTop" r="textAreaRight" b="textAreaBottom"/>
            <a:pathLst>
              <a:path w="227329" h="269875">
                <a:moveTo>
                  <a:pt x="158726" y="248850"/>
                </a:moveTo>
                <a:lnTo>
                  <a:pt x="45185" y="248850"/>
                </a:lnTo>
                <a:lnTo>
                  <a:pt x="40550" y="253481"/>
                </a:lnTo>
                <a:lnTo>
                  <a:pt x="40550" y="265060"/>
                </a:lnTo>
                <a:lnTo>
                  <a:pt x="45185" y="269692"/>
                </a:lnTo>
                <a:lnTo>
                  <a:pt x="158726" y="269692"/>
                </a:lnTo>
                <a:lnTo>
                  <a:pt x="163361" y="265060"/>
                </a:lnTo>
                <a:lnTo>
                  <a:pt x="163361" y="253481"/>
                </a:lnTo>
                <a:lnTo>
                  <a:pt x="158726" y="248850"/>
                </a:lnTo>
                <a:close/>
              </a:path>
              <a:path w="227329" h="269875">
                <a:moveTo>
                  <a:pt x="37662" y="194429"/>
                </a:moveTo>
                <a:lnTo>
                  <a:pt x="18537" y="194429"/>
                </a:lnTo>
                <a:lnTo>
                  <a:pt x="26756" y="201141"/>
                </a:lnTo>
                <a:lnTo>
                  <a:pt x="63342" y="220825"/>
                </a:lnTo>
                <a:lnTo>
                  <a:pt x="91528" y="226850"/>
                </a:lnTo>
                <a:lnTo>
                  <a:pt x="91528" y="248850"/>
                </a:lnTo>
                <a:lnTo>
                  <a:pt x="112383" y="248850"/>
                </a:lnTo>
                <a:lnTo>
                  <a:pt x="112383" y="226850"/>
                </a:lnTo>
                <a:lnTo>
                  <a:pt x="121923" y="225565"/>
                </a:lnTo>
                <a:lnTo>
                  <a:pt x="131355" y="223521"/>
                </a:lnTo>
                <a:lnTo>
                  <a:pt x="140569" y="220825"/>
                </a:lnTo>
                <a:lnTo>
                  <a:pt x="149458" y="217587"/>
                </a:lnTo>
                <a:lnTo>
                  <a:pt x="158533" y="212955"/>
                </a:lnTo>
                <a:lnTo>
                  <a:pt x="100797" y="212955"/>
                </a:lnTo>
                <a:lnTo>
                  <a:pt x="89537" y="212503"/>
                </a:lnTo>
                <a:lnTo>
                  <a:pt x="48787" y="200960"/>
                </a:lnTo>
                <a:lnTo>
                  <a:pt x="40405" y="196310"/>
                </a:lnTo>
                <a:lnTo>
                  <a:pt x="37662" y="194429"/>
                </a:lnTo>
                <a:close/>
              </a:path>
              <a:path w="227329" h="269875">
                <a:moveTo>
                  <a:pt x="201174" y="26631"/>
                </a:moveTo>
                <a:lnTo>
                  <a:pt x="185374" y="26631"/>
                </a:lnTo>
                <a:lnTo>
                  <a:pt x="191165" y="33795"/>
                </a:lnTo>
                <a:lnTo>
                  <a:pt x="196441" y="41394"/>
                </a:lnTo>
                <a:lnTo>
                  <a:pt x="210766" y="78447"/>
                </a:lnTo>
                <a:lnTo>
                  <a:pt x="213084" y="100736"/>
                </a:lnTo>
                <a:lnTo>
                  <a:pt x="212631" y="111988"/>
                </a:lnTo>
                <a:lnTo>
                  <a:pt x="200209" y="153667"/>
                </a:lnTo>
                <a:lnTo>
                  <a:pt x="172503" y="187916"/>
                </a:lnTo>
                <a:lnTo>
                  <a:pt x="133708" y="208070"/>
                </a:lnTo>
                <a:lnTo>
                  <a:pt x="100797" y="212955"/>
                </a:lnTo>
                <a:lnTo>
                  <a:pt x="158533" y="212955"/>
                </a:lnTo>
                <a:lnTo>
                  <a:pt x="190008" y="189797"/>
                </a:lnTo>
                <a:lnTo>
                  <a:pt x="217718" y="149271"/>
                </a:lnTo>
                <a:lnTo>
                  <a:pt x="226987" y="101894"/>
                </a:lnTo>
                <a:lnTo>
                  <a:pt x="226353" y="89754"/>
                </a:lnTo>
                <a:lnTo>
                  <a:pt x="212957" y="44904"/>
                </a:lnTo>
                <a:lnTo>
                  <a:pt x="207435" y="35605"/>
                </a:lnTo>
                <a:lnTo>
                  <a:pt x="201174" y="26631"/>
                </a:lnTo>
                <a:close/>
              </a:path>
              <a:path w="227329" h="269875">
                <a:moveTo>
                  <a:pt x="101955" y="0"/>
                </a:moveTo>
                <a:lnTo>
                  <a:pt x="62563" y="8105"/>
                </a:lnTo>
                <a:lnTo>
                  <a:pt x="30123" y="30105"/>
                </a:lnTo>
                <a:lnTo>
                  <a:pt x="8110" y="62526"/>
                </a:lnTo>
                <a:lnTo>
                  <a:pt x="0" y="101894"/>
                </a:lnTo>
                <a:lnTo>
                  <a:pt x="1701" y="120514"/>
                </a:lnTo>
                <a:lnTo>
                  <a:pt x="6661" y="138030"/>
                </a:lnTo>
                <a:lnTo>
                  <a:pt x="14663" y="154243"/>
                </a:lnTo>
                <a:lnTo>
                  <a:pt x="25488" y="168955"/>
                </a:lnTo>
                <a:lnTo>
                  <a:pt x="0" y="194429"/>
                </a:lnTo>
                <a:lnTo>
                  <a:pt x="0" y="199060"/>
                </a:lnTo>
                <a:lnTo>
                  <a:pt x="4634" y="203692"/>
                </a:lnTo>
                <a:lnTo>
                  <a:pt x="9268" y="203692"/>
                </a:lnTo>
                <a:lnTo>
                  <a:pt x="18537" y="194429"/>
                </a:lnTo>
                <a:lnTo>
                  <a:pt x="37662" y="194429"/>
                </a:lnTo>
                <a:lnTo>
                  <a:pt x="32675" y="191009"/>
                </a:lnTo>
                <a:lnTo>
                  <a:pt x="25488" y="185166"/>
                </a:lnTo>
                <a:lnTo>
                  <a:pt x="33599" y="177060"/>
                </a:lnTo>
                <a:lnTo>
                  <a:pt x="75358" y="177060"/>
                </a:lnTo>
                <a:lnTo>
                  <a:pt x="70963" y="175758"/>
                </a:lnTo>
                <a:lnTo>
                  <a:pt x="35699" y="146916"/>
                </a:lnTo>
                <a:lnTo>
                  <a:pt x="22013" y="101894"/>
                </a:lnTo>
                <a:lnTo>
                  <a:pt x="23515" y="85864"/>
                </a:lnTo>
                <a:lnTo>
                  <a:pt x="45185" y="45157"/>
                </a:lnTo>
                <a:lnTo>
                  <a:pt x="85753" y="23664"/>
                </a:lnTo>
                <a:lnTo>
                  <a:pt x="101955" y="21999"/>
                </a:lnTo>
                <a:lnTo>
                  <a:pt x="164579" y="21999"/>
                </a:lnTo>
                <a:lnTo>
                  <a:pt x="154907" y="14654"/>
                </a:lnTo>
                <a:lnTo>
                  <a:pt x="138596" y="6657"/>
                </a:lnTo>
                <a:lnTo>
                  <a:pt x="120764" y="1700"/>
                </a:lnTo>
                <a:lnTo>
                  <a:pt x="101955" y="0"/>
                </a:lnTo>
                <a:close/>
              </a:path>
              <a:path w="227329" h="269875">
                <a:moveTo>
                  <a:pt x="75358" y="177060"/>
                </a:moveTo>
                <a:lnTo>
                  <a:pt x="33599" y="177060"/>
                </a:lnTo>
                <a:lnTo>
                  <a:pt x="47846" y="187880"/>
                </a:lnTo>
                <a:lnTo>
                  <a:pt x="64156" y="195876"/>
                </a:lnTo>
                <a:lnTo>
                  <a:pt x="81988" y="200833"/>
                </a:lnTo>
                <a:lnTo>
                  <a:pt x="100797" y="202534"/>
                </a:lnTo>
                <a:lnTo>
                  <a:pt x="121145" y="200616"/>
                </a:lnTo>
                <a:lnTo>
                  <a:pt x="140189" y="195008"/>
                </a:lnTo>
                <a:lnTo>
                  <a:pt x="157495" y="185926"/>
                </a:lnTo>
                <a:lnTo>
                  <a:pt x="162688" y="181692"/>
                </a:lnTo>
                <a:lnTo>
                  <a:pt x="101955" y="181692"/>
                </a:lnTo>
                <a:lnTo>
                  <a:pt x="85916" y="180190"/>
                </a:lnTo>
                <a:lnTo>
                  <a:pt x="75358" y="177060"/>
                </a:lnTo>
                <a:close/>
              </a:path>
              <a:path w="227329" h="269875">
                <a:moveTo>
                  <a:pt x="164579" y="21999"/>
                </a:moveTo>
                <a:lnTo>
                  <a:pt x="101955" y="21999"/>
                </a:lnTo>
                <a:lnTo>
                  <a:pt x="117995" y="23501"/>
                </a:lnTo>
                <a:lnTo>
                  <a:pt x="132948" y="27934"/>
                </a:lnTo>
                <a:lnTo>
                  <a:pt x="168212" y="56790"/>
                </a:lnTo>
                <a:lnTo>
                  <a:pt x="181898" y="101894"/>
                </a:lnTo>
                <a:lnTo>
                  <a:pt x="180396" y="117908"/>
                </a:lnTo>
                <a:lnTo>
                  <a:pt x="158726" y="158534"/>
                </a:lnTo>
                <a:lnTo>
                  <a:pt x="117995" y="180028"/>
                </a:lnTo>
                <a:lnTo>
                  <a:pt x="101955" y="181692"/>
                </a:lnTo>
                <a:lnTo>
                  <a:pt x="162688" y="181692"/>
                </a:lnTo>
                <a:lnTo>
                  <a:pt x="194594" y="141214"/>
                </a:lnTo>
                <a:lnTo>
                  <a:pt x="202656" y="101894"/>
                </a:lnTo>
                <a:lnTo>
                  <a:pt x="200956" y="83259"/>
                </a:lnTo>
                <a:lnTo>
                  <a:pt x="196006" y="65710"/>
                </a:lnTo>
                <a:lnTo>
                  <a:pt x="188007" y="49427"/>
                </a:lnTo>
                <a:lnTo>
                  <a:pt x="177264" y="34736"/>
                </a:lnTo>
                <a:lnTo>
                  <a:pt x="185374" y="26631"/>
                </a:lnTo>
                <a:lnTo>
                  <a:pt x="201174" y="26631"/>
                </a:lnTo>
                <a:lnTo>
                  <a:pt x="200227" y="25473"/>
                </a:lnTo>
                <a:lnTo>
                  <a:pt x="169154" y="25473"/>
                </a:lnTo>
                <a:lnTo>
                  <a:pt x="164579" y="21999"/>
                </a:lnTo>
                <a:close/>
              </a:path>
              <a:path w="227329" h="269875">
                <a:moveTo>
                  <a:pt x="199180" y="0"/>
                </a:moveTo>
                <a:lnTo>
                  <a:pt x="194546" y="0"/>
                </a:lnTo>
                <a:lnTo>
                  <a:pt x="192325" y="2315"/>
                </a:lnTo>
                <a:lnTo>
                  <a:pt x="169154" y="25473"/>
                </a:lnTo>
                <a:lnTo>
                  <a:pt x="200227" y="25473"/>
                </a:lnTo>
                <a:lnTo>
                  <a:pt x="194546" y="18526"/>
                </a:lnTo>
                <a:lnTo>
                  <a:pt x="203815" y="9263"/>
                </a:lnTo>
                <a:lnTo>
                  <a:pt x="203815" y="4631"/>
                </a:lnTo>
                <a:lnTo>
                  <a:pt x="19918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66" name="object 33"/>
          <p:cNvPicPr/>
          <p:nvPr/>
        </p:nvPicPr>
        <p:blipFill>
          <a:blip r:embed="rId21"/>
          <a:stretch/>
        </p:blipFill>
        <p:spPr>
          <a:xfrm>
            <a:off x="8116200" y="6440400"/>
            <a:ext cx="199080" cy="188640"/>
          </a:xfrm>
          <a:prstGeom prst="rect">
            <a:avLst/>
          </a:prstGeom>
          <a:ln w="0">
            <a:noFill/>
          </a:ln>
        </p:spPr>
      </p:pic>
      <p:sp>
        <p:nvSpPr>
          <p:cNvPr id="367" name="object 34"/>
          <p:cNvSpPr/>
          <p:nvPr/>
        </p:nvSpPr>
        <p:spPr>
          <a:xfrm>
            <a:off x="12745440" y="4257000"/>
            <a:ext cx="280080" cy="257760"/>
          </a:xfrm>
          <a:custGeom>
            <a:avLst/>
            <a:gdLst>
              <a:gd name="textAreaLeft" fmla="*/ 0 w 280080"/>
              <a:gd name="textAreaRight" fmla="*/ 280800 w 280080"/>
              <a:gd name="textAreaTop" fmla="*/ 0 h 257760"/>
              <a:gd name="textAreaBottom" fmla="*/ 258480 h 257760"/>
            </a:gdLst>
            <a:ahLst/>
            <a:cxnLst/>
            <a:rect l="textAreaLeft" t="textAreaTop" r="textAreaRight" b="textAreaBottom"/>
            <a:pathLst>
              <a:path w="280669" h="258445">
                <a:moveTo>
                  <a:pt x="202656" y="237271"/>
                </a:moveTo>
                <a:lnTo>
                  <a:pt x="76466" y="237271"/>
                </a:lnTo>
                <a:lnTo>
                  <a:pt x="71832" y="241902"/>
                </a:lnTo>
                <a:lnTo>
                  <a:pt x="71832" y="253481"/>
                </a:lnTo>
                <a:lnTo>
                  <a:pt x="76466" y="258113"/>
                </a:lnTo>
                <a:lnTo>
                  <a:pt x="202656" y="258113"/>
                </a:lnTo>
                <a:lnTo>
                  <a:pt x="207291" y="253481"/>
                </a:lnTo>
                <a:lnTo>
                  <a:pt x="207291" y="241902"/>
                </a:lnTo>
                <a:lnTo>
                  <a:pt x="202656" y="237271"/>
                </a:lnTo>
                <a:close/>
              </a:path>
              <a:path w="280669" h="258445">
                <a:moveTo>
                  <a:pt x="233938" y="0"/>
                </a:moveTo>
                <a:lnTo>
                  <a:pt x="45185" y="0"/>
                </a:lnTo>
                <a:lnTo>
                  <a:pt x="40550" y="4631"/>
                </a:lnTo>
                <a:lnTo>
                  <a:pt x="40550" y="33578"/>
                </a:lnTo>
                <a:lnTo>
                  <a:pt x="4634" y="33578"/>
                </a:lnTo>
                <a:lnTo>
                  <a:pt x="0" y="38210"/>
                </a:lnTo>
                <a:lnTo>
                  <a:pt x="0" y="103052"/>
                </a:lnTo>
                <a:lnTo>
                  <a:pt x="1267" y="115626"/>
                </a:lnTo>
                <a:lnTo>
                  <a:pt x="26285" y="153529"/>
                </a:lnTo>
                <a:lnTo>
                  <a:pt x="55612" y="165578"/>
                </a:lnTo>
                <a:lnTo>
                  <a:pt x="69622" y="182348"/>
                </a:lnTo>
                <a:lnTo>
                  <a:pt x="86882" y="195888"/>
                </a:lnTo>
                <a:lnTo>
                  <a:pt x="106730" y="205539"/>
                </a:lnTo>
                <a:lnTo>
                  <a:pt x="128506" y="210639"/>
                </a:lnTo>
                <a:lnTo>
                  <a:pt x="128506" y="237271"/>
                </a:lnTo>
                <a:lnTo>
                  <a:pt x="150520" y="237271"/>
                </a:lnTo>
                <a:lnTo>
                  <a:pt x="150520" y="210639"/>
                </a:lnTo>
                <a:lnTo>
                  <a:pt x="172352" y="205539"/>
                </a:lnTo>
                <a:lnTo>
                  <a:pt x="192229" y="195888"/>
                </a:lnTo>
                <a:lnTo>
                  <a:pt x="199998" y="189797"/>
                </a:lnTo>
                <a:lnTo>
                  <a:pt x="138934" y="189797"/>
                </a:lnTo>
                <a:lnTo>
                  <a:pt x="117882" y="186868"/>
                </a:lnTo>
                <a:lnTo>
                  <a:pt x="82656" y="165414"/>
                </a:lnTo>
                <a:lnTo>
                  <a:pt x="66621" y="138947"/>
                </a:lnTo>
                <a:lnTo>
                  <a:pt x="45185" y="138947"/>
                </a:lnTo>
                <a:lnTo>
                  <a:pt x="22013" y="103052"/>
                </a:lnTo>
                <a:lnTo>
                  <a:pt x="22013" y="54420"/>
                </a:lnTo>
                <a:lnTo>
                  <a:pt x="61405" y="54420"/>
                </a:lnTo>
                <a:lnTo>
                  <a:pt x="61405" y="21999"/>
                </a:lnTo>
                <a:lnTo>
                  <a:pt x="238573" y="21999"/>
                </a:lnTo>
                <a:lnTo>
                  <a:pt x="238573" y="4631"/>
                </a:lnTo>
                <a:lnTo>
                  <a:pt x="233938" y="0"/>
                </a:lnTo>
                <a:close/>
              </a:path>
              <a:path w="280669" h="258445">
                <a:moveTo>
                  <a:pt x="238573" y="21999"/>
                </a:moveTo>
                <a:lnTo>
                  <a:pt x="217718" y="21999"/>
                </a:lnTo>
                <a:lnTo>
                  <a:pt x="217718" y="113473"/>
                </a:lnTo>
                <a:lnTo>
                  <a:pt x="216559" y="113473"/>
                </a:lnTo>
                <a:lnTo>
                  <a:pt x="194655" y="165414"/>
                </a:lnTo>
                <a:lnTo>
                  <a:pt x="159390" y="186868"/>
                </a:lnTo>
                <a:lnTo>
                  <a:pt x="138934" y="189797"/>
                </a:lnTo>
                <a:lnTo>
                  <a:pt x="199998" y="189797"/>
                </a:lnTo>
                <a:lnTo>
                  <a:pt x="209499" y="182348"/>
                </a:lnTo>
                <a:lnTo>
                  <a:pt x="223511" y="165578"/>
                </a:lnTo>
                <a:lnTo>
                  <a:pt x="233703" y="163678"/>
                </a:lnTo>
                <a:lnTo>
                  <a:pt x="268516" y="138947"/>
                </a:lnTo>
                <a:lnTo>
                  <a:pt x="233938" y="138947"/>
                </a:lnTo>
                <a:lnTo>
                  <a:pt x="235459" y="132669"/>
                </a:lnTo>
                <a:lnTo>
                  <a:pt x="236527" y="126174"/>
                </a:lnTo>
                <a:lnTo>
                  <a:pt x="237195" y="119262"/>
                </a:lnTo>
                <a:lnTo>
                  <a:pt x="237310" y="115626"/>
                </a:lnTo>
                <a:lnTo>
                  <a:pt x="237414" y="54420"/>
                </a:lnTo>
                <a:lnTo>
                  <a:pt x="280282" y="54420"/>
                </a:lnTo>
                <a:lnTo>
                  <a:pt x="280282" y="43999"/>
                </a:lnTo>
                <a:lnTo>
                  <a:pt x="277965" y="38210"/>
                </a:lnTo>
                <a:lnTo>
                  <a:pt x="273330" y="33578"/>
                </a:lnTo>
                <a:lnTo>
                  <a:pt x="238573" y="33578"/>
                </a:lnTo>
                <a:lnTo>
                  <a:pt x="238573" y="21999"/>
                </a:lnTo>
                <a:close/>
              </a:path>
              <a:path w="280669" h="258445">
                <a:moveTo>
                  <a:pt x="149361" y="65999"/>
                </a:moveTo>
                <a:lnTo>
                  <a:pt x="135458" y="65999"/>
                </a:lnTo>
                <a:lnTo>
                  <a:pt x="135458" y="145894"/>
                </a:lnTo>
                <a:lnTo>
                  <a:pt x="137775" y="149368"/>
                </a:lnTo>
                <a:lnTo>
                  <a:pt x="145885" y="149368"/>
                </a:lnTo>
                <a:lnTo>
                  <a:pt x="149361" y="147052"/>
                </a:lnTo>
                <a:lnTo>
                  <a:pt x="149361" y="65999"/>
                </a:lnTo>
                <a:close/>
              </a:path>
              <a:path w="280669" h="258445">
                <a:moveTo>
                  <a:pt x="61405" y="54420"/>
                </a:moveTo>
                <a:lnTo>
                  <a:pt x="40550" y="54420"/>
                </a:lnTo>
                <a:lnTo>
                  <a:pt x="40665" y="115626"/>
                </a:lnTo>
                <a:lnTo>
                  <a:pt x="45185" y="138947"/>
                </a:lnTo>
                <a:lnTo>
                  <a:pt x="66621" y="138947"/>
                </a:lnTo>
                <a:lnTo>
                  <a:pt x="64301" y="131276"/>
                </a:lnTo>
                <a:lnTo>
                  <a:pt x="62527" y="122320"/>
                </a:lnTo>
                <a:lnTo>
                  <a:pt x="61405" y="113473"/>
                </a:lnTo>
                <a:lnTo>
                  <a:pt x="61405" y="54420"/>
                </a:lnTo>
                <a:close/>
              </a:path>
              <a:path w="280669" h="258445">
                <a:moveTo>
                  <a:pt x="280282" y="54420"/>
                </a:moveTo>
                <a:lnTo>
                  <a:pt x="255951" y="54420"/>
                </a:lnTo>
                <a:lnTo>
                  <a:pt x="255951" y="103052"/>
                </a:lnTo>
                <a:lnTo>
                  <a:pt x="255119" y="111320"/>
                </a:lnTo>
                <a:lnTo>
                  <a:pt x="233938" y="138947"/>
                </a:lnTo>
                <a:lnTo>
                  <a:pt x="268516" y="138947"/>
                </a:lnTo>
                <a:lnTo>
                  <a:pt x="269529" y="137734"/>
                </a:lnTo>
                <a:lnTo>
                  <a:pt x="275358" y="127223"/>
                </a:lnTo>
                <a:lnTo>
                  <a:pt x="279015" y="115626"/>
                </a:lnTo>
                <a:lnTo>
                  <a:pt x="280282" y="103052"/>
                </a:lnTo>
                <a:lnTo>
                  <a:pt x="280282" y="54420"/>
                </a:lnTo>
                <a:close/>
              </a:path>
              <a:path w="280669" h="258445">
                <a:moveTo>
                  <a:pt x="145885" y="41684"/>
                </a:moveTo>
                <a:lnTo>
                  <a:pt x="140092" y="41684"/>
                </a:lnTo>
                <a:lnTo>
                  <a:pt x="137775" y="42842"/>
                </a:lnTo>
                <a:lnTo>
                  <a:pt x="136617" y="43999"/>
                </a:lnTo>
                <a:lnTo>
                  <a:pt x="115762" y="70631"/>
                </a:lnTo>
                <a:lnTo>
                  <a:pt x="113445" y="72947"/>
                </a:lnTo>
                <a:lnTo>
                  <a:pt x="114603" y="77578"/>
                </a:lnTo>
                <a:lnTo>
                  <a:pt x="116921" y="79894"/>
                </a:lnTo>
                <a:lnTo>
                  <a:pt x="120396" y="81052"/>
                </a:lnTo>
                <a:lnTo>
                  <a:pt x="123872" y="79894"/>
                </a:lnTo>
                <a:lnTo>
                  <a:pt x="126189" y="77578"/>
                </a:lnTo>
                <a:lnTo>
                  <a:pt x="135458" y="65999"/>
                </a:lnTo>
                <a:lnTo>
                  <a:pt x="149361" y="65999"/>
                </a:lnTo>
                <a:lnTo>
                  <a:pt x="149361" y="43999"/>
                </a:lnTo>
                <a:lnTo>
                  <a:pt x="145885" y="41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8" name="object 35"/>
          <p:cNvSpPr/>
          <p:nvPr/>
        </p:nvSpPr>
        <p:spPr>
          <a:xfrm>
            <a:off x="12270960" y="5302080"/>
            <a:ext cx="217080" cy="279360"/>
          </a:xfrm>
          <a:custGeom>
            <a:avLst/>
            <a:gdLst>
              <a:gd name="textAreaLeft" fmla="*/ 0 w 217080"/>
              <a:gd name="textAreaRight" fmla="*/ 217800 w 217080"/>
              <a:gd name="textAreaTop" fmla="*/ 0 h 279360"/>
              <a:gd name="textAreaBottom" fmla="*/ 280080 h 279360"/>
            </a:gdLst>
            <a:ahLst/>
            <a:cxnLst/>
            <a:rect l="textAreaLeft" t="textAreaTop" r="textAreaRight" b="textAreaBottom"/>
            <a:pathLst>
              <a:path w="217804" h="280035">
                <a:moveTo>
                  <a:pt x="212987" y="259271"/>
                </a:moveTo>
                <a:lnTo>
                  <a:pt x="4634" y="259271"/>
                </a:lnTo>
                <a:lnTo>
                  <a:pt x="0" y="263902"/>
                </a:lnTo>
                <a:lnTo>
                  <a:pt x="0" y="275385"/>
                </a:lnTo>
                <a:lnTo>
                  <a:pt x="4634" y="280016"/>
                </a:lnTo>
                <a:lnTo>
                  <a:pt x="212987" y="280016"/>
                </a:lnTo>
                <a:lnTo>
                  <a:pt x="217621" y="275385"/>
                </a:lnTo>
                <a:lnTo>
                  <a:pt x="217621" y="263902"/>
                </a:lnTo>
                <a:lnTo>
                  <a:pt x="212987" y="259271"/>
                </a:lnTo>
                <a:close/>
              </a:path>
              <a:path w="217804" h="280035">
                <a:moveTo>
                  <a:pt x="157524" y="146955"/>
                </a:moveTo>
                <a:lnTo>
                  <a:pt x="131982" y="146955"/>
                </a:lnTo>
                <a:lnTo>
                  <a:pt x="136617" y="151587"/>
                </a:lnTo>
                <a:lnTo>
                  <a:pt x="141251" y="158534"/>
                </a:lnTo>
                <a:lnTo>
                  <a:pt x="143568" y="165482"/>
                </a:lnTo>
                <a:lnTo>
                  <a:pt x="145759" y="171579"/>
                </a:lnTo>
                <a:lnTo>
                  <a:pt x="147189" y="177784"/>
                </a:lnTo>
                <a:lnTo>
                  <a:pt x="147967" y="184207"/>
                </a:lnTo>
                <a:lnTo>
                  <a:pt x="148202" y="190955"/>
                </a:lnTo>
                <a:lnTo>
                  <a:pt x="147768" y="199241"/>
                </a:lnTo>
                <a:lnTo>
                  <a:pt x="146465" y="206876"/>
                </a:lnTo>
                <a:lnTo>
                  <a:pt x="144292" y="214077"/>
                </a:lnTo>
                <a:lnTo>
                  <a:pt x="141251" y="221060"/>
                </a:lnTo>
                <a:lnTo>
                  <a:pt x="11585" y="221060"/>
                </a:lnTo>
                <a:lnTo>
                  <a:pt x="9268" y="224534"/>
                </a:lnTo>
                <a:lnTo>
                  <a:pt x="9268" y="231481"/>
                </a:lnTo>
                <a:lnTo>
                  <a:pt x="11585" y="233797"/>
                </a:lnTo>
                <a:lnTo>
                  <a:pt x="133141" y="233797"/>
                </a:lnTo>
                <a:lnTo>
                  <a:pt x="131982" y="236113"/>
                </a:lnTo>
                <a:lnTo>
                  <a:pt x="93477" y="257823"/>
                </a:lnTo>
                <a:lnTo>
                  <a:pt x="79846" y="259271"/>
                </a:lnTo>
                <a:lnTo>
                  <a:pt x="136617" y="259271"/>
                </a:lnTo>
                <a:lnTo>
                  <a:pt x="161816" y="225837"/>
                </a:lnTo>
                <a:lnTo>
                  <a:pt x="169057" y="190955"/>
                </a:lnTo>
                <a:lnTo>
                  <a:pt x="168623" y="182289"/>
                </a:lnTo>
                <a:lnTo>
                  <a:pt x="167319" y="173732"/>
                </a:lnTo>
                <a:lnTo>
                  <a:pt x="165147" y="165391"/>
                </a:lnTo>
                <a:lnTo>
                  <a:pt x="162106" y="157376"/>
                </a:lnTo>
                <a:lnTo>
                  <a:pt x="159064" y="149778"/>
                </a:lnTo>
                <a:lnTo>
                  <a:pt x="157524" y="146955"/>
                </a:lnTo>
                <a:close/>
              </a:path>
              <a:path w="217804" h="280035">
                <a:moveTo>
                  <a:pt x="97225" y="35894"/>
                </a:moveTo>
                <a:lnTo>
                  <a:pt x="93749" y="37052"/>
                </a:lnTo>
                <a:lnTo>
                  <a:pt x="91432" y="40526"/>
                </a:lnTo>
                <a:lnTo>
                  <a:pt x="33502" y="141166"/>
                </a:lnTo>
                <a:lnTo>
                  <a:pt x="31185" y="144640"/>
                </a:lnTo>
                <a:lnTo>
                  <a:pt x="32343" y="148113"/>
                </a:lnTo>
                <a:lnTo>
                  <a:pt x="35819" y="150429"/>
                </a:lnTo>
                <a:lnTo>
                  <a:pt x="41612" y="153903"/>
                </a:lnTo>
                <a:lnTo>
                  <a:pt x="35819" y="164324"/>
                </a:lnTo>
                <a:lnTo>
                  <a:pt x="33502" y="167797"/>
                </a:lnTo>
                <a:lnTo>
                  <a:pt x="34661" y="171271"/>
                </a:lnTo>
                <a:lnTo>
                  <a:pt x="38136" y="173587"/>
                </a:lnTo>
                <a:lnTo>
                  <a:pt x="63625" y="188639"/>
                </a:lnTo>
                <a:lnTo>
                  <a:pt x="67101" y="190955"/>
                </a:lnTo>
                <a:lnTo>
                  <a:pt x="71736" y="189797"/>
                </a:lnTo>
                <a:lnTo>
                  <a:pt x="72894" y="186324"/>
                </a:lnTo>
                <a:lnTo>
                  <a:pt x="78687" y="175903"/>
                </a:lnTo>
                <a:lnTo>
                  <a:pt x="94425" y="175903"/>
                </a:lnTo>
                <a:lnTo>
                  <a:pt x="95776" y="173587"/>
                </a:lnTo>
                <a:lnTo>
                  <a:pt x="64784" y="173587"/>
                </a:lnTo>
                <a:lnTo>
                  <a:pt x="49722" y="165482"/>
                </a:lnTo>
                <a:lnTo>
                  <a:pt x="52039" y="160850"/>
                </a:lnTo>
                <a:lnTo>
                  <a:pt x="77427" y="160850"/>
                </a:lnTo>
                <a:lnTo>
                  <a:pt x="76080" y="160090"/>
                </a:lnTo>
                <a:lnTo>
                  <a:pt x="56964" y="148873"/>
                </a:lnTo>
                <a:lnTo>
                  <a:pt x="47405" y="143482"/>
                </a:lnTo>
                <a:lnTo>
                  <a:pt x="98383" y="54420"/>
                </a:lnTo>
                <a:lnTo>
                  <a:pt x="124369" y="54420"/>
                </a:lnTo>
                <a:lnTo>
                  <a:pt x="115762" y="49789"/>
                </a:lnTo>
                <a:lnTo>
                  <a:pt x="120396" y="41684"/>
                </a:lnTo>
                <a:lnTo>
                  <a:pt x="106493" y="41684"/>
                </a:lnTo>
                <a:lnTo>
                  <a:pt x="100700" y="38210"/>
                </a:lnTo>
                <a:lnTo>
                  <a:pt x="97225" y="35894"/>
                </a:lnTo>
                <a:close/>
              </a:path>
              <a:path w="217804" h="280035">
                <a:moveTo>
                  <a:pt x="94425" y="175903"/>
                </a:moveTo>
                <a:lnTo>
                  <a:pt x="78687" y="175903"/>
                </a:lnTo>
                <a:lnTo>
                  <a:pt x="84480" y="179376"/>
                </a:lnTo>
                <a:lnTo>
                  <a:pt x="87956" y="181692"/>
                </a:lnTo>
                <a:lnTo>
                  <a:pt x="91432" y="180534"/>
                </a:lnTo>
                <a:lnTo>
                  <a:pt x="93749" y="177060"/>
                </a:lnTo>
                <a:lnTo>
                  <a:pt x="94425" y="175903"/>
                </a:lnTo>
                <a:close/>
              </a:path>
              <a:path w="217804" h="280035">
                <a:moveTo>
                  <a:pt x="77427" y="160850"/>
                </a:moveTo>
                <a:lnTo>
                  <a:pt x="52039" y="160850"/>
                </a:lnTo>
                <a:lnTo>
                  <a:pt x="67101" y="168955"/>
                </a:lnTo>
                <a:lnTo>
                  <a:pt x="64784" y="173587"/>
                </a:lnTo>
                <a:lnTo>
                  <a:pt x="95776" y="173587"/>
                </a:lnTo>
                <a:lnTo>
                  <a:pt x="100507" y="165482"/>
                </a:lnTo>
                <a:lnTo>
                  <a:pt x="85639" y="165482"/>
                </a:lnTo>
                <a:lnTo>
                  <a:pt x="77427" y="160850"/>
                </a:lnTo>
                <a:close/>
              </a:path>
              <a:path w="217804" h="280035">
                <a:moveTo>
                  <a:pt x="118242" y="92191"/>
                </a:moveTo>
                <a:lnTo>
                  <a:pt x="89114" y="114534"/>
                </a:lnTo>
                <a:lnTo>
                  <a:pt x="89114" y="130745"/>
                </a:lnTo>
                <a:lnTo>
                  <a:pt x="92590" y="137692"/>
                </a:lnTo>
                <a:lnTo>
                  <a:pt x="98383" y="143482"/>
                </a:lnTo>
                <a:lnTo>
                  <a:pt x="85639" y="165482"/>
                </a:lnTo>
                <a:lnTo>
                  <a:pt x="100507" y="165482"/>
                </a:lnTo>
                <a:lnTo>
                  <a:pt x="109969" y="149271"/>
                </a:lnTo>
                <a:lnTo>
                  <a:pt x="127348" y="149271"/>
                </a:lnTo>
                <a:lnTo>
                  <a:pt x="131982" y="146955"/>
                </a:lnTo>
                <a:lnTo>
                  <a:pt x="157524" y="146955"/>
                </a:lnTo>
                <a:lnTo>
                  <a:pt x="155154" y="142613"/>
                </a:lnTo>
                <a:lnTo>
                  <a:pt x="151660" y="137692"/>
                </a:lnTo>
                <a:lnTo>
                  <a:pt x="107652" y="137692"/>
                </a:lnTo>
                <a:lnTo>
                  <a:pt x="100700" y="130745"/>
                </a:lnTo>
                <a:lnTo>
                  <a:pt x="117355" y="105126"/>
                </a:lnTo>
                <a:lnTo>
                  <a:pt x="144582" y="105126"/>
                </a:lnTo>
                <a:lnTo>
                  <a:pt x="138934" y="99482"/>
                </a:lnTo>
                <a:lnTo>
                  <a:pt x="142424" y="93692"/>
                </a:lnTo>
                <a:lnTo>
                  <a:pt x="126189" y="93692"/>
                </a:lnTo>
                <a:lnTo>
                  <a:pt x="118242" y="92191"/>
                </a:lnTo>
                <a:close/>
              </a:path>
              <a:path w="217804" h="280035">
                <a:moveTo>
                  <a:pt x="127348" y="149271"/>
                </a:moveTo>
                <a:lnTo>
                  <a:pt x="109969" y="149271"/>
                </a:lnTo>
                <a:lnTo>
                  <a:pt x="112286" y="150429"/>
                </a:lnTo>
                <a:lnTo>
                  <a:pt x="122714" y="150429"/>
                </a:lnTo>
                <a:lnTo>
                  <a:pt x="127348" y="149271"/>
                </a:lnTo>
                <a:close/>
              </a:path>
              <a:path w="217804" h="280035">
                <a:moveTo>
                  <a:pt x="144582" y="105126"/>
                </a:moveTo>
                <a:lnTo>
                  <a:pt x="117355" y="105126"/>
                </a:lnTo>
                <a:lnTo>
                  <a:pt x="123420" y="106483"/>
                </a:lnTo>
                <a:lnTo>
                  <a:pt x="128506" y="109903"/>
                </a:lnTo>
                <a:lnTo>
                  <a:pt x="131982" y="113376"/>
                </a:lnTo>
                <a:lnTo>
                  <a:pt x="133141" y="116850"/>
                </a:lnTo>
                <a:lnTo>
                  <a:pt x="133141" y="126113"/>
                </a:lnTo>
                <a:lnTo>
                  <a:pt x="131982" y="130745"/>
                </a:lnTo>
                <a:lnTo>
                  <a:pt x="121555" y="137692"/>
                </a:lnTo>
                <a:lnTo>
                  <a:pt x="151660" y="137692"/>
                </a:lnTo>
                <a:lnTo>
                  <a:pt x="150375" y="135883"/>
                </a:lnTo>
                <a:lnTo>
                  <a:pt x="144727" y="129587"/>
                </a:lnTo>
                <a:lnTo>
                  <a:pt x="145885" y="127271"/>
                </a:lnTo>
                <a:lnTo>
                  <a:pt x="145885" y="123797"/>
                </a:lnTo>
                <a:lnTo>
                  <a:pt x="148202" y="120324"/>
                </a:lnTo>
                <a:lnTo>
                  <a:pt x="148202" y="112219"/>
                </a:lnTo>
                <a:lnTo>
                  <a:pt x="144727" y="105271"/>
                </a:lnTo>
                <a:lnTo>
                  <a:pt x="144582" y="105126"/>
                </a:lnTo>
                <a:close/>
              </a:path>
              <a:path w="217804" h="280035">
                <a:moveTo>
                  <a:pt x="124369" y="54420"/>
                </a:moveTo>
                <a:lnTo>
                  <a:pt x="98383" y="54420"/>
                </a:lnTo>
                <a:lnTo>
                  <a:pt x="107941" y="59812"/>
                </a:lnTo>
                <a:lnTo>
                  <a:pt x="127058" y="71029"/>
                </a:lnTo>
                <a:lnTo>
                  <a:pt x="136617" y="76420"/>
                </a:lnTo>
                <a:lnTo>
                  <a:pt x="126189" y="93692"/>
                </a:lnTo>
                <a:lnTo>
                  <a:pt x="142424" y="93692"/>
                </a:lnTo>
                <a:lnTo>
                  <a:pt x="152837" y="76420"/>
                </a:lnTo>
                <a:lnTo>
                  <a:pt x="155154" y="72947"/>
                </a:lnTo>
                <a:lnTo>
                  <a:pt x="153995" y="68315"/>
                </a:lnTo>
                <a:lnTo>
                  <a:pt x="150520" y="67157"/>
                </a:lnTo>
                <a:lnTo>
                  <a:pt x="144727" y="63684"/>
                </a:lnTo>
                <a:lnTo>
                  <a:pt x="148037" y="57894"/>
                </a:lnTo>
                <a:lnTo>
                  <a:pt x="130824" y="57894"/>
                </a:lnTo>
                <a:lnTo>
                  <a:pt x="124369" y="54420"/>
                </a:lnTo>
                <a:close/>
              </a:path>
              <a:path w="217804" h="280035">
                <a:moveTo>
                  <a:pt x="172919" y="33578"/>
                </a:moveTo>
                <a:lnTo>
                  <a:pt x="125031" y="33578"/>
                </a:lnTo>
                <a:lnTo>
                  <a:pt x="129665" y="35894"/>
                </a:lnTo>
                <a:lnTo>
                  <a:pt x="135458" y="39368"/>
                </a:lnTo>
                <a:lnTo>
                  <a:pt x="140092" y="41684"/>
                </a:lnTo>
                <a:lnTo>
                  <a:pt x="130824" y="57894"/>
                </a:lnTo>
                <a:lnTo>
                  <a:pt x="148037" y="57894"/>
                </a:lnTo>
                <a:lnTo>
                  <a:pt x="153995" y="47473"/>
                </a:lnTo>
                <a:lnTo>
                  <a:pt x="174850" y="47473"/>
                </a:lnTo>
                <a:lnTo>
                  <a:pt x="178326" y="41684"/>
                </a:lnTo>
                <a:lnTo>
                  <a:pt x="176009" y="35894"/>
                </a:lnTo>
                <a:lnTo>
                  <a:pt x="172919" y="33578"/>
                </a:lnTo>
                <a:close/>
              </a:path>
              <a:path w="217804" h="280035">
                <a:moveTo>
                  <a:pt x="174850" y="47473"/>
                </a:moveTo>
                <a:lnTo>
                  <a:pt x="153995" y="47473"/>
                </a:lnTo>
                <a:lnTo>
                  <a:pt x="165581" y="54420"/>
                </a:lnTo>
                <a:lnTo>
                  <a:pt x="171374" y="52105"/>
                </a:lnTo>
                <a:lnTo>
                  <a:pt x="174850" y="47473"/>
                </a:lnTo>
                <a:close/>
              </a:path>
              <a:path w="217804" h="280035">
                <a:moveTo>
                  <a:pt x="115762" y="0"/>
                </a:moveTo>
                <a:lnTo>
                  <a:pt x="109969" y="2315"/>
                </a:lnTo>
                <a:lnTo>
                  <a:pt x="106493" y="6947"/>
                </a:lnTo>
                <a:lnTo>
                  <a:pt x="103017" y="12736"/>
                </a:lnTo>
                <a:lnTo>
                  <a:pt x="105335" y="18526"/>
                </a:lnTo>
                <a:lnTo>
                  <a:pt x="109969" y="21999"/>
                </a:lnTo>
                <a:lnTo>
                  <a:pt x="115762" y="25473"/>
                </a:lnTo>
                <a:lnTo>
                  <a:pt x="106493" y="41684"/>
                </a:lnTo>
                <a:lnTo>
                  <a:pt x="120396" y="41684"/>
                </a:lnTo>
                <a:lnTo>
                  <a:pt x="125031" y="33578"/>
                </a:lnTo>
                <a:lnTo>
                  <a:pt x="172919" y="33578"/>
                </a:lnTo>
                <a:lnTo>
                  <a:pt x="171374" y="32420"/>
                </a:lnTo>
                <a:lnTo>
                  <a:pt x="158539" y="24804"/>
                </a:lnTo>
                <a:lnTo>
                  <a:pt x="121555" y="3473"/>
                </a:lnTo>
                <a:lnTo>
                  <a:pt x="11576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69" name="object 36"/>
          <p:cNvSpPr/>
          <p:nvPr/>
        </p:nvSpPr>
        <p:spPr>
          <a:xfrm>
            <a:off x="11504160" y="5216400"/>
            <a:ext cx="184680" cy="286920"/>
          </a:xfrm>
          <a:custGeom>
            <a:avLst/>
            <a:gdLst>
              <a:gd name="textAreaLeft" fmla="*/ 0 w 184680"/>
              <a:gd name="textAreaRight" fmla="*/ 185400 w 184680"/>
              <a:gd name="textAreaTop" fmla="*/ 0 h 286920"/>
              <a:gd name="textAreaBottom" fmla="*/ 287640 h 286920"/>
            </a:gdLst>
            <a:ahLst/>
            <a:cxnLst/>
            <a:rect l="textAreaLeft" t="textAreaTop" r="textAreaRight" b="textAreaBottom"/>
            <a:pathLst>
              <a:path w="185420" h="287654">
                <a:moveTo>
                  <a:pt x="84480" y="0"/>
                </a:moveTo>
                <a:lnTo>
                  <a:pt x="4634" y="0"/>
                </a:lnTo>
                <a:lnTo>
                  <a:pt x="1158" y="2315"/>
                </a:lnTo>
                <a:lnTo>
                  <a:pt x="1158" y="9263"/>
                </a:lnTo>
                <a:lnTo>
                  <a:pt x="2317" y="10421"/>
                </a:lnTo>
                <a:lnTo>
                  <a:pt x="46247" y="86841"/>
                </a:lnTo>
                <a:lnTo>
                  <a:pt x="43929" y="87999"/>
                </a:lnTo>
                <a:lnTo>
                  <a:pt x="36978" y="94947"/>
                </a:lnTo>
                <a:lnTo>
                  <a:pt x="34661" y="100736"/>
                </a:lnTo>
                <a:lnTo>
                  <a:pt x="34661" y="121578"/>
                </a:lnTo>
                <a:lnTo>
                  <a:pt x="19999" y="136231"/>
                </a:lnTo>
                <a:lnTo>
                  <a:pt x="9111" y="153698"/>
                </a:lnTo>
                <a:lnTo>
                  <a:pt x="2333" y="173317"/>
                </a:lnTo>
                <a:lnTo>
                  <a:pt x="0" y="194429"/>
                </a:lnTo>
                <a:lnTo>
                  <a:pt x="7298" y="230396"/>
                </a:lnTo>
                <a:lnTo>
                  <a:pt x="27178" y="259850"/>
                </a:lnTo>
                <a:lnTo>
                  <a:pt x="56617" y="279751"/>
                </a:lnTo>
                <a:lnTo>
                  <a:pt x="92590" y="287060"/>
                </a:lnTo>
                <a:lnTo>
                  <a:pt x="128579" y="279751"/>
                </a:lnTo>
                <a:lnTo>
                  <a:pt x="148620" y="266218"/>
                </a:lnTo>
                <a:lnTo>
                  <a:pt x="93749" y="266218"/>
                </a:lnTo>
                <a:lnTo>
                  <a:pt x="65906" y="260537"/>
                </a:lnTo>
                <a:lnTo>
                  <a:pt x="43060" y="245087"/>
                </a:lnTo>
                <a:lnTo>
                  <a:pt x="27601" y="222254"/>
                </a:lnTo>
                <a:lnTo>
                  <a:pt x="21916" y="194429"/>
                </a:lnTo>
                <a:lnTo>
                  <a:pt x="27600" y="166659"/>
                </a:lnTo>
                <a:lnTo>
                  <a:pt x="43060" y="143856"/>
                </a:lnTo>
                <a:lnTo>
                  <a:pt x="65906" y="128415"/>
                </a:lnTo>
                <a:lnTo>
                  <a:pt x="93749" y="122736"/>
                </a:lnTo>
                <a:lnTo>
                  <a:pt x="152828" y="122736"/>
                </a:lnTo>
                <a:lnTo>
                  <a:pt x="151678" y="121578"/>
                </a:lnTo>
                <a:lnTo>
                  <a:pt x="151678" y="113473"/>
                </a:lnTo>
                <a:lnTo>
                  <a:pt x="48564" y="113473"/>
                </a:lnTo>
                <a:lnTo>
                  <a:pt x="48564" y="104210"/>
                </a:lnTo>
                <a:lnTo>
                  <a:pt x="49722" y="100736"/>
                </a:lnTo>
                <a:lnTo>
                  <a:pt x="52039" y="99578"/>
                </a:lnTo>
                <a:lnTo>
                  <a:pt x="54357" y="97262"/>
                </a:lnTo>
                <a:lnTo>
                  <a:pt x="56674" y="96105"/>
                </a:lnTo>
                <a:lnTo>
                  <a:pt x="150288" y="96105"/>
                </a:lnTo>
                <a:lnTo>
                  <a:pt x="149361" y="93789"/>
                </a:lnTo>
                <a:lnTo>
                  <a:pt x="144727" y="90315"/>
                </a:lnTo>
                <a:lnTo>
                  <a:pt x="143568" y="89157"/>
                </a:lnTo>
                <a:lnTo>
                  <a:pt x="141251" y="87999"/>
                </a:lnTo>
                <a:lnTo>
                  <a:pt x="140092" y="86841"/>
                </a:lnTo>
                <a:lnTo>
                  <a:pt x="142094" y="83368"/>
                </a:lnTo>
                <a:lnTo>
                  <a:pt x="60150" y="83368"/>
                </a:lnTo>
                <a:lnTo>
                  <a:pt x="19599" y="12736"/>
                </a:lnTo>
                <a:lnTo>
                  <a:pt x="93105" y="12736"/>
                </a:lnTo>
                <a:lnTo>
                  <a:pt x="87956" y="3473"/>
                </a:lnTo>
                <a:lnTo>
                  <a:pt x="86797" y="1157"/>
                </a:lnTo>
                <a:lnTo>
                  <a:pt x="84480" y="0"/>
                </a:lnTo>
                <a:close/>
              </a:path>
              <a:path w="185420" h="287654">
                <a:moveTo>
                  <a:pt x="152828" y="122736"/>
                </a:moveTo>
                <a:lnTo>
                  <a:pt x="93749" y="122736"/>
                </a:lnTo>
                <a:lnTo>
                  <a:pt x="121591" y="128415"/>
                </a:lnTo>
                <a:lnTo>
                  <a:pt x="144437" y="143856"/>
                </a:lnTo>
                <a:lnTo>
                  <a:pt x="159897" y="166659"/>
                </a:lnTo>
                <a:lnTo>
                  <a:pt x="165581" y="194429"/>
                </a:lnTo>
                <a:lnTo>
                  <a:pt x="159897" y="222254"/>
                </a:lnTo>
                <a:lnTo>
                  <a:pt x="144437" y="245087"/>
                </a:lnTo>
                <a:lnTo>
                  <a:pt x="121591" y="260537"/>
                </a:lnTo>
                <a:lnTo>
                  <a:pt x="93749" y="266218"/>
                </a:lnTo>
                <a:lnTo>
                  <a:pt x="148620" y="266218"/>
                </a:lnTo>
                <a:lnTo>
                  <a:pt x="158051" y="259850"/>
                </a:lnTo>
                <a:lnTo>
                  <a:pt x="177964" y="230396"/>
                </a:lnTo>
                <a:lnTo>
                  <a:pt x="185277" y="194429"/>
                </a:lnTo>
                <a:lnTo>
                  <a:pt x="183612" y="173765"/>
                </a:lnTo>
                <a:lnTo>
                  <a:pt x="177167" y="154096"/>
                </a:lnTo>
                <a:lnTo>
                  <a:pt x="166378" y="136380"/>
                </a:lnTo>
                <a:lnTo>
                  <a:pt x="152828" y="122736"/>
                </a:lnTo>
                <a:close/>
              </a:path>
              <a:path w="185420" h="287654">
                <a:moveTo>
                  <a:pt x="101859" y="168955"/>
                </a:moveTo>
                <a:lnTo>
                  <a:pt x="87956" y="168955"/>
                </a:lnTo>
                <a:lnTo>
                  <a:pt x="87956" y="231481"/>
                </a:lnTo>
                <a:lnTo>
                  <a:pt x="63625" y="231481"/>
                </a:lnTo>
                <a:lnTo>
                  <a:pt x="60150" y="233797"/>
                </a:lnTo>
                <a:lnTo>
                  <a:pt x="60150" y="241902"/>
                </a:lnTo>
                <a:lnTo>
                  <a:pt x="62467" y="245376"/>
                </a:lnTo>
                <a:lnTo>
                  <a:pt x="125031" y="245376"/>
                </a:lnTo>
                <a:lnTo>
                  <a:pt x="128506" y="243060"/>
                </a:lnTo>
                <a:lnTo>
                  <a:pt x="128506" y="232639"/>
                </a:lnTo>
                <a:lnTo>
                  <a:pt x="126189" y="230324"/>
                </a:lnTo>
                <a:lnTo>
                  <a:pt x="101859" y="230324"/>
                </a:lnTo>
                <a:lnTo>
                  <a:pt x="101859" y="168955"/>
                </a:lnTo>
                <a:close/>
              </a:path>
              <a:path w="185420" h="287654">
                <a:moveTo>
                  <a:pt x="97225" y="145894"/>
                </a:moveTo>
                <a:lnTo>
                  <a:pt x="92590" y="145894"/>
                </a:lnTo>
                <a:lnTo>
                  <a:pt x="57832" y="180534"/>
                </a:lnTo>
                <a:lnTo>
                  <a:pt x="57832" y="185166"/>
                </a:lnTo>
                <a:lnTo>
                  <a:pt x="62467" y="189797"/>
                </a:lnTo>
                <a:lnTo>
                  <a:pt x="67101" y="189797"/>
                </a:lnTo>
                <a:lnTo>
                  <a:pt x="87956" y="168955"/>
                </a:lnTo>
                <a:lnTo>
                  <a:pt x="101859" y="168955"/>
                </a:lnTo>
                <a:lnTo>
                  <a:pt x="101859" y="151683"/>
                </a:lnTo>
                <a:lnTo>
                  <a:pt x="100700" y="149368"/>
                </a:lnTo>
                <a:lnTo>
                  <a:pt x="97225" y="145894"/>
                </a:lnTo>
                <a:close/>
              </a:path>
              <a:path w="185420" h="287654">
                <a:moveTo>
                  <a:pt x="93749" y="101894"/>
                </a:moveTo>
                <a:lnTo>
                  <a:pt x="81801" y="102726"/>
                </a:lnTo>
                <a:lnTo>
                  <a:pt x="70287" y="105078"/>
                </a:lnTo>
                <a:lnTo>
                  <a:pt x="59208" y="108733"/>
                </a:lnTo>
                <a:lnTo>
                  <a:pt x="48564" y="113473"/>
                </a:lnTo>
                <a:lnTo>
                  <a:pt x="138934" y="113473"/>
                </a:lnTo>
                <a:lnTo>
                  <a:pt x="128778" y="108733"/>
                </a:lnTo>
                <a:lnTo>
                  <a:pt x="117645" y="105078"/>
                </a:lnTo>
                <a:lnTo>
                  <a:pt x="105860" y="102726"/>
                </a:lnTo>
                <a:lnTo>
                  <a:pt x="93749" y="101894"/>
                </a:lnTo>
                <a:close/>
              </a:path>
              <a:path w="185420" h="287654">
                <a:moveTo>
                  <a:pt x="150288" y="96105"/>
                </a:moveTo>
                <a:lnTo>
                  <a:pt x="130824" y="96105"/>
                </a:lnTo>
                <a:lnTo>
                  <a:pt x="134299" y="97262"/>
                </a:lnTo>
                <a:lnTo>
                  <a:pt x="135458" y="99578"/>
                </a:lnTo>
                <a:lnTo>
                  <a:pt x="137775" y="101894"/>
                </a:lnTo>
                <a:lnTo>
                  <a:pt x="138934" y="104210"/>
                </a:lnTo>
                <a:lnTo>
                  <a:pt x="138934" y="113473"/>
                </a:lnTo>
                <a:lnTo>
                  <a:pt x="151678" y="113473"/>
                </a:lnTo>
                <a:lnTo>
                  <a:pt x="151678" y="99578"/>
                </a:lnTo>
                <a:lnTo>
                  <a:pt x="150288" y="96105"/>
                </a:lnTo>
                <a:close/>
              </a:path>
              <a:path w="185420" h="287654">
                <a:moveTo>
                  <a:pt x="93105" y="12736"/>
                </a:moveTo>
                <a:lnTo>
                  <a:pt x="78687" y="12736"/>
                </a:lnTo>
                <a:lnTo>
                  <a:pt x="119238" y="83368"/>
                </a:lnTo>
                <a:lnTo>
                  <a:pt x="142094" y="83368"/>
                </a:lnTo>
                <a:lnTo>
                  <a:pt x="145429" y="77578"/>
                </a:lnTo>
                <a:lnTo>
                  <a:pt x="130824" y="77578"/>
                </a:lnTo>
                <a:lnTo>
                  <a:pt x="101859" y="26631"/>
                </a:lnTo>
                <a:lnTo>
                  <a:pt x="108231" y="13894"/>
                </a:lnTo>
                <a:lnTo>
                  <a:pt x="93749" y="13894"/>
                </a:lnTo>
                <a:lnTo>
                  <a:pt x="93105" y="12736"/>
                </a:lnTo>
                <a:close/>
              </a:path>
              <a:path w="185420" h="287654">
                <a:moveTo>
                  <a:pt x="182785" y="12736"/>
                </a:moveTo>
                <a:lnTo>
                  <a:pt x="167899" y="12736"/>
                </a:lnTo>
                <a:lnTo>
                  <a:pt x="130824" y="77578"/>
                </a:lnTo>
                <a:lnTo>
                  <a:pt x="145429" y="77578"/>
                </a:lnTo>
                <a:lnTo>
                  <a:pt x="182785" y="12736"/>
                </a:lnTo>
                <a:close/>
              </a:path>
              <a:path w="185420" h="287654">
                <a:moveTo>
                  <a:pt x="181802" y="0"/>
                </a:moveTo>
                <a:lnTo>
                  <a:pt x="103017" y="0"/>
                </a:lnTo>
                <a:lnTo>
                  <a:pt x="100700" y="1157"/>
                </a:lnTo>
                <a:lnTo>
                  <a:pt x="99542" y="3473"/>
                </a:lnTo>
                <a:lnTo>
                  <a:pt x="93749" y="13894"/>
                </a:lnTo>
                <a:lnTo>
                  <a:pt x="108231" y="13894"/>
                </a:lnTo>
                <a:lnTo>
                  <a:pt x="108810" y="12736"/>
                </a:lnTo>
                <a:lnTo>
                  <a:pt x="182785" y="12736"/>
                </a:lnTo>
                <a:lnTo>
                  <a:pt x="184119" y="10421"/>
                </a:lnTo>
                <a:lnTo>
                  <a:pt x="185277" y="9263"/>
                </a:lnTo>
                <a:lnTo>
                  <a:pt x="185277" y="3473"/>
                </a:lnTo>
                <a:lnTo>
                  <a:pt x="181802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0" name="object 37"/>
          <p:cNvSpPr/>
          <p:nvPr/>
        </p:nvSpPr>
        <p:spPr>
          <a:xfrm>
            <a:off x="12717720" y="2605320"/>
            <a:ext cx="277560" cy="197280"/>
          </a:xfrm>
          <a:custGeom>
            <a:avLst/>
            <a:gdLst>
              <a:gd name="textAreaLeft" fmla="*/ 0 w 277560"/>
              <a:gd name="textAreaRight" fmla="*/ 278280 w 277560"/>
              <a:gd name="textAreaTop" fmla="*/ 0 h 197280"/>
              <a:gd name="textAreaBottom" fmla="*/ 198000 h 197280"/>
            </a:gdLst>
            <a:ahLst/>
            <a:cxnLst/>
            <a:rect l="textAreaLeft" t="textAreaTop" r="textAreaRight" b="textAreaBottom"/>
            <a:pathLst>
              <a:path w="278129" h="198119">
                <a:moveTo>
                  <a:pt x="139030" y="0"/>
                </a:moveTo>
                <a:lnTo>
                  <a:pt x="94443" y="8574"/>
                </a:lnTo>
                <a:lnTo>
                  <a:pt x="56915" y="32119"/>
                </a:lnTo>
                <a:lnTo>
                  <a:pt x="30032" y="67370"/>
                </a:lnTo>
                <a:lnTo>
                  <a:pt x="17378" y="111061"/>
                </a:lnTo>
                <a:lnTo>
                  <a:pt x="4634" y="111061"/>
                </a:lnTo>
                <a:lnTo>
                  <a:pt x="0" y="115692"/>
                </a:lnTo>
                <a:lnTo>
                  <a:pt x="0" y="193271"/>
                </a:lnTo>
                <a:lnTo>
                  <a:pt x="4634" y="197903"/>
                </a:lnTo>
                <a:lnTo>
                  <a:pt x="272172" y="197903"/>
                </a:lnTo>
                <a:lnTo>
                  <a:pt x="276806" y="193271"/>
                </a:lnTo>
                <a:lnTo>
                  <a:pt x="276806" y="177060"/>
                </a:lnTo>
                <a:lnTo>
                  <a:pt x="19696" y="177060"/>
                </a:lnTo>
                <a:lnTo>
                  <a:pt x="19696" y="133061"/>
                </a:lnTo>
                <a:lnTo>
                  <a:pt x="32440" y="133061"/>
                </a:lnTo>
                <a:lnTo>
                  <a:pt x="37074" y="128429"/>
                </a:lnTo>
                <a:lnTo>
                  <a:pt x="37074" y="122640"/>
                </a:lnTo>
                <a:lnTo>
                  <a:pt x="45003" y="83996"/>
                </a:lnTo>
                <a:lnTo>
                  <a:pt x="66618" y="51948"/>
                </a:lnTo>
                <a:lnTo>
                  <a:pt x="98661" y="30085"/>
                </a:lnTo>
                <a:lnTo>
                  <a:pt x="137872" y="21999"/>
                </a:lnTo>
                <a:lnTo>
                  <a:pt x="204944" y="21999"/>
                </a:lnTo>
                <a:lnTo>
                  <a:pt x="183562" y="8574"/>
                </a:lnTo>
                <a:lnTo>
                  <a:pt x="139030" y="0"/>
                </a:lnTo>
                <a:close/>
              </a:path>
              <a:path w="278129" h="198119">
                <a:moveTo>
                  <a:pt x="62563" y="159692"/>
                </a:moveTo>
                <a:lnTo>
                  <a:pt x="53295" y="159692"/>
                </a:lnTo>
                <a:lnTo>
                  <a:pt x="50977" y="163166"/>
                </a:lnTo>
                <a:lnTo>
                  <a:pt x="50977" y="177060"/>
                </a:lnTo>
                <a:lnTo>
                  <a:pt x="64881" y="177060"/>
                </a:lnTo>
                <a:lnTo>
                  <a:pt x="64881" y="163166"/>
                </a:lnTo>
                <a:lnTo>
                  <a:pt x="62563" y="159692"/>
                </a:lnTo>
                <a:close/>
              </a:path>
              <a:path w="278129" h="198119">
                <a:moveTo>
                  <a:pt x="89211" y="145797"/>
                </a:moveTo>
                <a:lnTo>
                  <a:pt x="82259" y="145797"/>
                </a:lnTo>
                <a:lnTo>
                  <a:pt x="78784" y="148113"/>
                </a:lnTo>
                <a:lnTo>
                  <a:pt x="78784" y="177060"/>
                </a:lnTo>
                <a:lnTo>
                  <a:pt x="91528" y="177060"/>
                </a:lnTo>
                <a:lnTo>
                  <a:pt x="91528" y="149271"/>
                </a:lnTo>
                <a:lnTo>
                  <a:pt x="89211" y="145797"/>
                </a:lnTo>
                <a:close/>
              </a:path>
              <a:path w="278129" h="198119">
                <a:moveTo>
                  <a:pt x="117017" y="159692"/>
                </a:moveTo>
                <a:lnTo>
                  <a:pt x="108907" y="159692"/>
                </a:lnTo>
                <a:lnTo>
                  <a:pt x="105431" y="163166"/>
                </a:lnTo>
                <a:lnTo>
                  <a:pt x="105431" y="177060"/>
                </a:lnTo>
                <a:lnTo>
                  <a:pt x="119334" y="177060"/>
                </a:lnTo>
                <a:lnTo>
                  <a:pt x="119334" y="163166"/>
                </a:lnTo>
                <a:lnTo>
                  <a:pt x="117017" y="159692"/>
                </a:lnTo>
                <a:close/>
              </a:path>
              <a:path w="278129" h="198119">
                <a:moveTo>
                  <a:pt x="140189" y="145797"/>
                </a:moveTo>
                <a:lnTo>
                  <a:pt x="132079" y="145797"/>
                </a:lnTo>
                <a:lnTo>
                  <a:pt x="128603" y="148113"/>
                </a:lnTo>
                <a:lnTo>
                  <a:pt x="128603" y="177060"/>
                </a:lnTo>
                <a:lnTo>
                  <a:pt x="142410" y="177060"/>
                </a:lnTo>
                <a:lnTo>
                  <a:pt x="142410" y="149271"/>
                </a:lnTo>
                <a:lnTo>
                  <a:pt x="140189" y="145797"/>
                </a:lnTo>
                <a:close/>
              </a:path>
              <a:path w="278129" h="198119">
                <a:moveTo>
                  <a:pt x="167899" y="159692"/>
                </a:moveTo>
                <a:lnTo>
                  <a:pt x="159788" y="159692"/>
                </a:lnTo>
                <a:lnTo>
                  <a:pt x="156313" y="163166"/>
                </a:lnTo>
                <a:lnTo>
                  <a:pt x="156313" y="177060"/>
                </a:lnTo>
                <a:lnTo>
                  <a:pt x="170216" y="177060"/>
                </a:lnTo>
                <a:lnTo>
                  <a:pt x="170216" y="163166"/>
                </a:lnTo>
                <a:lnTo>
                  <a:pt x="167899" y="159692"/>
                </a:lnTo>
                <a:close/>
              </a:path>
              <a:path w="278129" h="198119">
                <a:moveTo>
                  <a:pt x="194546" y="145797"/>
                </a:moveTo>
                <a:lnTo>
                  <a:pt x="187595" y="145797"/>
                </a:lnTo>
                <a:lnTo>
                  <a:pt x="184119" y="148113"/>
                </a:lnTo>
                <a:lnTo>
                  <a:pt x="184119" y="177060"/>
                </a:lnTo>
                <a:lnTo>
                  <a:pt x="198022" y="177060"/>
                </a:lnTo>
                <a:lnTo>
                  <a:pt x="198022" y="149271"/>
                </a:lnTo>
                <a:lnTo>
                  <a:pt x="194546" y="145797"/>
                </a:lnTo>
                <a:close/>
              </a:path>
              <a:path w="278129" h="198119">
                <a:moveTo>
                  <a:pt x="223511" y="159692"/>
                </a:moveTo>
                <a:lnTo>
                  <a:pt x="215401" y="159692"/>
                </a:lnTo>
                <a:lnTo>
                  <a:pt x="211925" y="163166"/>
                </a:lnTo>
                <a:lnTo>
                  <a:pt x="211925" y="177060"/>
                </a:lnTo>
                <a:lnTo>
                  <a:pt x="225828" y="177060"/>
                </a:lnTo>
                <a:lnTo>
                  <a:pt x="225828" y="163166"/>
                </a:lnTo>
                <a:lnTo>
                  <a:pt x="223511" y="159692"/>
                </a:lnTo>
                <a:close/>
              </a:path>
              <a:path w="278129" h="198119">
                <a:moveTo>
                  <a:pt x="204944" y="21999"/>
                </a:moveTo>
                <a:lnTo>
                  <a:pt x="137872" y="21999"/>
                </a:lnTo>
                <a:lnTo>
                  <a:pt x="176538" y="29922"/>
                </a:lnTo>
                <a:lnTo>
                  <a:pt x="208606" y="51514"/>
                </a:lnTo>
                <a:lnTo>
                  <a:pt x="230482" y="83508"/>
                </a:lnTo>
                <a:lnTo>
                  <a:pt x="238573" y="122640"/>
                </a:lnTo>
                <a:lnTo>
                  <a:pt x="238573" y="128429"/>
                </a:lnTo>
                <a:lnTo>
                  <a:pt x="243207" y="133061"/>
                </a:lnTo>
                <a:lnTo>
                  <a:pt x="254793" y="133061"/>
                </a:lnTo>
                <a:lnTo>
                  <a:pt x="254793" y="177060"/>
                </a:lnTo>
                <a:lnTo>
                  <a:pt x="276806" y="177060"/>
                </a:lnTo>
                <a:lnTo>
                  <a:pt x="276806" y="121482"/>
                </a:lnTo>
                <a:lnTo>
                  <a:pt x="277965" y="115692"/>
                </a:lnTo>
                <a:lnTo>
                  <a:pt x="273330" y="111061"/>
                </a:lnTo>
                <a:lnTo>
                  <a:pt x="260586" y="111061"/>
                </a:lnTo>
                <a:lnTo>
                  <a:pt x="247933" y="67370"/>
                </a:lnTo>
                <a:lnTo>
                  <a:pt x="221061" y="32119"/>
                </a:lnTo>
                <a:lnTo>
                  <a:pt x="204944" y="21999"/>
                </a:lnTo>
                <a:close/>
              </a:path>
              <a:path w="278129" h="198119">
                <a:moveTo>
                  <a:pt x="139030" y="64841"/>
                </a:moveTo>
                <a:lnTo>
                  <a:pt x="116782" y="69327"/>
                </a:lnTo>
                <a:lnTo>
                  <a:pt x="98335" y="81619"/>
                </a:lnTo>
                <a:lnTo>
                  <a:pt x="85753" y="99972"/>
                </a:lnTo>
                <a:lnTo>
                  <a:pt x="81101" y="122640"/>
                </a:lnTo>
                <a:lnTo>
                  <a:pt x="81101" y="128429"/>
                </a:lnTo>
                <a:lnTo>
                  <a:pt x="85735" y="133061"/>
                </a:lnTo>
                <a:lnTo>
                  <a:pt x="191070" y="133061"/>
                </a:lnTo>
                <a:lnTo>
                  <a:pt x="195705" y="128429"/>
                </a:lnTo>
                <a:lnTo>
                  <a:pt x="195705" y="122640"/>
                </a:lnTo>
                <a:lnTo>
                  <a:pt x="193754" y="111061"/>
                </a:lnTo>
                <a:lnTo>
                  <a:pt x="104273" y="111061"/>
                </a:lnTo>
                <a:lnTo>
                  <a:pt x="109378" y="100786"/>
                </a:lnTo>
                <a:lnTo>
                  <a:pt x="117307" y="92764"/>
                </a:lnTo>
                <a:lnTo>
                  <a:pt x="127408" y="87545"/>
                </a:lnTo>
                <a:lnTo>
                  <a:pt x="139030" y="85684"/>
                </a:lnTo>
                <a:lnTo>
                  <a:pt x="182579" y="85684"/>
                </a:lnTo>
                <a:lnTo>
                  <a:pt x="179931" y="81619"/>
                </a:lnTo>
                <a:lnTo>
                  <a:pt x="161694" y="69327"/>
                </a:lnTo>
                <a:lnTo>
                  <a:pt x="139030" y="64841"/>
                </a:lnTo>
                <a:close/>
              </a:path>
              <a:path w="278129" h="198119">
                <a:moveTo>
                  <a:pt x="182579" y="85684"/>
                </a:moveTo>
                <a:lnTo>
                  <a:pt x="139030" y="85684"/>
                </a:lnTo>
                <a:lnTo>
                  <a:pt x="150597" y="87545"/>
                </a:lnTo>
                <a:lnTo>
                  <a:pt x="160669" y="92764"/>
                </a:lnTo>
                <a:lnTo>
                  <a:pt x="168588" y="100786"/>
                </a:lnTo>
                <a:lnTo>
                  <a:pt x="173691" y="111061"/>
                </a:lnTo>
                <a:lnTo>
                  <a:pt x="193754" y="111061"/>
                </a:lnTo>
                <a:lnTo>
                  <a:pt x="191886" y="99972"/>
                </a:lnTo>
                <a:lnTo>
                  <a:pt x="182579" y="856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38"/>
          <p:cNvSpPr/>
          <p:nvPr/>
        </p:nvSpPr>
        <p:spPr>
          <a:xfrm>
            <a:off x="11938320" y="4116960"/>
            <a:ext cx="189720" cy="272880"/>
          </a:xfrm>
          <a:custGeom>
            <a:avLst/>
            <a:gdLst>
              <a:gd name="textAreaLeft" fmla="*/ 0 w 189720"/>
              <a:gd name="textAreaRight" fmla="*/ 190440 w 189720"/>
              <a:gd name="textAreaTop" fmla="*/ 0 h 272880"/>
              <a:gd name="textAreaBottom" fmla="*/ 273600 h 272880"/>
            </a:gdLst>
            <a:ahLst/>
            <a:cxnLst/>
            <a:rect l="textAreaLeft" t="textAreaTop" r="textAreaRight" b="textAreaBottom"/>
            <a:pathLst>
              <a:path w="190500" h="273685">
                <a:moveTo>
                  <a:pt x="53295" y="194429"/>
                </a:moveTo>
                <a:lnTo>
                  <a:pt x="30123" y="194429"/>
                </a:lnTo>
                <a:lnTo>
                  <a:pt x="8110" y="240745"/>
                </a:lnTo>
                <a:lnTo>
                  <a:pt x="6951" y="243060"/>
                </a:lnTo>
                <a:lnTo>
                  <a:pt x="6951" y="247692"/>
                </a:lnTo>
                <a:lnTo>
                  <a:pt x="8110" y="250008"/>
                </a:lnTo>
                <a:lnTo>
                  <a:pt x="0" y="266218"/>
                </a:lnTo>
                <a:lnTo>
                  <a:pt x="1158" y="270850"/>
                </a:lnTo>
                <a:lnTo>
                  <a:pt x="4634" y="272008"/>
                </a:lnTo>
                <a:lnTo>
                  <a:pt x="6951" y="273166"/>
                </a:lnTo>
                <a:lnTo>
                  <a:pt x="11585" y="272008"/>
                </a:lnTo>
                <a:lnTo>
                  <a:pt x="12744" y="268534"/>
                </a:lnTo>
                <a:lnTo>
                  <a:pt x="19696" y="254639"/>
                </a:lnTo>
                <a:lnTo>
                  <a:pt x="22013" y="254639"/>
                </a:lnTo>
                <a:lnTo>
                  <a:pt x="25488" y="252323"/>
                </a:lnTo>
                <a:lnTo>
                  <a:pt x="26647" y="248850"/>
                </a:lnTo>
                <a:lnTo>
                  <a:pt x="53295" y="194429"/>
                </a:lnTo>
                <a:close/>
              </a:path>
              <a:path w="190500" h="273685">
                <a:moveTo>
                  <a:pt x="159788" y="194429"/>
                </a:moveTo>
                <a:lnTo>
                  <a:pt x="135555" y="194429"/>
                </a:lnTo>
                <a:lnTo>
                  <a:pt x="162106" y="248850"/>
                </a:lnTo>
                <a:lnTo>
                  <a:pt x="164423" y="252323"/>
                </a:lnTo>
                <a:lnTo>
                  <a:pt x="166740" y="253481"/>
                </a:lnTo>
                <a:lnTo>
                  <a:pt x="170216" y="254639"/>
                </a:lnTo>
                <a:lnTo>
                  <a:pt x="177167" y="268534"/>
                </a:lnTo>
                <a:lnTo>
                  <a:pt x="178326" y="272008"/>
                </a:lnTo>
                <a:lnTo>
                  <a:pt x="181802" y="273166"/>
                </a:lnTo>
                <a:lnTo>
                  <a:pt x="188753" y="270850"/>
                </a:lnTo>
                <a:lnTo>
                  <a:pt x="189912" y="267376"/>
                </a:lnTo>
                <a:lnTo>
                  <a:pt x="188753" y="263902"/>
                </a:lnTo>
                <a:lnTo>
                  <a:pt x="181802" y="250008"/>
                </a:lnTo>
                <a:lnTo>
                  <a:pt x="182960" y="247692"/>
                </a:lnTo>
                <a:lnTo>
                  <a:pt x="182960" y="244218"/>
                </a:lnTo>
                <a:lnTo>
                  <a:pt x="181802" y="240745"/>
                </a:lnTo>
                <a:lnTo>
                  <a:pt x="159788" y="194429"/>
                </a:lnTo>
                <a:close/>
              </a:path>
              <a:path w="190500" h="273685">
                <a:moveTo>
                  <a:pt x="104273" y="194429"/>
                </a:moveTo>
                <a:lnTo>
                  <a:pt x="83418" y="194429"/>
                </a:lnTo>
                <a:lnTo>
                  <a:pt x="83418" y="208324"/>
                </a:lnTo>
                <a:lnTo>
                  <a:pt x="88052" y="212955"/>
                </a:lnTo>
                <a:lnTo>
                  <a:pt x="99638" y="212955"/>
                </a:lnTo>
                <a:lnTo>
                  <a:pt x="104273" y="208324"/>
                </a:lnTo>
                <a:lnTo>
                  <a:pt x="104273" y="194429"/>
                </a:lnTo>
                <a:close/>
              </a:path>
              <a:path w="190500" h="273685">
                <a:moveTo>
                  <a:pt x="99638" y="0"/>
                </a:moveTo>
                <a:lnTo>
                  <a:pt x="88052" y="0"/>
                </a:lnTo>
                <a:lnTo>
                  <a:pt x="83418" y="4631"/>
                </a:lnTo>
                <a:lnTo>
                  <a:pt x="83418" y="32420"/>
                </a:lnTo>
                <a:lnTo>
                  <a:pt x="77353" y="34573"/>
                </a:lnTo>
                <a:lnTo>
                  <a:pt x="47375" y="69907"/>
                </a:lnTo>
                <a:lnTo>
                  <a:pt x="46343" y="79894"/>
                </a:lnTo>
                <a:lnTo>
                  <a:pt x="47212" y="89881"/>
                </a:lnTo>
                <a:lnTo>
                  <a:pt x="49819" y="98999"/>
                </a:lnTo>
                <a:lnTo>
                  <a:pt x="54164" y="107249"/>
                </a:lnTo>
                <a:lnTo>
                  <a:pt x="60246" y="114631"/>
                </a:lnTo>
                <a:lnTo>
                  <a:pt x="62563" y="115789"/>
                </a:lnTo>
                <a:lnTo>
                  <a:pt x="63722" y="118008"/>
                </a:lnTo>
                <a:lnTo>
                  <a:pt x="66039" y="119166"/>
                </a:lnTo>
                <a:lnTo>
                  <a:pt x="35916" y="180534"/>
                </a:lnTo>
                <a:lnTo>
                  <a:pt x="6951" y="180534"/>
                </a:lnTo>
                <a:lnTo>
                  <a:pt x="4634" y="184008"/>
                </a:lnTo>
                <a:lnTo>
                  <a:pt x="4634" y="190955"/>
                </a:lnTo>
                <a:lnTo>
                  <a:pt x="8110" y="194429"/>
                </a:lnTo>
                <a:lnTo>
                  <a:pt x="181802" y="194429"/>
                </a:lnTo>
                <a:lnTo>
                  <a:pt x="184119" y="190955"/>
                </a:lnTo>
                <a:lnTo>
                  <a:pt x="184119" y="184008"/>
                </a:lnTo>
                <a:lnTo>
                  <a:pt x="182574" y="181692"/>
                </a:lnTo>
                <a:lnTo>
                  <a:pt x="59088" y="181692"/>
                </a:lnTo>
                <a:lnTo>
                  <a:pt x="84577" y="128429"/>
                </a:lnTo>
                <a:lnTo>
                  <a:pt x="128516" y="128429"/>
                </a:lnTo>
                <a:lnTo>
                  <a:pt x="123969" y="119166"/>
                </a:lnTo>
                <a:lnTo>
                  <a:pt x="125127" y="118008"/>
                </a:lnTo>
                <a:lnTo>
                  <a:pt x="127444" y="115789"/>
                </a:lnTo>
                <a:lnTo>
                  <a:pt x="128603" y="114631"/>
                </a:lnTo>
                <a:lnTo>
                  <a:pt x="133086" y="108715"/>
                </a:lnTo>
                <a:lnTo>
                  <a:pt x="97955" y="108715"/>
                </a:lnTo>
                <a:lnTo>
                  <a:pt x="89935" y="108407"/>
                </a:lnTo>
                <a:lnTo>
                  <a:pt x="67198" y="72947"/>
                </a:lnTo>
                <a:lnTo>
                  <a:pt x="70673" y="65999"/>
                </a:lnTo>
                <a:lnTo>
                  <a:pt x="75308" y="61368"/>
                </a:lnTo>
                <a:lnTo>
                  <a:pt x="84884" y="55506"/>
                </a:lnTo>
                <a:lnTo>
                  <a:pt x="95438" y="53552"/>
                </a:lnTo>
                <a:lnTo>
                  <a:pt x="135219" y="53552"/>
                </a:lnTo>
                <a:lnTo>
                  <a:pt x="134686" y="52539"/>
                </a:lnTo>
                <a:lnTo>
                  <a:pt x="104273" y="32420"/>
                </a:lnTo>
                <a:lnTo>
                  <a:pt x="104273" y="4631"/>
                </a:lnTo>
                <a:lnTo>
                  <a:pt x="99638" y="0"/>
                </a:lnTo>
                <a:close/>
              </a:path>
              <a:path w="190500" h="273685">
                <a:moveTo>
                  <a:pt x="100797" y="163166"/>
                </a:moveTo>
                <a:lnTo>
                  <a:pt x="89211" y="163166"/>
                </a:lnTo>
                <a:lnTo>
                  <a:pt x="84577" y="167797"/>
                </a:lnTo>
                <a:lnTo>
                  <a:pt x="84577" y="181692"/>
                </a:lnTo>
                <a:lnTo>
                  <a:pt x="105431" y="181692"/>
                </a:lnTo>
                <a:lnTo>
                  <a:pt x="105431" y="167797"/>
                </a:lnTo>
                <a:lnTo>
                  <a:pt x="100797" y="163166"/>
                </a:lnTo>
                <a:close/>
              </a:path>
              <a:path w="190500" h="273685">
                <a:moveTo>
                  <a:pt x="128516" y="128429"/>
                </a:moveTo>
                <a:lnTo>
                  <a:pt x="104273" y="128429"/>
                </a:lnTo>
                <a:lnTo>
                  <a:pt x="129762" y="181692"/>
                </a:lnTo>
                <a:lnTo>
                  <a:pt x="182574" y="181692"/>
                </a:lnTo>
                <a:lnTo>
                  <a:pt x="181802" y="180534"/>
                </a:lnTo>
                <a:lnTo>
                  <a:pt x="154092" y="180534"/>
                </a:lnTo>
                <a:lnTo>
                  <a:pt x="128516" y="128429"/>
                </a:lnTo>
                <a:close/>
              </a:path>
              <a:path w="190500" h="273685">
                <a:moveTo>
                  <a:pt x="104273" y="128429"/>
                </a:moveTo>
                <a:lnTo>
                  <a:pt x="84577" y="128429"/>
                </a:lnTo>
                <a:lnTo>
                  <a:pt x="91528" y="129587"/>
                </a:lnTo>
                <a:lnTo>
                  <a:pt x="97321" y="129587"/>
                </a:lnTo>
                <a:lnTo>
                  <a:pt x="104273" y="128429"/>
                </a:lnTo>
                <a:close/>
              </a:path>
              <a:path w="190500" h="273685">
                <a:moveTo>
                  <a:pt x="135219" y="53552"/>
                </a:moveTo>
                <a:lnTo>
                  <a:pt x="95438" y="53552"/>
                </a:lnTo>
                <a:lnTo>
                  <a:pt x="105775" y="55506"/>
                </a:lnTo>
                <a:lnTo>
                  <a:pt x="114700" y="61368"/>
                </a:lnTo>
                <a:lnTo>
                  <a:pt x="119334" y="65999"/>
                </a:lnTo>
                <a:lnTo>
                  <a:pt x="122810" y="72947"/>
                </a:lnTo>
                <a:lnTo>
                  <a:pt x="121651" y="81052"/>
                </a:lnTo>
                <a:lnTo>
                  <a:pt x="121651" y="89157"/>
                </a:lnTo>
                <a:lnTo>
                  <a:pt x="118176" y="96105"/>
                </a:lnTo>
                <a:lnTo>
                  <a:pt x="108907" y="105368"/>
                </a:lnTo>
                <a:lnTo>
                  <a:pt x="105431" y="106526"/>
                </a:lnTo>
                <a:lnTo>
                  <a:pt x="97955" y="108715"/>
                </a:lnTo>
                <a:lnTo>
                  <a:pt x="133086" y="108715"/>
                </a:lnTo>
                <a:lnTo>
                  <a:pt x="134197" y="107249"/>
                </a:lnTo>
                <a:lnTo>
                  <a:pt x="138596" y="98999"/>
                </a:lnTo>
                <a:lnTo>
                  <a:pt x="141474" y="89881"/>
                </a:lnTo>
                <a:lnTo>
                  <a:pt x="142506" y="79894"/>
                </a:lnTo>
                <a:lnTo>
                  <a:pt x="141637" y="69907"/>
                </a:lnTo>
                <a:lnTo>
                  <a:pt x="139030" y="60789"/>
                </a:lnTo>
                <a:lnTo>
                  <a:pt x="135219" y="53552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2" name="object 39"/>
          <p:cNvSpPr/>
          <p:nvPr/>
        </p:nvSpPr>
        <p:spPr>
          <a:xfrm>
            <a:off x="12615840" y="5131800"/>
            <a:ext cx="578520" cy="385920"/>
          </a:xfrm>
          <a:custGeom>
            <a:avLst/>
            <a:gdLst>
              <a:gd name="textAreaLeft" fmla="*/ 0 w 578520"/>
              <a:gd name="textAreaRight" fmla="*/ 579240 w 578520"/>
              <a:gd name="textAreaTop" fmla="*/ 0 h 385920"/>
              <a:gd name="textAreaBottom" fmla="*/ 386640 h 385920"/>
            </a:gdLst>
            <a:ahLst/>
            <a:cxnLst/>
            <a:rect l="textAreaLeft" t="textAreaTop" r="textAreaRight" b="textAreaBottom"/>
            <a:pathLst>
              <a:path w="579119" h="386714">
                <a:moveTo>
                  <a:pt x="570895" y="354121"/>
                </a:moveTo>
                <a:lnTo>
                  <a:pt x="6951" y="354121"/>
                </a:lnTo>
                <a:lnTo>
                  <a:pt x="0" y="361069"/>
                </a:lnTo>
                <a:lnTo>
                  <a:pt x="0" y="379595"/>
                </a:lnTo>
                <a:lnTo>
                  <a:pt x="6951" y="386542"/>
                </a:lnTo>
                <a:lnTo>
                  <a:pt x="572053" y="386542"/>
                </a:lnTo>
                <a:lnTo>
                  <a:pt x="579005" y="379595"/>
                </a:lnTo>
                <a:lnTo>
                  <a:pt x="579005" y="361069"/>
                </a:lnTo>
                <a:lnTo>
                  <a:pt x="570895" y="354121"/>
                </a:lnTo>
                <a:close/>
              </a:path>
              <a:path w="579119" h="386714">
                <a:moveTo>
                  <a:pt x="533820" y="0"/>
                </a:moveTo>
                <a:lnTo>
                  <a:pt x="44026" y="0"/>
                </a:lnTo>
                <a:lnTo>
                  <a:pt x="37074" y="6947"/>
                </a:lnTo>
                <a:lnTo>
                  <a:pt x="37074" y="354121"/>
                </a:lnTo>
                <a:lnTo>
                  <a:pt x="68260" y="354121"/>
                </a:lnTo>
                <a:lnTo>
                  <a:pt x="68260" y="31263"/>
                </a:lnTo>
                <a:lnTo>
                  <a:pt x="541930" y="31263"/>
                </a:lnTo>
                <a:lnTo>
                  <a:pt x="541930" y="6947"/>
                </a:lnTo>
                <a:lnTo>
                  <a:pt x="533820" y="0"/>
                </a:lnTo>
                <a:close/>
              </a:path>
              <a:path w="579119" h="386714">
                <a:moveTo>
                  <a:pt x="475890" y="308964"/>
                </a:moveTo>
                <a:lnTo>
                  <a:pt x="334639" y="308964"/>
                </a:lnTo>
                <a:lnTo>
                  <a:pt x="330005" y="313595"/>
                </a:lnTo>
                <a:lnTo>
                  <a:pt x="330005" y="354121"/>
                </a:lnTo>
                <a:lnTo>
                  <a:pt x="480525" y="354121"/>
                </a:lnTo>
                <a:lnTo>
                  <a:pt x="480525" y="352964"/>
                </a:lnTo>
                <a:lnTo>
                  <a:pt x="353176" y="352964"/>
                </a:lnTo>
                <a:lnTo>
                  <a:pt x="353176" y="332122"/>
                </a:lnTo>
                <a:lnTo>
                  <a:pt x="480525" y="332122"/>
                </a:lnTo>
                <a:lnTo>
                  <a:pt x="480525" y="314753"/>
                </a:lnTo>
                <a:lnTo>
                  <a:pt x="475890" y="308964"/>
                </a:lnTo>
                <a:close/>
              </a:path>
              <a:path w="579119" h="386714">
                <a:moveTo>
                  <a:pt x="541930" y="31263"/>
                </a:moveTo>
                <a:lnTo>
                  <a:pt x="509490" y="31263"/>
                </a:lnTo>
                <a:lnTo>
                  <a:pt x="509490" y="354121"/>
                </a:lnTo>
                <a:lnTo>
                  <a:pt x="541930" y="354121"/>
                </a:lnTo>
                <a:lnTo>
                  <a:pt x="541930" y="31263"/>
                </a:lnTo>
                <a:close/>
              </a:path>
              <a:path w="579119" h="386714">
                <a:moveTo>
                  <a:pt x="480525" y="332122"/>
                </a:moveTo>
                <a:lnTo>
                  <a:pt x="456194" y="332122"/>
                </a:lnTo>
                <a:lnTo>
                  <a:pt x="456194" y="352964"/>
                </a:lnTo>
                <a:lnTo>
                  <a:pt x="480525" y="352964"/>
                </a:lnTo>
                <a:lnTo>
                  <a:pt x="480525" y="332122"/>
                </a:lnTo>
                <a:close/>
              </a:path>
              <a:path w="579119" h="386714">
                <a:moveTo>
                  <a:pt x="153995" y="177060"/>
                </a:moveTo>
                <a:lnTo>
                  <a:pt x="148202" y="179376"/>
                </a:lnTo>
                <a:lnTo>
                  <a:pt x="87956" y="195587"/>
                </a:lnTo>
                <a:lnTo>
                  <a:pt x="82163" y="196745"/>
                </a:lnTo>
                <a:lnTo>
                  <a:pt x="77528" y="203692"/>
                </a:lnTo>
                <a:lnTo>
                  <a:pt x="79851" y="209500"/>
                </a:lnTo>
                <a:lnTo>
                  <a:pt x="106493" y="306648"/>
                </a:lnTo>
                <a:lnTo>
                  <a:pt x="107652" y="312437"/>
                </a:lnTo>
                <a:lnTo>
                  <a:pt x="114603" y="317069"/>
                </a:lnTo>
                <a:lnTo>
                  <a:pt x="121555" y="314753"/>
                </a:lnTo>
                <a:lnTo>
                  <a:pt x="181802" y="298543"/>
                </a:lnTo>
                <a:lnTo>
                  <a:pt x="187595" y="297385"/>
                </a:lnTo>
                <a:lnTo>
                  <a:pt x="192229" y="290437"/>
                </a:lnTo>
                <a:lnTo>
                  <a:pt x="191457" y="288122"/>
                </a:lnTo>
                <a:lnTo>
                  <a:pt x="127348" y="288122"/>
                </a:lnTo>
                <a:lnTo>
                  <a:pt x="118079" y="262648"/>
                </a:lnTo>
                <a:lnTo>
                  <a:pt x="148202" y="254543"/>
                </a:lnTo>
                <a:lnTo>
                  <a:pt x="153995" y="253385"/>
                </a:lnTo>
                <a:lnTo>
                  <a:pt x="158630" y="246534"/>
                </a:lnTo>
                <a:lnTo>
                  <a:pt x="156313" y="239587"/>
                </a:lnTo>
                <a:lnTo>
                  <a:pt x="112286" y="239587"/>
                </a:lnTo>
                <a:lnTo>
                  <a:pt x="105335" y="214113"/>
                </a:lnTo>
                <a:lnTo>
                  <a:pt x="153995" y="201376"/>
                </a:lnTo>
                <a:lnTo>
                  <a:pt x="159788" y="200218"/>
                </a:lnTo>
                <a:lnTo>
                  <a:pt x="164423" y="193271"/>
                </a:lnTo>
                <a:lnTo>
                  <a:pt x="162106" y="187482"/>
                </a:lnTo>
                <a:lnTo>
                  <a:pt x="160947" y="180534"/>
                </a:lnTo>
                <a:lnTo>
                  <a:pt x="153995" y="177060"/>
                </a:lnTo>
                <a:close/>
              </a:path>
              <a:path w="579119" h="386714">
                <a:moveTo>
                  <a:pt x="181802" y="273069"/>
                </a:moveTo>
                <a:lnTo>
                  <a:pt x="176009" y="275385"/>
                </a:lnTo>
                <a:lnTo>
                  <a:pt x="127348" y="288122"/>
                </a:lnTo>
                <a:lnTo>
                  <a:pt x="191457" y="288122"/>
                </a:lnTo>
                <a:lnTo>
                  <a:pt x="189912" y="283490"/>
                </a:lnTo>
                <a:lnTo>
                  <a:pt x="188753" y="277701"/>
                </a:lnTo>
                <a:lnTo>
                  <a:pt x="181802" y="273069"/>
                </a:lnTo>
                <a:close/>
              </a:path>
              <a:path w="579119" h="386714">
                <a:moveTo>
                  <a:pt x="266840" y="172103"/>
                </a:moveTo>
                <a:lnTo>
                  <a:pt x="250110" y="179666"/>
                </a:lnTo>
                <a:lnTo>
                  <a:pt x="239463" y="194610"/>
                </a:lnTo>
                <a:lnTo>
                  <a:pt x="238573" y="214113"/>
                </a:lnTo>
                <a:lnTo>
                  <a:pt x="252379" y="266122"/>
                </a:lnTo>
                <a:lnTo>
                  <a:pt x="253538" y="271911"/>
                </a:lnTo>
                <a:lnTo>
                  <a:pt x="260489" y="276543"/>
                </a:lnTo>
                <a:lnTo>
                  <a:pt x="266282" y="274227"/>
                </a:lnTo>
                <a:lnTo>
                  <a:pt x="272075" y="274227"/>
                </a:lnTo>
                <a:lnTo>
                  <a:pt x="275551" y="267280"/>
                </a:lnTo>
                <a:lnTo>
                  <a:pt x="274392" y="261490"/>
                </a:lnTo>
                <a:lnTo>
                  <a:pt x="260489" y="209481"/>
                </a:lnTo>
                <a:lnTo>
                  <a:pt x="261612" y="201412"/>
                </a:lnTo>
                <a:lnTo>
                  <a:pt x="267730" y="197034"/>
                </a:lnTo>
                <a:lnTo>
                  <a:pt x="303434" y="197034"/>
                </a:lnTo>
                <a:lnTo>
                  <a:pt x="303357" y="196745"/>
                </a:lnTo>
                <a:lnTo>
                  <a:pt x="304479" y="188857"/>
                </a:lnTo>
                <a:lnTo>
                  <a:pt x="310598" y="184876"/>
                </a:lnTo>
                <a:lnTo>
                  <a:pt x="346044" y="184876"/>
                </a:lnTo>
                <a:lnTo>
                  <a:pt x="339730" y="174745"/>
                </a:lnTo>
                <a:lnTo>
                  <a:pt x="285978" y="174745"/>
                </a:lnTo>
                <a:lnTo>
                  <a:pt x="266840" y="172103"/>
                </a:lnTo>
                <a:close/>
              </a:path>
              <a:path w="579119" h="386714">
                <a:moveTo>
                  <a:pt x="303434" y="197034"/>
                </a:moveTo>
                <a:lnTo>
                  <a:pt x="267730" y="197034"/>
                </a:lnTo>
                <a:lnTo>
                  <a:pt x="275153" y="197432"/>
                </a:lnTo>
                <a:lnTo>
                  <a:pt x="280185" y="203692"/>
                </a:lnTo>
                <a:lnTo>
                  <a:pt x="294088" y="255701"/>
                </a:lnTo>
                <a:lnTo>
                  <a:pt x="295247" y="261490"/>
                </a:lnTo>
                <a:lnTo>
                  <a:pt x="302198" y="266122"/>
                </a:lnTo>
                <a:lnTo>
                  <a:pt x="309150" y="263806"/>
                </a:lnTo>
                <a:lnTo>
                  <a:pt x="314943" y="262648"/>
                </a:lnTo>
                <a:lnTo>
                  <a:pt x="319577" y="255701"/>
                </a:lnTo>
                <a:lnTo>
                  <a:pt x="317260" y="248850"/>
                </a:lnTo>
                <a:lnTo>
                  <a:pt x="303434" y="197034"/>
                </a:lnTo>
                <a:close/>
              </a:path>
              <a:path w="579119" h="386714">
                <a:moveTo>
                  <a:pt x="224669" y="225692"/>
                </a:moveTo>
                <a:lnTo>
                  <a:pt x="217718" y="228008"/>
                </a:lnTo>
                <a:lnTo>
                  <a:pt x="187595" y="236113"/>
                </a:lnTo>
                <a:lnTo>
                  <a:pt x="181802" y="237271"/>
                </a:lnTo>
                <a:lnTo>
                  <a:pt x="177167" y="244218"/>
                </a:lnTo>
                <a:lnTo>
                  <a:pt x="179484" y="250008"/>
                </a:lnTo>
                <a:lnTo>
                  <a:pt x="181802" y="256859"/>
                </a:lnTo>
                <a:lnTo>
                  <a:pt x="188753" y="260332"/>
                </a:lnTo>
                <a:lnTo>
                  <a:pt x="194546" y="259174"/>
                </a:lnTo>
                <a:lnTo>
                  <a:pt x="224669" y="251069"/>
                </a:lnTo>
                <a:lnTo>
                  <a:pt x="230462" y="250008"/>
                </a:lnTo>
                <a:lnTo>
                  <a:pt x="235097" y="243060"/>
                </a:lnTo>
                <a:lnTo>
                  <a:pt x="232780" y="236113"/>
                </a:lnTo>
                <a:lnTo>
                  <a:pt x="231621" y="230324"/>
                </a:lnTo>
                <a:lnTo>
                  <a:pt x="224669" y="225692"/>
                </a:lnTo>
                <a:close/>
              </a:path>
              <a:path w="579119" h="386714">
                <a:moveTo>
                  <a:pt x="346044" y="184876"/>
                </a:moveTo>
                <a:lnTo>
                  <a:pt x="310598" y="184876"/>
                </a:lnTo>
                <a:lnTo>
                  <a:pt x="318020" y="185672"/>
                </a:lnTo>
                <a:lnTo>
                  <a:pt x="323053" y="192113"/>
                </a:lnTo>
                <a:lnTo>
                  <a:pt x="336956" y="244218"/>
                </a:lnTo>
                <a:lnTo>
                  <a:pt x="338115" y="250008"/>
                </a:lnTo>
                <a:lnTo>
                  <a:pt x="345066" y="254543"/>
                </a:lnTo>
                <a:lnTo>
                  <a:pt x="352018" y="252227"/>
                </a:lnTo>
                <a:lnTo>
                  <a:pt x="357811" y="251069"/>
                </a:lnTo>
                <a:lnTo>
                  <a:pt x="362445" y="244218"/>
                </a:lnTo>
                <a:lnTo>
                  <a:pt x="360128" y="237271"/>
                </a:lnTo>
                <a:lnTo>
                  <a:pt x="346225" y="185166"/>
                </a:lnTo>
                <a:lnTo>
                  <a:pt x="346044" y="184876"/>
                </a:lnTo>
                <a:close/>
              </a:path>
              <a:path w="579119" h="386714">
                <a:moveTo>
                  <a:pt x="148202" y="229166"/>
                </a:moveTo>
                <a:lnTo>
                  <a:pt x="142410" y="231481"/>
                </a:lnTo>
                <a:lnTo>
                  <a:pt x="112286" y="239587"/>
                </a:lnTo>
                <a:lnTo>
                  <a:pt x="156313" y="239587"/>
                </a:lnTo>
                <a:lnTo>
                  <a:pt x="155154" y="233797"/>
                </a:lnTo>
                <a:lnTo>
                  <a:pt x="148202" y="229166"/>
                </a:lnTo>
                <a:close/>
              </a:path>
              <a:path w="579119" h="386714">
                <a:moveTo>
                  <a:pt x="395447" y="138941"/>
                </a:moveTo>
                <a:lnTo>
                  <a:pt x="386776" y="140008"/>
                </a:lnTo>
                <a:lnTo>
                  <a:pt x="371297" y="147516"/>
                </a:lnTo>
                <a:lnTo>
                  <a:pt x="360273" y="160126"/>
                </a:lnTo>
                <a:lnTo>
                  <a:pt x="354717" y="175885"/>
                </a:lnTo>
                <a:lnTo>
                  <a:pt x="354729" y="177060"/>
                </a:lnTo>
                <a:lnTo>
                  <a:pt x="365921" y="219902"/>
                </a:lnTo>
                <a:lnTo>
                  <a:pt x="395083" y="236764"/>
                </a:lnTo>
                <a:lnTo>
                  <a:pt x="411818" y="235534"/>
                </a:lnTo>
                <a:lnTo>
                  <a:pt x="427014" y="228225"/>
                </a:lnTo>
                <a:lnTo>
                  <a:pt x="438816" y="215271"/>
                </a:lnTo>
                <a:lnTo>
                  <a:pt x="439999" y="213299"/>
                </a:lnTo>
                <a:lnTo>
                  <a:pt x="400009" y="213299"/>
                </a:lnTo>
                <a:lnTo>
                  <a:pt x="392568" y="210639"/>
                </a:lnTo>
                <a:lnTo>
                  <a:pt x="386993" y="206207"/>
                </a:lnTo>
                <a:lnTo>
                  <a:pt x="383589" y="200363"/>
                </a:lnTo>
                <a:lnTo>
                  <a:pt x="381489" y="193868"/>
                </a:lnTo>
                <a:lnTo>
                  <a:pt x="379824" y="187482"/>
                </a:lnTo>
                <a:lnTo>
                  <a:pt x="380114" y="175885"/>
                </a:lnTo>
                <a:lnTo>
                  <a:pt x="386486" y="166784"/>
                </a:lnTo>
                <a:lnTo>
                  <a:pt x="396768" y="162243"/>
                </a:lnTo>
                <a:lnTo>
                  <a:pt x="424173" y="162243"/>
                </a:lnTo>
                <a:lnTo>
                  <a:pt x="428485" y="155061"/>
                </a:lnTo>
                <a:lnTo>
                  <a:pt x="427326" y="148113"/>
                </a:lnTo>
                <a:lnTo>
                  <a:pt x="421533" y="144640"/>
                </a:lnTo>
                <a:lnTo>
                  <a:pt x="420375" y="144640"/>
                </a:lnTo>
                <a:lnTo>
                  <a:pt x="412355" y="141148"/>
                </a:lnTo>
                <a:lnTo>
                  <a:pt x="404010" y="139284"/>
                </a:lnTo>
                <a:lnTo>
                  <a:pt x="395447" y="138941"/>
                </a:lnTo>
                <a:close/>
              </a:path>
              <a:path w="579119" h="386714">
                <a:moveTo>
                  <a:pt x="216559" y="195587"/>
                </a:moveTo>
                <a:lnTo>
                  <a:pt x="209608" y="197903"/>
                </a:lnTo>
                <a:lnTo>
                  <a:pt x="179484" y="206008"/>
                </a:lnTo>
                <a:lnTo>
                  <a:pt x="173691" y="207166"/>
                </a:lnTo>
                <a:lnTo>
                  <a:pt x="169057" y="214113"/>
                </a:lnTo>
                <a:lnTo>
                  <a:pt x="171374" y="221060"/>
                </a:lnTo>
                <a:lnTo>
                  <a:pt x="173691" y="225692"/>
                </a:lnTo>
                <a:lnTo>
                  <a:pt x="180643" y="230324"/>
                </a:lnTo>
                <a:lnTo>
                  <a:pt x="186436" y="228008"/>
                </a:lnTo>
                <a:lnTo>
                  <a:pt x="216559" y="219902"/>
                </a:lnTo>
                <a:lnTo>
                  <a:pt x="222352" y="218745"/>
                </a:lnTo>
                <a:lnTo>
                  <a:pt x="226987" y="211797"/>
                </a:lnTo>
                <a:lnTo>
                  <a:pt x="224669" y="206008"/>
                </a:lnTo>
                <a:lnTo>
                  <a:pt x="223540" y="200363"/>
                </a:lnTo>
                <a:lnTo>
                  <a:pt x="223484" y="200200"/>
                </a:lnTo>
                <a:lnTo>
                  <a:pt x="216559" y="195587"/>
                </a:lnTo>
                <a:close/>
              </a:path>
              <a:path w="579119" h="386714">
                <a:moveTo>
                  <a:pt x="430802" y="195587"/>
                </a:moveTo>
                <a:lnTo>
                  <a:pt x="423850" y="197903"/>
                </a:lnTo>
                <a:lnTo>
                  <a:pt x="420375" y="203692"/>
                </a:lnTo>
                <a:lnTo>
                  <a:pt x="414889" y="209500"/>
                </a:lnTo>
                <a:lnTo>
                  <a:pt x="407775" y="212810"/>
                </a:lnTo>
                <a:lnTo>
                  <a:pt x="400009" y="213299"/>
                </a:lnTo>
                <a:lnTo>
                  <a:pt x="439999" y="213299"/>
                </a:lnTo>
                <a:lnTo>
                  <a:pt x="442291" y="209481"/>
                </a:lnTo>
                <a:lnTo>
                  <a:pt x="439974" y="202534"/>
                </a:lnTo>
                <a:lnTo>
                  <a:pt x="434278" y="199060"/>
                </a:lnTo>
                <a:lnTo>
                  <a:pt x="430802" y="195587"/>
                </a:lnTo>
                <a:close/>
              </a:path>
              <a:path w="579119" h="386714">
                <a:moveTo>
                  <a:pt x="319143" y="160850"/>
                </a:moveTo>
                <a:lnTo>
                  <a:pt x="301094" y="163021"/>
                </a:lnTo>
                <a:lnTo>
                  <a:pt x="285978" y="174745"/>
                </a:lnTo>
                <a:lnTo>
                  <a:pt x="339730" y="174745"/>
                </a:lnTo>
                <a:lnTo>
                  <a:pt x="335671" y="168232"/>
                </a:lnTo>
                <a:lnTo>
                  <a:pt x="319143" y="160850"/>
                </a:lnTo>
                <a:close/>
              </a:path>
              <a:path w="579119" h="386714">
                <a:moveTo>
                  <a:pt x="424173" y="162243"/>
                </a:moveTo>
                <a:lnTo>
                  <a:pt x="396768" y="162243"/>
                </a:lnTo>
                <a:lnTo>
                  <a:pt x="408789" y="164324"/>
                </a:lnTo>
                <a:lnTo>
                  <a:pt x="414582" y="167797"/>
                </a:lnTo>
                <a:lnTo>
                  <a:pt x="421533" y="166639"/>
                </a:lnTo>
                <a:lnTo>
                  <a:pt x="424173" y="162243"/>
                </a:lnTo>
                <a:close/>
              </a:path>
              <a:path w="579119" h="386714">
                <a:moveTo>
                  <a:pt x="476030" y="96008"/>
                </a:moveTo>
                <a:lnTo>
                  <a:pt x="452719" y="96008"/>
                </a:lnTo>
                <a:lnTo>
                  <a:pt x="453877" y="100640"/>
                </a:lnTo>
                <a:lnTo>
                  <a:pt x="453877" y="101798"/>
                </a:lnTo>
                <a:lnTo>
                  <a:pt x="451560" y="106429"/>
                </a:lnTo>
                <a:lnTo>
                  <a:pt x="448084" y="111061"/>
                </a:lnTo>
                <a:lnTo>
                  <a:pt x="442994" y="118279"/>
                </a:lnTo>
                <a:lnTo>
                  <a:pt x="438574" y="126258"/>
                </a:lnTo>
                <a:lnTo>
                  <a:pt x="435457" y="135322"/>
                </a:lnTo>
                <a:lnTo>
                  <a:pt x="434278" y="145797"/>
                </a:lnTo>
                <a:lnTo>
                  <a:pt x="434278" y="152745"/>
                </a:lnTo>
                <a:lnTo>
                  <a:pt x="439974" y="157376"/>
                </a:lnTo>
                <a:lnTo>
                  <a:pt x="449243" y="157376"/>
                </a:lnTo>
                <a:lnTo>
                  <a:pt x="479366" y="149271"/>
                </a:lnTo>
                <a:lnTo>
                  <a:pt x="485159" y="148113"/>
                </a:lnTo>
                <a:lnTo>
                  <a:pt x="489793" y="141166"/>
                </a:lnTo>
                <a:lnTo>
                  <a:pt x="487476" y="134218"/>
                </a:lnTo>
                <a:lnTo>
                  <a:pt x="486318" y="128429"/>
                </a:lnTo>
                <a:lnTo>
                  <a:pt x="464305" y="128429"/>
                </a:lnTo>
                <a:lnTo>
                  <a:pt x="466622" y="124955"/>
                </a:lnTo>
                <a:lnTo>
                  <a:pt x="471491" y="117972"/>
                </a:lnTo>
                <a:lnTo>
                  <a:pt x="475166" y="110771"/>
                </a:lnTo>
                <a:lnTo>
                  <a:pt x="476886" y="103136"/>
                </a:lnTo>
                <a:lnTo>
                  <a:pt x="476030" y="96008"/>
                </a:lnTo>
                <a:close/>
              </a:path>
              <a:path w="579119" h="386714">
                <a:moveTo>
                  <a:pt x="479366" y="123797"/>
                </a:moveTo>
                <a:lnTo>
                  <a:pt x="472415" y="126113"/>
                </a:lnTo>
                <a:lnTo>
                  <a:pt x="464305" y="128429"/>
                </a:lnTo>
                <a:lnTo>
                  <a:pt x="486318" y="128429"/>
                </a:lnTo>
                <a:lnTo>
                  <a:pt x="479366" y="123797"/>
                </a:lnTo>
                <a:close/>
              </a:path>
              <a:path w="579119" h="386714">
                <a:moveTo>
                  <a:pt x="452719" y="75166"/>
                </a:moveTo>
                <a:lnTo>
                  <a:pt x="445767" y="75166"/>
                </a:lnTo>
                <a:lnTo>
                  <a:pt x="435340" y="78640"/>
                </a:lnTo>
                <a:lnTo>
                  <a:pt x="431961" y="80955"/>
                </a:lnTo>
                <a:lnTo>
                  <a:pt x="426602" y="86130"/>
                </a:lnTo>
                <a:lnTo>
                  <a:pt x="422981" y="92824"/>
                </a:lnTo>
                <a:lnTo>
                  <a:pt x="421566" y="100640"/>
                </a:lnTo>
                <a:lnTo>
                  <a:pt x="421658" y="101798"/>
                </a:lnTo>
                <a:lnTo>
                  <a:pt x="422692" y="109903"/>
                </a:lnTo>
                <a:lnTo>
                  <a:pt x="423850" y="115692"/>
                </a:lnTo>
                <a:lnTo>
                  <a:pt x="430802" y="120324"/>
                </a:lnTo>
                <a:lnTo>
                  <a:pt x="436498" y="118008"/>
                </a:lnTo>
                <a:lnTo>
                  <a:pt x="443450" y="116850"/>
                </a:lnTo>
                <a:lnTo>
                  <a:pt x="448084" y="109903"/>
                </a:lnTo>
                <a:lnTo>
                  <a:pt x="445767" y="102955"/>
                </a:lnTo>
                <a:lnTo>
                  <a:pt x="444608" y="98324"/>
                </a:lnTo>
                <a:lnTo>
                  <a:pt x="452719" y="96008"/>
                </a:lnTo>
                <a:lnTo>
                  <a:pt x="476030" y="96008"/>
                </a:lnTo>
                <a:lnTo>
                  <a:pt x="475890" y="94850"/>
                </a:lnTo>
                <a:lnTo>
                  <a:pt x="472270" y="86564"/>
                </a:lnTo>
                <a:lnTo>
                  <a:pt x="466911" y="80666"/>
                </a:lnTo>
                <a:lnTo>
                  <a:pt x="460249" y="76939"/>
                </a:lnTo>
                <a:lnTo>
                  <a:pt x="452719" y="75166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40"/>
          <p:cNvSpPr/>
          <p:nvPr/>
        </p:nvSpPr>
        <p:spPr>
          <a:xfrm>
            <a:off x="12151080" y="3395880"/>
            <a:ext cx="264240" cy="277560"/>
          </a:xfrm>
          <a:custGeom>
            <a:avLst/>
            <a:gdLst>
              <a:gd name="textAreaLeft" fmla="*/ 0 w 264240"/>
              <a:gd name="textAreaRight" fmla="*/ 264960 w 26424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64795" h="278129">
                <a:moveTo>
                  <a:pt x="103639" y="21999"/>
                </a:moveTo>
                <a:lnTo>
                  <a:pt x="83943" y="21999"/>
                </a:lnTo>
                <a:lnTo>
                  <a:pt x="83943" y="107587"/>
                </a:lnTo>
                <a:lnTo>
                  <a:pt x="2842" y="248850"/>
                </a:lnTo>
                <a:lnTo>
                  <a:pt x="0" y="258731"/>
                </a:lnTo>
                <a:lnTo>
                  <a:pt x="2697" y="268051"/>
                </a:lnTo>
                <a:lnTo>
                  <a:pt x="9522" y="274984"/>
                </a:lnTo>
                <a:lnTo>
                  <a:pt x="19062" y="277701"/>
                </a:lnTo>
                <a:lnTo>
                  <a:pt x="246049" y="277701"/>
                </a:lnTo>
                <a:lnTo>
                  <a:pt x="255426" y="274984"/>
                </a:lnTo>
                <a:lnTo>
                  <a:pt x="261980" y="268051"/>
                </a:lnTo>
                <a:lnTo>
                  <a:pt x="264623" y="258731"/>
                </a:lnTo>
                <a:lnTo>
                  <a:pt x="263924" y="255797"/>
                </a:lnTo>
                <a:lnTo>
                  <a:pt x="21379" y="255797"/>
                </a:lnTo>
                <a:lnTo>
                  <a:pt x="81626" y="150429"/>
                </a:lnTo>
                <a:lnTo>
                  <a:pt x="206224" y="150429"/>
                </a:lnTo>
                <a:lnTo>
                  <a:pt x="198971" y="137692"/>
                </a:lnTo>
                <a:lnTo>
                  <a:pt x="89736" y="137692"/>
                </a:lnTo>
                <a:lnTo>
                  <a:pt x="102480" y="114534"/>
                </a:lnTo>
                <a:lnTo>
                  <a:pt x="103639" y="113376"/>
                </a:lnTo>
                <a:lnTo>
                  <a:pt x="103639" y="21999"/>
                </a:lnTo>
                <a:close/>
              </a:path>
              <a:path w="264795" h="278129">
                <a:moveTo>
                  <a:pt x="206224" y="150429"/>
                </a:moveTo>
                <a:lnTo>
                  <a:pt x="181168" y="150429"/>
                </a:lnTo>
                <a:lnTo>
                  <a:pt x="241415" y="255797"/>
                </a:lnTo>
                <a:lnTo>
                  <a:pt x="263924" y="255797"/>
                </a:lnTo>
                <a:lnTo>
                  <a:pt x="262269" y="248850"/>
                </a:lnTo>
                <a:lnTo>
                  <a:pt x="206224" y="150429"/>
                </a:lnTo>
                <a:close/>
              </a:path>
              <a:path w="264795" h="278129">
                <a:moveTo>
                  <a:pt x="95529" y="228008"/>
                </a:moveTo>
                <a:lnTo>
                  <a:pt x="83943" y="228008"/>
                </a:lnTo>
                <a:lnTo>
                  <a:pt x="79309" y="232639"/>
                </a:lnTo>
                <a:lnTo>
                  <a:pt x="79309" y="244218"/>
                </a:lnTo>
                <a:lnTo>
                  <a:pt x="83943" y="248850"/>
                </a:lnTo>
                <a:lnTo>
                  <a:pt x="95529" y="248850"/>
                </a:lnTo>
                <a:lnTo>
                  <a:pt x="100163" y="244218"/>
                </a:lnTo>
                <a:lnTo>
                  <a:pt x="100163" y="232639"/>
                </a:lnTo>
                <a:lnTo>
                  <a:pt x="95529" y="228008"/>
                </a:lnTo>
                <a:close/>
              </a:path>
              <a:path w="264795" h="278129">
                <a:moveTo>
                  <a:pt x="68881" y="224534"/>
                </a:moveTo>
                <a:lnTo>
                  <a:pt x="61930" y="224534"/>
                </a:lnTo>
                <a:lnTo>
                  <a:pt x="58454" y="228008"/>
                </a:lnTo>
                <a:lnTo>
                  <a:pt x="58454" y="234955"/>
                </a:lnTo>
                <a:lnTo>
                  <a:pt x="60771" y="238429"/>
                </a:lnTo>
                <a:lnTo>
                  <a:pt x="68881" y="238429"/>
                </a:lnTo>
                <a:lnTo>
                  <a:pt x="72357" y="236113"/>
                </a:lnTo>
                <a:lnTo>
                  <a:pt x="72357" y="231481"/>
                </a:lnTo>
                <a:lnTo>
                  <a:pt x="71198" y="228008"/>
                </a:lnTo>
                <a:lnTo>
                  <a:pt x="68881" y="224534"/>
                </a:lnTo>
                <a:close/>
              </a:path>
              <a:path w="264795" h="278129">
                <a:moveTo>
                  <a:pt x="147569" y="223376"/>
                </a:moveTo>
                <a:lnTo>
                  <a:pt x="116384" y="223376"/>
                </a:lnTo>
                <a:lnTo>
                  <a:pt x="112908" y="225692"/>
                </a:lnTo>
                <a:lnTo>
                  <a:pt x="112908" y="229166"/>
                </a:lnTo>
                <a:lnTo>
                  <a:pt x="114066" y="233797"/>
                </a:lnTo>
                <a:lnTo>
                  <a:pt x="116384" y="236113"/>
                </a:lnTo>
                <a:lnTo>
                  <a:pt x="146410" y="236113"/>
                </a:lnTo>
                <a:lnTo>
                  <a:pt x="149886" y="233797"/>
                </a:lnTo>
                <a:lnTo>
                  <a:pt x="149886" y="225692"/>
                </a:lnTo>
                <a:lnTo>
                  <a:pt x="147569" y="223376"/>
                </a:lnTo>
                <a:close/>
              </a:path>
              <a:path w="264795" h="278129">
                <a:moveTo>
                  <a:pt x="101322" y="206008"/>
                </a:moveTo>
                <a:lnTo>
                  <a:pt x="94370" y="206008"/>
                </a:lnTo>
                <a:lnTo>
                  <a:pt x="90895" y="208324"/>
                </a:lnTo>
                <a:lnTo>
                  <a:pt x="90895" y="216429"/>
                </a:lnTo>
                <a:lnTo>
                  <a:pt x="93212" y="219902"/>
                </a:lnTo>
                <a:lnTo>
                  <a:pt x="101322" y="219902"/>
                </a:lnTo>
                <a:lnTo>
                  <a:pt x="104798" y="217587"/>
                </a:lnTo>
                <a:lnTo>
                  <a:pt x="104798" y="209481"/>
                </a:lnTo>
                <a:lnTo>
                  <a:pt x="101322" y="206008"/>
                </a:lnTo>
                <a:close/>
              </a:path>
              <a:path w="264795" h="278129">
                <a:moveTo>
                  <a:pt x="81626" y="187482"/>
                </a:moveTo>
                <a:lnTo>
                  <a:pt x="70040" y="187482"/>
                </a:lnTo>
                <a:lnTo>
                  <a:pt x="65406" y="192113"/>
                </a:lnTo>
                <a:lnTo>
                  <a:pt x="65406" y="203692"/>
                </a:lnTo>
                <a:lnTo>
                  <a:pt x="70040" y="208324"/>
                </a:lnTo>
                <a:lnTo>
                  <a:pt x="81626" y="208324"/>
                </a:lnTo>
                <a:lnTo>
                  <a:pt x="86260" y="203692"/>
                </a:lnTo>
                <a:lnTo>
                  <a:pt x="86260" y="197903"/>
                </a:lnTo>
                <a:lnTo>
                  <a:pt x="87419" y="192113"/>
                </a:lnTo>
                <a:lnTo>
                  <a:pt x="81626" y="187482"/>
                </a:lnTo>
                <a:close/>
              </a:path>
              <a:path w="264795" h="278129">
                <a:moveTo>
                  <a:pt x="141776" y="188639"/>
                </a:moveTo>
                <a:lnTo>
                  <a:pt x="123335" y="188639"/>
                </a:lnTo>
                <a:lnTo>
                  <a:pt x="119859" y="190955"/>
                </a:lnTo>
                <a:lnTo>
                  <a:pt x="119859" y="199060"/>
                </a:lnTo>
                <a:lnTo>
                  <a:pt x="123335" y="202534"/>
                </a:lnTo>
                <a:lnTo>
                  <a:pt x="140617" y="202534"/>
                </a:lnTo>
                <a:lnTo>
                  <a:pt x="144093" y="200218"/>
                </a:lnTo>
                <a:lnTo>
                  <a:pt x="144093" y="192113"/>
                </a:lnTo>
                <a:lnTo>
                  <a:pt x="141776" y="188639"/>
                </a:lnTo>
                <a:close/>
              </a:path>
              <a:path w="264795" h="278129">
                <a:moveTo>
                  <a:pt x="92053" y="163166"/>
                </a:moveTo>
                <a:lnTo>
                  <a:pt x="85102" y="163166"/>
                </a:lnTo>
                <a:lnTo>
                  <a:pt x="81626" y="165482"/>
                </a:lnTo>
                <a:lnTo>
                  <a:pt x="81626" y="172429"/>
                </a:lnTo>
                <a:lnTo>
                  <a:pt x="85102" y="175903"/>
                </a:lnTo>
                <a:lnTo>
                  <a:pt x="92053" y="175903"/>
                </a:lnTo>
                <a:lnTo>
                  <a:pt x="95529" y="173587"/>
                </a:lnTo>
                <a:lnTo>
                  <a:pt x="95529" y="166639"/>
                </a:lnTo>
                <a:lnTo>
                  <a:pt x="92053" y="163166"/>
                </a:lnTo>
                <a:close/>
              </a:path>
              <a:path w="264795" h="278129">
                <a:moveTo>
                  <a:pt x="147569" y="153903"/>
                </a:moveTo>
                <a:lnTo>
                  <a:pt x="116383" y="153903"/>
                </a:lnTo>
                <a:lnTo>
                  <a:pt x="112908" y="156218"/>
                </a:lnTo>
                <a:lnTo>
                  <a:pt x="112908" y="160850"/>
                </a:lnTo>
                <a:lnTo>
                  <a:pt x="114066" y="165482"/>
                </a:lnTo>
                <a:lnTo>
                  <a:pt x="116383" y="167797"/>
                </a:lnTo>
                <a:lnTo>
                  <a:pt x="146410" y="167797"/>
                </a:lnTo>
                <a:lnTo>
                  <a:pt x="149886" y="165482"/>
                </a:lnTo>
                <a:lnTo>
                  <a:pt x="149886" y="157376"/>
                </a:lnTo>
                <a:lnTo>
                  <a:pt x="147569" y="153903"/>
                </a:lnTo>
                <a:close/>
              </a:path>
              <a:path w="264795" h="278129">
                <a:moveTo>
                  <a:pt x="189278" y="0"/>
                </a:moveTo>
                <a:lnTo>
                  <a:pt x="97846" y="0"/>
                </a:lnTo>
                <a:lnTo>
                  <a:pt x="97846" y="1157"/>
                </a:lnTo>
                <a:lnTo>
                  <a:pt x="75833" y="1157"/>
                </a:lnTo>
                <a:lnTo>
                  <a:pt x="71198" y="5789"/>
                </a:lnTo>
                <a:lnTo>
                  <a:pt x="71198" y="17368"/>
                </a:lnTo>
                <a:lnTo>
                  <a:pt x="75833" y="21999"/>
                </a:lnTo>
                <a:lnTo>
                  <a:pt x="159155" y="21999"/>
                </a:lnTo>
                <a:lnTo>
                  <a:pt x="159155" y="112219"/>
                </a:lnTo>
                <a:lnTo>
                  <a:pt x="160313" y="114534"/>
                </a:lnTo>
                <a:lnTo>
                  <a:pt x="161472" y="115692"/>
                </a:lnTo>
                <a:lnTo>
                  <a:pt x="174216" y="137692"/>
                </a:lnTo>
                <a:lnTo>
                  <a:pt x="198971" y="137692"/>
                </a:lnTo>
                <a:lnTo>
                  <a:pt x="181168" y="106429"/>
                </a:lnTo>
                <a:lnTo>
                  <a:pt x="181168" y="20842"/>
                </a:lnTo>
                <a:lnTo>
                  <a:pt x="189278" y="20842"/>
                </a:lnTo>
                <a:lnTo>
                  <a:pt x="193912" y="16210"/>
                </a:lnTo>
                <a:lnTo>
                  <a:pt x="193912" y="4631"/>
                </a:lnTo>
                <a:lnTo>
                  <a:pt x="189278" y="0"/>
                </a:lnTo>
                <a:close/>
              </a:path>
              <a:path w="264795" h="278129">
                <a:moveTo>
                  <a:pt x="141776" y="120324"/>
                </a:moveTo>
                <a:lnTo>
                  <a:pt x="123335" y="120324"/>
                </a:lnTo>
                <a:lnTo>
                  <a:pt x="119859" y="123797"/>
                </a:lnTo>
                <a:lnTo>
                  <a:pt x="119859" y="130745"/>
                </a:lnTo>
                <a:lnTo>
                  <a:pt x="123335" y="134218"/>
                </a:lnTo>
                <a:lnTo>
                  <a:pt x="140617" y="134218"/>
                </a:lnTo>
                <a:lnTo>
                  <a:pt x="144093" y="130745"/>
                </a:lnTo>
                <a:lnTo>
                  <a:pt x="144093" y="123797"/>
                </a:lnTo>
                <a:lnTo>
                  <a:pt x="141776" y="120324"/>
                </a:lnTo>
                <a:close/>
              </a:path>
              <a:path w="264795" h="278129">
                <a:moveTo>
                  <a:pt x="147569" y="85587"/>
                </a:moveTo>
                <a:lnTo>
                  <a:pt x="116383" y="85587"/>
                </a:lnTo>
                <a:lnTo>
                  <a:pt x="112908" y="89061"/>
                </a:lnTo>
                <a:lnTo>
                  <a:pt x="112908" y="92534"/>
                </a:lnTo>
                <a:lnTo>
                  <a:pt x="114066" y="97166"/>
                </a:lnTo>
                <a:lnTo>
                  <a:pt x="116383" y="99482"/>
                </a:lnTo>
                <a:lnTo>
                  <a:pt x="146410" y="99482"/>
                </a:lnTo>
                <a:lnTo>
                  <a:pt x="149886" y="96008"/>
                </a:lnTo>
                <a:lnTo>
                  <a:pt x="149886" y="89061"/>
                </a:lnTo>
                <a:lnTo>
                  <a:pt x="147569" y="8558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4" name="object 41"/>
          <p:cNvSpPr/>
          <p:nvPr/>
        </p:nvSpPr>
        <p:spPr>
          <a:xfrm>
            <a:off x="13083840" y="4482360"/>
            <a:ext cx="277560" cy="277560"/>
          </a:xfrm>
          <a:custGeom>
            <a:avLst/>
            <a:gdLst>
              <a:gd name="textAreaLeft" fmla="*/ 0 w 277560"/>
              <a:gd name="textAreaRight" fmla="*/ 278280 w 277560"/>
              <a:gd name="textAreaTop" fmla="*/ 0 h 277560"/>
              <a:gd name="textAreaBottom" fmla="*/ 278280 h 277560"/>
            </a:gdLst>
            <a:ahLst/>
            <a:cxnLst/>
            <a:rect l="textAreaLeft" t="textAreaTop" r="textAreaRight" b="textAreaBottom"/>
            <a:pathLst>
              <a:path w="278130" h="278129">
                <a:moveTo>
                  <a:pt x="139030" y="0"/>
                </a:moveTo>
                <a:lnTo>
                  <a:pt x="95208" y="7113"/>
                </a:lnTo>
                <a:lnTo>
                  <a:pt x="57058" y="26893"/>
                </a:lnTo>
                <a:lnTo>
                  <a:pt x="26916" y="57003"/>
                </a:lnTo>
                <a:lnTo>
                  <a:pt x="7118" y="95101"/>
                </a:lnTo>
                <a:lnTo>
                  <a:pt x="0" y="138850"/>
                </a:lnTo>
                <a:lnTo>
                  <a:pt x="7118" y="182646"/>
                </a:lnTo>
                <a:lnTo>
                  <a:pt x="26916" y="220773"/>
                </a:lnTo>
                <a:lnTo>
                  <a:pt x="57058" y="250897"/>
                </a:lnTo>
                <a:lnTo>
                  <a:pt x="95208" y="270683"/>
                </a:lnTo>
                <a:lnTo>
                  <a:pt x="139030" y="277797"/>
                </a:lnTo>
                <a:lnTo>
                  <a:pt x="182806" y="270683"/>
                </a:lnTo>
                <a:lnTo>
                  <a:pt x="209255" y="256955"/>
                </a:lnTo>
                <a:lnTo>
                  <a:pt x="140189" y="256955"/>
                </a:lnTo>
                <a:lnTo>
                  <a:pt x="115714" y="254422"/>
                </a:lnTo>
                <a:lnTo>
                  <a:pt x="92976" y="247113"/>
                </a:lnTo>
                <a:lnTo>
                  <a:pt x="72411" y="235462"/>
                </a:lnTo>
                <a:lnTo>
                  <a:pt x="54453" y="219902"/>
                </a:lnTo>
                <a:lnTo>
                  <a:pt x="54888" y="209246"/>
                </a:lnTo>
                <a:lnTo>
                  <a:pt x="55493" y="204850"/>
                </a:lnTo>
                <a:lnTo>
                  <a:pt x="41709" y="204850"/>
                </a:lnTo>
                <a:lnTo>
                  <a:pt x="36061" y="195949"/>
                </a:lnTo>
                <a:lnTo>
                  <a:pt x="31281" y="186613"/>
                </a:lnTo>
                <a:lnTo>
                  <a:pt x="27371" y="176843"/>
                </a:lnTo>
                <a:lnTo>
                  <a:pt x="24330" y="166639"/>
                </a:lnTo>
                <a:lnTo>
                  <a:pt x="32350" y="161429"/>
                </a:lnTo>
                <a:lnTo>
                  <a:pt x="40695" y="156218"/>
                </a:lnTo>
                <a:lnTo>
                  <a:pt x="48306" y="151587"/>
                </a:lnTo>
                <a:lnTo>
                  <a:pt x="20854" y="151587"/>
                </a:lnTo>
                <a:lnTo>
                  <a:pt x="20759" y="146577"/>
                </a:lnTo>
                <a:lnTo>
                  <a:pt x="19696" y="142324"/>
                </a:lnTo>
                <a:lnTo>
                  <a:pt x="19734" y="137461"/>
                </a:lnTo>
                <a:lnTo>
                  <a:pt x="22013" y="123894"/>
                </a:lnTo>
                <a:lnTo>
                  <a:pt x="23171" y="115789"/>
                </a:lnTo>
                <a:lnTo>
                  <a:pt x="66999" y="115789"/>
                </a:lnTo>
                <a:lnTo>
                  <a:pt x="75191" y="109999"/>
                </a:lnTo>
                <a:lnTo>
                  <a:pt x="42867" y="109999"/>
                </a:lnTo>
                <a:lnTo>
                  <a:pt x="34757" y="107683"/>
                </a:lnTo>
                <a:lnTo>
                  <a:pt x="26647" y="104210"/>
                </a:lnTo>
                <a:lnTo>
                  <a:pt x="31426" y="92305"/>
                </a:lnTo>
                <a:lnTo>
                  <a:pt x="37074" y="81052"/>
                </a:lnTo>
                <a:lnTo>
                  <a:pt x="43591" y="70667"/>
                </a:lnTo>
                <a:lnTo>
                  <a:pt x="50977" y="61368"/>
                </a:lnTo>
                <a:lnTo>
                  <a:pt x="64179" y="61368"/>
                </a:lnTo>
                <a:lnTo>
                  <a:pt x="67198" y="46315"/>
                </a:lnTo>
                <a:lnTo>
                  <a:pt x="82984" y="36166"/>
                </a:lnTo>
                <a:lnTo>
                  <a:pt x="100507" y="28513"/>
                </a:lnTo>
                <a:lnTo>
                  <a:pt x="119334" y="23682"/>
                </a:lnTo>
                <a:lnTo>
                  <a:pt x="139030" y="21999"/>
                </a:lnTo>
                <a:lnTo>
                  <a:pt x="211495" y="21999"/>
                </a:lnTo>
                <a:lnTo>
                  <a:pt x="182806" y="7113"/>
                </a:lnTo>
                <a:lnTo>
                  <a:pt x="139030" y="0"/>
                </a:lnTo>
                <a:close/>
              </a:path>
              <a:path w="278130" h="278129">
                <a:moveTo>
                  <a:pt x="85923" y="173587"/>
                </a:moveTo>
                <a:lnTo>
                  <a:pt x="70674" y="173587"/>
                </a:lnTo>
                <a:lnTo>
                  <a:pt x="87743" y="199115"/>
                </a:lnTo>
                <a:lnTo>
                  <a:pt x="109040" y="221495"/>
                </a:lnTo>
                <a:lnTo>
                  <a:pt x="134011" y="240184"/>
                </a:lnTo>
                <a:lnTo>
                  <a:pt x="162106" y="254639"/>
                </a:lnTo>
                <a:lnTo>
                  <a:pt x="155251" y="255797"/>
                </a:lnTo>
                <a:lnTo>
                  <a:pt x="147140" y="256955"/>
                </a:lnTo>
                <a:lnTo>
                  <a:pt x="209255" y="256955"/>
                </a:lnTo>
                <a:lnTo>
                  <a:pt x="220927" y="250897"/>
                </a:lnTo>
                <a:lnTo>
                  <a:pt x="224133" y="247692"/>
                </a:lnTo>
                <a:lnTo>
                  <a:pt x="182960" y="247692"/>
                </a:lnTo>
                <a:lnTo>
                  <a:pt x="152096" y="235679"/>
                </a:lnTo>
                <a:lnTo>
                  <a:pt x="124246" y="217587"/>
                </a:lnTo>
                <a:lnTo>
                  <a:pt x="100288" y="194284"/>
                </a:lnTo>
                <a:lnTo>
                  <a:pt x="85923" y="173587"/>
                </a:lnTo>
                <a:close/>
              </a:path>
              <a:path w="278130" h="278129">
                <a:moveTo>
                  <a:pt x="267135" y="189797"/>
                </a:moveTo>
                <a:lnTo>
                  <a:pt x="244365" y="189797"/>
                </a:lnTo>
                <a:lnTo>
                  <a:pt x="233630" y="208613"/>
                </a:lnTo>
                <a:lnTo>
                  <a:pt x="219311" y="224824"/>
                </a:lnTo>
                <a:lnTo>
                  <a:pt x="202167" y="237995"/>
                </a:lnTo>
                <a:lnTo>
                  <a:pt x="182960" y="247692"/>
                </a:lnTo>
                <a:lnTo>
                  <a:pt x="224133" y="247692"/>
                </a:lnTo>
                <a:lnTo>
                  <a:pt x="251054" y="220773"/>
                </a:lnTo>
                <a:lnTo>
                  <a:pt x="267135" y="189797"/>
                </a:lnTo>
                <a:close/>
              </a:path>
              <a:path w="278130" h="278129">
                <a:moveTo>
                  <a:pt x="70674" y="145797"/>
                </a:moveTo>
                <a:lnTo>
                  <a:pt x="57929" y="145797"/>
                </a:lnTo>
                <a:lnTo>
                  <a:pt x="60246" y="151587"/>
                </a:lnTo>
                <a:lnTo>
                  <a:pt x="61405" y="156218"/>
                </a:lnTo>
                <a:lnTo>
                  <a:pt x="63722" y="162008"/>
                </a:lnTo>
                <a:lnTo>
                  <a:pt x="57929" y="166639"/>
                </a:lnTo>
                <a:lnTo>
                  <a:pt x="53295" y="171271"/>
                </a:lnTo>
                <a:lnTo>
                  <a:pt x="49819" y="178218"/>
                </a:lnTo>
                <a:lnTo>
                  <a:pt x="46759" y="183845"/>
                </a:lnTo>
                <a:lnTo>
                  <a:pt x="44460" y="190232"/>
                </a:lnTo>
                <a:lnTo>
                  <a:pt x="42813" y="197269"/>
                </a:lnTo>
                <a:lnTo>
                  <a:pt x="41709" y="204850"/>
                </a:lnTo>
                <a:lnTo>
                  <a:pt x="55493" y="204850"/>
                </a:lnTo>
                <a:lnTo>
                  <a:pt x="56191" y="199784"/>
                </a:lnTo>
                <a:lnTo>
                  <a:pt x="58363" y="191407"/>
                </a:lnTo>
                <a:lnTo>
                  <a:pt x="61405" y="184008"/>
                </a:lnTo>
                <a:lnTo>
                  <a:pt x="63722" y="179376"/>
                </a:lnTo>
                <a:lnTo>
                  <a:pt x="67198" y="175903"/>
                </a:lnTo>
                <a:lnTo>
                  <a:pt x="70674" y="173587"/>
                </a:lnTo>
                <a:lnTo>
                  <a:pt x="85923" y="173587"/>
                </a:lnTo>
                <a:lnTo>
                  <a:pt x="81101" y="166639"/>
                </a:lnTo>
                <a:lnTo>
                  <a:pt x="102497" y="161791"/>
                </a:lnTo>
                <a:lnTo>
                  <a:pt x="159672" y="161791"/>
                </a:lnTo>
                <a:lnTo>
                  <a:pt x="152006" y="158172"/>
                </a:lnTo>
                <a:lnTo>
                  <a:pt x="144734" y="156218"/>
                </a:lnTo>
                <a:lnTo>
                  <a:pt x="75308" y="156218"/>
                </a:lnTo>
                <a:lnTo>
                  <a:pt x="72991" y="151587"/>
                </a:lnTo>
                <a:lnTo>
                  <a:pt x="70674" y="145797"/>
                </a:lnTo>
                <a:close/>
              </a:path>
              <a:path w="278130" h="278129">
                <a:moveTo>
                  <a:pt x="159672" y="161791"/>
                </a:moveTo>
                <a:lnTo>
                  <a:pt x="102497" y="161791"/>
                </a:lnTo>
                <a:lnTo>
                  <a:pt x="125405" y="163455"/>
                </a:lnTo>
                <a:lnTo>
                  <a:pt x="147860" y="169896"/>
                </a:lnTo>
                <a:lnTo>
                  <a:pt x="167899" y="179376"/>
                </a:lnTo>
                <a:lnTo>
                  <a:pt x="190111" y="188983"/>
                </a:lnTo>
                <a:lnTo>
                  <a:pt x="210911" y="192837"/>
                </a:lnTo>
                <a:lnTo>
                  <a:pt x="229322" y="192565"/>
                </a:lnTo>
                <a:lnTo>
                  <a:pt x="244365" y="189797"/>
                </a:lnTo>
                <a:lnTo>
                  <a:pt x="267135" y="189797"/>
                </a:lnTo>
                <a:lnTo>
                  <a:pt x="270847" y="182646"/>
                </a:lnTo>
                <a:lnTo>
                  <a:pt x="271049" y="181403"/>
                </a:lnTo>
                <a:lnTo>
                  <a:pt x="220904" y="181403"/>
                </a:lnTo>
                <a:lnTo>
                  <a:pt x="199180" y="178978"/>
                </a:lnTo>
                <a:lnTo>
                  <a:pt x="174850" y="168955"/>
                </a:lnTo>
                <a:lnTo>
                  <a:pt x="159672" y="161791"/>
                </a:lnTo>
                <a:close/>
              </a:path>
              <a:path w="278130" h="278129">
                <a:moveTo>
                  <a:pt x="273097" y="108932"/>
                </a:moveTo>
                <a:lnTo>
                  <a:pt x="203975" y="108932"/>
                </a:lnTo>
                <a:lnTo>
                  <a:pt x="236255" y="109999"/>
                </a:lnTo>
                <a:lnTo>
                  <a:pt x="242048" y="109999"/>
                </a:lnTo>
                <a:lnTo>
                  <a:pt x="246683" y="111157"/>
                </a:lnTo>
                <a:lnTo>
                  <a:pt x="252476" y="111157"/>
                </a:lnTo>
                <a:lnTo>
                  <a:pt x="253996" y="118103"/>
                </a:lnTo>
                <a:lnTo>
                  <a:pt x="255084" y="125052"/>
                </a:lnTo>
                <a:lnTo>
                  <a:pt x="255734" y="131958"/>
                </a:lnTo>
                <a:lnTo>
                  <a:pt x="255772" y="133157"/>
                </a:lnTo>
                <a:lnTo>
                  <a:pt x="255893" y="141166"/>
                </a:lnTo>
                <a:lnTo>
                  <a:pt x="255716" y="148204"/>
                </a:lnTo>
                <a:lnTo>
                  <a:pt x="220904" y="181403"/>
                </a:lnTo>
                <a:lnTo>
                  <a:pt x="271049" y="181403"/>
                </a:lnTo>
                <a:lnTo>
                  <a:pt x="277965" y="138850"/>
                </a:lnTo>
                <a:lnTo>
                  <a:pt x="273097" y="108932"/>
                </a:lnTo>
                <a:close/>
              </a:path>
              <a:path w="278130" h="278129">
                <a:moveTo>
                  <a:pt x="100162" y="150067"/>
                </a:moveTo>
                <a:lnTo>
                  <a:pt x="75308" y="156218"/>
                </a:lnTo>
                <a:lnTo>
                  <a:pt x="144734" y="156218"/>
                </a:lnTo>
                <a:lnTo>
                  <a:pt x="126419" y="151297"/>
                </a:lnTo>
                <a:lnTo>
                  <a:pt x="100162" y="150067"/>
                </a:lnTo>
                <a:close/>
              </a:path>
              <a:path w="278130" h="278129">
                <a:moveTo>
                  <a:pt x="64881" y="121578"/>
                </a:moveTo>
                <a:lnTo>
                  <a:pt x="50977" y="121578"/>
                </a:lnTo>
                <a:lnTo>
                  <a:pt x="52132" y="125040"/>
                </a:lnTo>
                <a:lnTo>
                  <a:pt x="52136" y="129683"/>
                </a:lnTo>
                <a:lnTo>
                  <a:pt x="53295" y="133157"/>
                </a:lnTo>
                <a:lnTo>
                  <a:pt x="44804" y="137461"/>
                </a:lnTo>
                <a:lnTo>
                  <a:pt x="36640" y="141902"/>
                </a:lnTo>
                <a:lnTo>
                  <a:pt x="28693" y="146577"/>
                </a:lnTo>
                <a:lnTo>
                  <a:pt x="20854" y="151587"/>
                </a:lnTo>
                <a:lnTo>
                  <a:pt x="48306" y="151587"/>
                </a:lnTo>
                <a:lnTo>
                  <a:pt x="57929" y="145797"/>
                </a:lnTo>
                <a:lnTo>
                  <a:pt x="70674" y="145797"/>
                </a:lnTo>
                <a:lnTo>
                  <a:pt x="102741" y="127368"/>
                </a:lnTo>
                <a:lnTo>
                  <a:pt x="66039" y="127368"/>
                </a:lnTo>
                <a:lnTo>
                  <a:pt x="64881" y="123894"/>
                </a:lnTo>
                <a:lnTo>
                  <a:pt x="64881" y="121578"/>
                </a:lnTo>
                <a:close/>
              </a:path>
              <a:path w="278130" h="278129">
                <a:moveTo>
                  <a:pt x="203757" y="95218"/>
                </a:moveTo>
                <a:lnTo>
                  <a:pt x="137784" y="103432"/>
                </a:lnTo>
                <a:lnTo>
                  <a:pt x="95203" y="115807"/>
                </a:lnTo>
                <a:lnTo>
                  <a:pt x="66039" y="127368"/>
                </a:lnTo>
                <a:lnTo>
                  <a:pt x="102741" y="127368"/>
                </a:lnTo>
                <a:lnTo>
                  <a:pt x="108950" y="125040"/>
                </a:lnTo>
                <a:lnTo>
                  <a:pt x="139884" y="116350"/>
                </a:lnTo>
                <a:lnTo>
                  <a:pt x="171712" y="111012"/>
                </a:lnTo>
                <a:lnTo>
                  <a:pt x="203975" y="108932"/>
                </a:lnTo>
                <a:lnTo>
                  <a:pt x="273097" y="108932"/>
                </a:lnTo>
                <a:lnTo>
                  <a:pt x="271199" y="97262"/>
                </a:lnTo>
                <a:lnTo>
                  <a:pt x="245524" y="97262"/>
                </a:lnTo>
                <a:lnTo>
                  <a:pt x="242048" y="96105"/>
                </a:lnTo>
                <a:lnTo>
                  <a:pt x="237414" y="96105"/>
                </a:lnTo>
                <a:lnTo>
                  <a:pt x="203757" y="95218"/>
                </a:lnTo>
                <a:close/>
              </a:path>
              <a:path w="278130" h="278129">
                <a:moveTo>
                  <a:pt x="66999" y="115789"/>
                </a:moveTo>
                <a:lnTo>
                  <a:pt x="23171" y="115789"/>
                </a:lnTo>
                <a:lnTo>
                  <a:pt x="30123" y="118810"/>
                </a:lnTo>
                <a:lnTo>
                  <a:pt x="37074" y="120854"/>
                </a:lnTo>
                <a:lnTo>
                  <a:pt x="44026" y="121813"/>
                </a:lnTo>
                <a:lnTo>
                  <a:pt x="50977" y="121578"/>
                </a:lnTo>
                <a:lnTo>
                  <a:pt x="64881" y="121578"/>
                </a:lnTo>
                <a:lnTo>
                  <a:pt x="63724" y="118103"/>
                </a:lnTo>
                <a:lnTo>
                  <a:pt x="66999" y="115789"/>
                </a:lnTo>
                <a:close/>
              </a:path>
              <a:path w="278130" h="278129">
                <a:moveTo>
                  <a:pt x="64179" y="61368"/>
                </a:moveTo>
                <a:lnTo>
                  <a:pt x="50977" y="61368"/>
                </a:lnTo>
                <a:lnTo>
                  <a:pt x="49493" y="73526"/>
                </a:lnTo>
                <a:lnTo>
                  <a:pt x="48660" y="85684"/>
                </a:lnTo>
                <a:lnTo>
                  <a:pt x="48696" y="97841"/>
                </a:lnTo>
                <a:lnTo>
                  <a:pt x="49819" y="109999"/>
                </a:lnTo>
                <a:lnTo>
                  <a:pt x="75191" y="109999"/>
                </a:lnTo>
                <a:lnTo>
                  <a:pt x="80106" y="106526"/>
                </a:lnTo>
                <a:lnTo>
                  <a:pt x="62563" y="106526"/>
                </a:lnTo>
                <a:lnTo>
                  <a:pt x="61658" y="91582"/>
                </a:lnTo>
                <a:lnTo>
                  <a:pt x="62274" y="76420"/>
                </a:lnTo>
                <a:lnTo>
                  <a:pt x="64179" y="61368"/>
                </a:lnTo>
                <a:close/>
              </a:path>
              <a:path w="278130" h="278129">
                <a:moveTo>
                  <a:pt x="211495" y="21999"/>
                </a:moveTo>
                <a:lnTo>
                  <a:pt x="150616" y="21999"/>
                </a:lnTo>
                <a:lnTo>
                  <a:pt x="156409" y="23157"/>
                </a:lnTo>
                <a:lnTo>
                  <a:pt x="127571" y="40254"/>
                </a:lnTo>
                <a:lnTo>
                  <a:pt x="106445" y="63539"/>
                </a:lnTo>
                <a:lnTo>
                  <a:pt x="86839" y="87475"/>
                </a:lnTo>
                <a:lnTo>
                  <a:pt x="62563" y="106526"/>
                </a:lnTo>
                <a:lnTo>
                  <a:pt x="80106" y="106526"/>
                </a:lnTo>
                <a:lnTo>
                  <a:pt x="93572" y="97009"/>
                </a:lnTo>
                <a:lnTo>
                  <a:pt x="116571" y="69184"/>
                </a:lnTo>
                <a:lnTo>
                  <a:pt x="142375" y="43529"/>
                </a:lnTo>
                <a:lnTo>
                  <a:pt x="180643" y="28947"/>
                </a:lnTo>
                <a:lnTo>
                  <a:pt x="222982" y="28947"/>
                </a:lnTo>
                <a:lnTo>
                  <a:pt x="220927" y="26893"/>
                </a:lnTo>
                <a:lnTo>
                  <a:pt x="211495" y="21999"/>
                </a:lnTo>
                <a:close/>
              </a:path>
              <a:path w="278130" h="278129">
                <a:moveTo>
                  <a:pt x="222982" y="28947"/>
                </a:moveTo>
                <a:lnTo>
                  <a:pt x="180643" y="28947"/>
                </a:lnTo>
                <a:lnTo>
                  <a:pt x="203380" y="40761"/>
                </a:lnTo>
                <a:lnTo>
                  <a:pt x="222642" y="56591"/>
                </a:lnTo>
                <a:lnTo>
                  <a:pt x="237993" y="75679"/>
                </a:lnTo>
                <a:lnTo>
                  <a:pt x="249000" y="97262"/>
                </a:lnTo>
                <a:lnTo>
                  <a:pt x="271199" y="97262"/>
                </a:lnTo>
                <a:lnTo>
                  <a:pt x="270847" y="95101"/>
                </a:lnTo>
                <a:lnTo>
                  <a:pt x="251054" y="57003"/>
                </a:lnTo>
                <a:lnTo>
                  <a:pt x="222982" y="28947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42"/>
          <p:cNvSpPr/>
          <p:nvPr/>
        </p:nvSpPr>
        <p:spPr>
          <a:xfrm>
            <a:off x="12844080" y="2985120"/>
            <a:ext cx="291240" cy="295920"/>
          </a:xfrm>
          <a:custGeom>
            <a:avLst/>
            <a:gdLst>
              <a:gd name="textAreaLeft" fmla="*/ 0 w 291240"/>
              <a:gd name="textAreaRight" fmla="*/ 291960 w 291240"/>
              <a:gd name="textAreaTop" fmla="*/ 0 h 295920"/>
              <a:gd name="textAreaBottom" fmla="*/ 296640 h 295920"/>
            </a:gdLst>
            <a:ahLst/>
            <a:cxnLst/>
            <a:rect l="textAreaLeft" t="textAreaTop" r="textAreaRight" b="textAreaBottom"/>
            <a:pathLst>
              <a:path w="292100" h="296545">
                <a:moveTo>
                  <a:pt x="216463" y="0"/>
                </a:moveTo>
                <a:lnTo>
                  <a:pt x="169564" y="8865"/>
                </a:lnTo>
                <a:lnTo>
                  <a:pt x="138934" y="35894"/>
                </a:lnTo>
                <a:lnTo>
                  <a:pt x="124922" y="72693"/>
                </a:lnTo>
                <a:lnTo>
                  <a:pt x="123872" y="85684"/>
                </a:lnTo>
                <a:lnTo>
                  <a:pt x="124117" y="94888"/>
                </a:lnTo>
                <a:lnTo>
                  <a:pt x="124741" y="103438"/>
                </a:lnTo>
                <a:lnTo>
                  <a:pt x="125827" y="112143"/>
                </a:lnTo>
                <a:lnTo>
                  <a:pt x="127348" y="120324"/>
                </a:lnTo>
                <a:lnTo>
                  <a:pt x="129665" y="129587"/>
                </a:lnTo>
                <a:lnTo>
                  <a:pt x="115816" y="130709"/>
                </a:lnTo>
                <a:lnTo>
                  <a:pt x="77528" y="138850"/>
                </a:lnTo>
                <a:lnTo>
                  <a:pt x="41359" y="167834"/>
                </a:lnTo>
                <a:lnTo>
                  <a:pt x="35819" y="184008"/>
                </a:lnTo>
                <a:lnTo>
                  <a:pt x="4634" y="184008"/>
                </a:lnTo>
                <a:lnTo>
                  <a:pt x="0" y="188639"/>
                </a:lnTo>
                <a:lnTo>
                  <a:pt x="0" y="200218"/>
                </a:lnTo>
                <a:lnTo>
                  <a:pt x="4634" y="204850"/>
                </a:lnTo>
                <a:lnTo>
                  <a:pt x="12744" y="204850"/>
                </a:lnTo>
                <a:lnTo>
                  <a:pt x="12744" y="275481"/>
                </a:lnTo>
                <a:lnTo>
                  <a:pt x="14177" y="283119"/>
                </a:lnTo>
                <a:lnTo>
                  <a:pt x="18199" y="289762"/>
                </a:lnTo>
                <a:lnTo>
                  <a:pt x="24393" y="294451"/>
                </a:lnTo>
                <a:lnTo>
                  <a:pt x="32343" y="296227"/>
                </a:lnTo>
                <a:lnTo>
                  <a:pt x="49722" y="296227"/>
                </a:lnTo>
                <a:lnTo>
                  <a:pt x="57688" y="294451"/>
                </a:lnTo>
                <a:lnTo>
                  <a:pt x="63915" y="289762"/>
                </a:lnTo>
                <a:lnTo>
                  <a:pt x="67970" y="283119"/>
                </a:lnTo>
                <a:lnTo>
                  <a:pt x="69418" y="275481"/>
                </a:lnTo>
                <a:lnTo>
                  <a:pt x="69418" y="273166"/>
                </a:lnTo>
                <a:lnTo>
                  <a:pt x="33502" y="273166"/>
                </a:lnTo>
                <a:lnTo>
                  <a:pt x="33502" y="203692"/>
                </a:lnTo>
                <a:lnTo>
                  <a:pt x="77528" y="203692"/>
                </a:lnTo>
                <a:lnTo>
                  <a:pt x="82163" y="199060"/>
                </a:lnTo>
                <a:lnTo>
                  <a:pt x="82163" y="187482"/>
                </a:lnTo>
                <a:lnTo>
                  <a:pt x="77528" y="182850"/>
                </a:lnTo>
                <a:lnTo>
                  <a:pt x="49722" y="182850"/>
                </a:lnTo>
                <a:lnTo>
                  <a:pt x="54646" y="171271"/>
                </a:lnTo>
                <a:lnTo>
                  <a:pt x="95197" y="146883"/>
                </a:lnTo>
                <a:lnTo>
                  <a:pt x="134299" y="142324"/>
                </a:lnTo>
                <a:lnTo>
                  <a:pt x="147332" y="142324"/>
                </a:lnTo>
                <a:lnTo>
                  <a:pt x="147044" y="141166"/>
                </a:lnTo>
                <a:lnTo>
                  <a:pt x="205188" y="141166"/>
                </a:lnTo>
                <a:lnTo>
                  <a:pt x="231971" y="138271"/>
                </a:lnTo>
                <a:lnTo>
                  <a:pt x="253819" y="129967"/>
                </a:lnTo>
                <a:lnTo>
                  <a:pt x="200392" y="129967"/>
                </a:lnTo>
                <a:lnTo>
                  <a:pt x="173691" y="129587"/>
                </a:lnTo>
                <a:lnTo>
                  <a:pt x="165581" y="128429"/>
                </a:lnTo>
                <a:lnTo>
                  <a:pt x="143568" y="128429"/>
                </a:lnTo>
                <a:lnTo>
                  <a:pt x="142410" y="124955"/>
                </a:lnTo>
                <a:lnTo>
                  <a:pt x="141251" y="120324"/>
                </a:lnTo>
                <a:lnTo>
                  <a:pt x="140092" y="116850"/>
                </a:lnTo>
                <a:lnTo>
                  <a:pt x="138572" y="109538"/>
                </a:lnTo>
                <a:lnTo>
                  <a:pt x="137486" y="101701"/>
                </a:lnTo>
                <a:lnTo>
                  <a:pt x="136834" y="93647"/>
                </a:lnTo>
                <a:lnTo>
                  <a:pt x="136617" y="85684"/>
                </a:lnTo>
                <a:lnTo>
                  <a:pt x="137956" y="74249"/>
                </a:lnTo>
                <a:lnTo>
                  <a:pt x="156313" y="32800"/>
                </a:lnTo>
                <a:lnTo>
                  <a:pt x="193911" y="13550"/>
                </a:lnTo>
                <a:lnTo>
                  <a:pt x="208246" y="12284"/>
                </a:lnTo>
                <a:lnTo>
                  <a:pt x="258877" y="12284"/>
                </a:lnTo>
                <a:lnTo>
                  <a:pt x="252307" y="8467"/>
                </a:lnTo>
                <a:lnTo>
                  <a:pt x="241662" y="4342"/>
                </a:lnTo>
                <a:lnTo>
                  <a:pt x="229714" y="1519"/>
                </a:lnTo>
                <a:lnTo>
                  <a:pt x="216463" y="0"/>
                </a:lnTo>
                <a:close/>
              </a:path>
              <a:path w="292100" h="296545">
                <a:moveTo>
                  <a:pt x="143568" y="203692"/>
                </a:moveTo>
                <a:lnTo>
                  <a:pt x="122714" y="203692"/>
                </a:lnTo>
                <a:lnTo>
                  <a:pt x="122714" y="274323"/>
                </a:lnTo>
                <a:lnTo>
                  <a:pt x="124162" y="281961"/>
                </a:lnTo>
                <a:lnTo>
                  <a:pt x="128217" y="288604"/>
                </a:lnTo>
                <a:lnTo>
                  <a:pt x="134444" y="293293"/>
                </a:lnTo>
                <a:lnTo>
                  <a:pt x="142410" y="295069"/>
                </a:lnTo>
                <a:lnTo>
                  <a:pt x="159788" y="295069"/>
                </a:lnTo>
                <a:lnTo>
                  <a:pt x="167754" y="293293"/>
                </a:lnTo>
                <a:lnTo>
                  <a:pt x="173981" y="288604"/>
                </a:lnTo>
                <a:lnTo>
                  <a:pt x="178036" y="281961"/>
                </a:lnTo>
                <a:lnTo>
                  <a:pt x="179484" y="274323"/>
                </a:lnTo>
                <a:lnTo>
                  <a:pt x="179484" y="273166"/>
                </a:lnTo>
                <a:lnTo>
                  <a:pt x="143568" y="273166"/>
                </a:lnTo>
                <a:lnTo>
                  <a:pt x="143568" y="203692"/>
                </a:lnTo>
                <a:close/>
              </a:path>
              <a:path w="292100" h="296545">
                <a:moveTo>
                  <a:pt x="69418" y="203692"/>
                </a:moveTo>
                <a:lnTo>
                  <a:pt x="47405" y="203692"/>
                </a:lnTo>
                <a:lnTo>
                  <a:pt x="47405" y="273166"/>
                </a:lnTo>
                <a:lnTo>
                  <a:pt x="69418" y="273166"/>
                </a:lnTo>
                <a:lnTo>
                  <a:pt x="69418" y="203692"/>
                </a:lnTo>
                <a:close/>
              </a:path>
              <a:path w="292100" h="296545">
                <a:moveTo>
                  <a:pt x="179484" y="203692"/>
                </a:moveTo>
                <a:lnTo>
                  <a:pt x="157471" y="203692"/>
                </a:lnTo>
                <a:lnTo>
                  <a:pt x="157471" y="273166"/>
                </a:lnTo>
                <a:lnTo>
                  <a:pt x="179484" y="273166"/>
                </a:lnTo>
                <a:lnTo>
                  <a:pt x="179484" y="203692"/>
                </a:lnTo>
                <a:close/>
              </a:path>
              <a:path w="292100" h="296545">
                <a:moveTo>
                  <a:pt x="187595" y="182850"/>
                </a:moveTo>
                <a:lnTo>
                  <a:pt x="114603" y="182850"/>
                </a:lnTo>
                <a:lnTo>
                  <a:pt x="109969" y="187482"/>
                </a:lnTo>
                <a:lnTo>
                  <a:pt x="109969" y="199060"/>
                </a:lnTo>
                <a:lnTo>
                  <a:pt x="114603" y="203692"/>
                </a:lnTo>
                <a:lnTo>
                  <a:pt x="187595" y="203692"/>
                </a:lnTo>
                <a:lnTo>
                  <a:pt x="192229" y="199060"/>
                </a:lnTo>
                <a:lnTo>
                  <a:pt x="192229" y="187482"/>
                </a:lnTo>
                <a:lnTo>
                  <a:pt x="187595" y="182850"/>
                </a:lnTo>
                <a:close/>
              </a:path>
              <a:path w="292100" h="296545">
                <a:moveTo>
                  <a:pt x="147332" y="142324"/>
                </a:moveTo>
                <a:lnTo>
                  <a:pt x="134299" y="142324"/>
                </a:lnTo>
                <a:lnTo>
                  <a:pt x="136888" y="152238"/>
                </a:lnTo>
                <a:lnTo>
                  <a:pt x="139368" y="162587"/>
                </a:lnTo>
                <a:lnTo>
                  <a:pt x="141631" y="172935"/>
                </a:lnTo>
                <a:lnTo>
                  <a:pt x="143568" y="182850"/>
                </a:lnTo>
                <a:lnTo>
                  <a:pt x="156313" y="182850"/>
                </a:lnTo>
                <a:lnTo>
                  <a:pt x="154376" y="172429"/>
                </a:lnTo>
                <a:lnTo>
                  <a:pt x="152113" y="162008"/>
                </a:lnTo>
                <a:lnTo>
                  <a:pt x="149633" y="151587"/>
                </a:lnTo>
                <a:lnTo>
                  <a:pt x="147332" y="142324"/>
                </a:lnTo>
                <a:close/>
              </a:path>
              <a:path w="292100" h="296545">
                <a:moveTo>
                  <a:pt x="205188" y="141166"/>
                </a:moveTo>
                <a:lnTo>
                  <a:pt x="172533" y="141166"/>
                </a:lnTo>
                <a:lnTo>
                  <a:pt x="202510" y="141455"/>
                </a:lnTo>
                <a:lnTo>
                  <a:pt x="205188" y="141166"/>
                </a:lnTo>
                <a:close/>
              </a:path>
              <a:path w="292100" h="296545">
                <a:moveTo>
                  <a:pt x="258877" y="12284"/>
                </a:moveTo>
                <a:lnTo>
                  <a:pt x="208246" y="12284"/>
                </a:lnTo>
                <a:lnTo>
                  <a:pt x="216463" y="12736"/>
                </a:lnTo>
                <a:lnTo>
                  <a:pt x="227325" y="14057"/>
                </a:lnTo>
                <a:lnTo>
                  <a:pt x="265703" y="34013"/>
                </a:lnTo>
                <a:lnTo>
                  <a:pt x="279017" y="72693"/>
                </a:lnTo>
                <a:lnTo>
                  <a:pt x="278918" y="74249"/>
                </a:lnTo>
                <a:lnTo>
                  <a:pt x="250824" y="119003"/>
                </a:lnTo>
                <a:lnTo>
                  <a:pt x="200392" y="129967"/>
                </a:lnTo>
                <a:lnTo>
                  <a:pt x="253819" y="129967"/>
                </a:lnTo>
                <a:lnTo>
                  <a:pt x="284928" y="99447"/>
                </a:lnTo>
                <a:lnTo>
                  <a:pt x="291758" y="72693"/>
                </a:lnTo>
                <a:lnTo>
                  <a:pt x="291337" y="64299"/>
                </a:lnTo>
                <a:lnTo>
                  <a:pt x="275406" y="25907"/>
                </a:lnTo>
                <a:lnTo>
                  <a:pt x="261648" y="13894"/>
                </a:lnTo>
                <a:lnTo>
                  <a:pt x="258877" y="12284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76" name="object 43"/>
          <p:cNvPicPr/>
          <p:nvPr/>
        </p:nvPicPr>
        <p:blipFill>
          <a:blip r:embed="rId22"/>
          <a:stretch/>
        </p:blipFill>
        <p:spPr>
          <a:xfrm>
            <a:off x="11412720" y="3760560"/>
            <a:ext cx="205560" cy="15552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44"/>
          <p:cNvPicPr/>
          <p:nvPr/>
        </p:nvPicPr>
        <p:blipFill>
          <a:blip r:embed="rId23"/>
          <a:stretch/>
        </p:blipFill>
        <p:spPr>
          <a:xfrm>
            <a:off x="12225960" y="6333120"/>
            <a:ext cx="771480" cy="827280"/>
          </a:xfrm>
          <a:prstGeom prst="rect">
            <a:avLst/>
          </a:prstGeom>
          <a:ln w="0">
            <a:noFill/>
          </a:ln>
        </p:spPr>
      </p:pic>
      <p:pic>
        <p:nvPicPr>
          <p:cNvPr id="378" name="object 45"/>
          <p:cNvPicPr/>
          <p:nvPr/>
        </p:nvPicPr>
        <p:blipFill>
          <a:blip r:embed="rId24"/>
          <a:stretch/>
        </p:blipFill>
        <p:spPr>
          <a:xfrm>
            <a:off x="12383280" y="4559040"/>
            <a:ext cx="201960" cy="171720"/>
          </a:xfrm>
          <a:prstGeom prst="rect">
            <a:avLst/>
          </a:prstGeom>
          <a:ln w="0">
            <a:noFill/>
          </a:ln>
        </p:spPr>
      </p:pic>
      <p:pic>
        <p:nvPicPr>
          <p:cNvPr id="379" name="object 46"/>
          <p:cNvPicPr/>
          <p:nvPr/>
        </p:nvPicPr>
        <p:blipFill>
          <a:blip r:embed="rId25"/>
          <a:stretch/>
        </p:blipFill>
        <p:spPr>
          <a:xfrm>
            <a:off x="12208320" y="1832760"/>
            <a:ext cx="162720" cy="162000"/>
          </a:xfrm>
          <a:prstGeom prst="rect">
            <a:avLst/>
          </a:prstGeom>
          <a:ln w="0">
            <a:noFill/>
          </a:ln>
        </p:spPr>
      </p:pic>
      <p:pic>
        <p:nvPicPr>
          <p:cNvPr id="380" name="object 47"/>
          <p:cNvPicPr/>
          <p:nvPr/>
        </p:nvPicPr>
        <p:blipFill>
          <a:blip r:embed="rId26"/>
          <a:stretch/>
        </p:blipFill>
        <p:spPr>
          <a:xfrm>
            <a:off x="10918440" y="6096960"/>
            <a:ext cx="189360" cy="187560"/>
          </a:xfrm>
          <a:prstGeom prst="rect">
            <a:avLst/>
          </a:prstGeom>
          <a:ln w="0">
            <a:noFill/>
          </a:ln>
        </p:spPr>
      </p:pic>
      <p:pic>
        <p:nvPicPr>
          <p:cNvPr id="381" name="object 48"/>
          <p:cNvPicPr/>
          <p:nvPr/>
        </p:nvPicPr>
        <p:blipFill>
          <a:blip r:embed="rId27"/>
          <a:stretch/>
        </p:blipFill>
        <p:spPr>
          <a:xfrm>
            <a:off x="12745440" y="6112080"/>
            <a:ext cx="253080" cy="248040"/>
          </a:xfrm>
          <a:prstGeom prst="rect">
            <a:avLst/>
          </a:prstGeom>
          <a:ln w="0">
            <a:noFill/>
          </a:ln>
        </p:spPr>
      </p:pic>
      <p:pic>
        <p:nvPicPr>
          <p:cNvPr id="382" name="object 49"/>
          <p:cNvPicPr/>
          <p:nvPr/>
        </p:nvPicPr>
        <p:blipFill>
          <a:blip r:embed="rId28"/>
          <a:stretch/>
        </p:blipFill>
        <p:spPr>
          <a:xfrm>
            <a:off x="11146320" y="6592320"/>
            <a:ext cx="221760" cy="237600"/>
          </a:xfrm>
          <a:prstGeom prst="rect">
            <a:avLst/>
          </a:prstGeom>
          <a:ln w="0">
            <a:noFill/>
          </a:ln>
        </p:spPr>
      </p:pic>
      <p:pic>
        <p:nvPicPr>
          <p:cNvPr id="383" name="object 50"/>
          <p:cNvPicPr/>
          <p:nvPr/>
        </p:nvPicPr>
        <p:blipFill>
          <a:blip r:embed="rId29"/>
          <a:stretch/>
        </p:blipFill>
        <p:spPr>
          <a:xfrm>
            <a:off x="12530160" y="3150360"/>
            <a:ext cx="227520" cy="235440"/>
          </a:xfrm>
          <a:prstGeom prst="rect">
            <a:avLst/>
          </a:prstGeom>
          <a:ln w="0">
            <a:noFill/>
          </a:ln>
        </p:spPr>
      </p:pic>
      <p:sp>
        <p:nvSpPr>
          <p:cNvPr id="384" name="object 51"/>
          <p:cNvSpPr/>
          <p:nvPr/>
        </p:nvSpPr>
        <p:spPr>
          <a:xfrm>
            <a:off x="12968640" y="7130160"/>
            <a:ext cx="167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7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lang="ru-RU" sz="2000" b="0" strike="noStrike" spc="1">
                <a:solidFill>
                  <a:srgbClr val="7E7E7E"/>
                </a:solidFill>
                <a:latin typeface="Arial MT"/>
                <a:ea typeface="DejaVu Sans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object 55"/>
          <p:cNvPicPr/>
          <p:nvPr/>
        </p:nvPicPr>
        <p:blipFill>
          <a:blip r:embed="rId30"/>
          <a:stretch/>
        </p:blipFill>
        <p:spPr>
          <a:xfrm>
            <a:off x="172080" y="118800"/>
            <a:ext cx="1645200" cy="256680"/>
          </a:xfrm>
          <a:prstGeom prst="rect">
            <a:avLst/>
          </a:prstGeom>
          <a:ln w="0">
            <a:noFill/>
          </a:ln>
        </p:spPr>
      </p:pic>
      <p:pic>
        <p:nvPicPr>
          <p:cNvPr id="386" name="object 56"/>
          <p:cNvPicPr/>
          <p:nvPr/>
        </p:nvPicPr>
        <p:blipFill>
          <a:blip r:embed="rId31"/>
          <a:stretch/>
        </p:blipFill>
        <p:spPr>
          <a:xfrm>
            <a:off x="172080" y="455760"/>
            <a:ext cx="1032480" cy="270360"/>
          </a:xfrm>
          <a:prstGeom prst="rect">
            <a:avLst/>
          </a:prstGeom>
          <a:ln w="0">
            <a:noFill/>
          </a:ln>
        </p:spPr>
      </p:pic>
      <p:pic>
        <p:nvPicPr>
          <p:cNvPr id="387" name="object 60"/>
          <p:cNvPicPr/>
          <p:nvPr/>
        </p:nvPicPr>
        <p:blipFill>
          <a:blip r:embed="rId32"/>
          <a:stretch/>
        </p:blipFill>
        <p:spPr>
          <a:xfrm>
            <a:off x="12912840" y="7138440"/>
            <a:ext cx="236880" cy="266040"/>
          </a:xfrm>
          <a:prstGeom prst="rect">
            <a:avLst/>
          </a:prstGeom>
          <a:ln w="0">
            <a:noFill/>
          </a:ln>
        </p:spPr>
      </p:pic>
      <p:pic>
        <p:nvPicPr>
          <p:cNvPr id="393" name="object 67"/>
          <p:cNvPicPr/>
          <p:nvPr/>
        </p:nvPicPr>
        <p:blipFill>
          <a:blip r:embed="rId33"/>
          <a:stretch/>
        </p:blipFill>
        <p:spPr>
          <a:xfrm>
            <a:off x="8906400" y="27144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400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5" name="Auto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6" name="AutoShape 6"/>
          <p:cNvSpPr/>
          <p:nvPr/>
        </p:nvSpPr>
        <p:spPr>
          <a:xfrm>
            <a:off x="460440" y="1602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7" name="AutoShape 8"/>
          <p:cNvSpPr/>
          <p:nvPr/>
        </p:nvSpPr>
        <p:spPr>
          <a:xfrm>
            <a:off x="612720" y="31284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5" name="Прямоугольник 3"/>
          <p:cNvSpPr/>
          <p:nvPr/>
        </p:nvSpPr>
        <p:spPr>
          <a:xfrm>
            <a:off x="2014920" y="209525"/>
            <a:ext cx="98967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B0F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Олимпиада имени Леонарда Эйлера</a:t>
            </a:r>
            <a:endParaRPr lang="ru-RU" sz="36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4"/>
          <a:srcRect l="34463" t="15147" r="32695"/>
          <a:stretch/>
        </p:blipFill>
        <p:spPr>
          <a:xfrm>
            <a:off x="2003392" y="1281095"/>
            <a:ext cx="4349212" cy="6281755"/>
          </a:xfrm>
          <a:prstGeom prst="rect">
            <a:avLst/>
          </a:prstGeom>
          <a:ln w="0">
            <a:noFill/>
          </a:ln>
        </p:spPr>
      </p:pic>
      <p:pic>
        <p:nvPicPr>
          <p:cNvPr id="67" name="Picture 2" descr="https://sun9-80.userapi.com/impg/3kKBqgrh88YlfWfpKaEvIlAmS-IS9BEZUCZ-WA/PFDoHCrhU9M.jpg?size=1280x720&amp;quality=96&amp;sign=61a2fb4d9e6ee7b5bf8a1cdb390b2143&amp;type=album"/>
          <p:cNvPicPr/>
          <p:nvPr/>
        </p:nvPicPr>
        <p:blipFill>
          <a:blip r:embed="rId35"/>
          <a:stretch/>
        </p:blipFill>
        <p:spPr>
          <a:xfrm>
            <a:off x="6646862" y="2495541"/>
            <a:ext cx="6070858" cy="3322419"/>
          </a:xfrm>
          <a:prstGeom prst="rect">
            <a:avLst/>
          </a:prstGeom>
          <a:ln w="0">
            <a:noFill/>
          </a:ln>
          <a:effectLst>
            <a:outerShdw blurRad="29196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" name="Прямоугольник 5"/>
          <p:cNvSpPr/>
          <p:nvPr/>
        </p:nvSpPr>
        <p:spPr>
          <a:xfrm>
            <a:off x="5419800" y="1066781"/>
            <a:ext cx="72709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F497D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Участники: обучающиеся 8 класса </a:t>
            </a:r>
            <a:endParaRPr lang="ru-RU" sz="2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1"/>
          <p:cNvSpPr/>
          <p:nvPr/>
        </p:nvSpPr>
        <p:spPr>
          <a:xfrm>
            <a:off x="707040" y="929160"/>
            <a:ext cx="23281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u="sng" strike="noStrike" spc="-1" dirty="0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36"/>
              </a:rPr>
              <a:t>https://matol.ru/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Picture 2" descr="Picture background"/>
          <p:cNvPicPr/>
          <p:nvPr/>
        </p:nvPicPr>
        <p:blipFill>
          <a:blip r:embed="rId37"/>
          <a:stretch/>
        </p:blipFill>
        <p:spPr>
          <a:xfrm rot="8178600" flipH="1">
            <a:off x="68760" y="1094400"/>
            <a:ext cx="1633320" cy="12621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338661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2747</TotalTime>
  <Words>1341</Words>
  <Application>Microsoft Office PowerPoint</Application>
  <PresentationFormat>Произвольный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Директор</cp:lastModifiedBy>
  <cp:revision>247</cp:revision>
  <dcterms:created xsi:type="dcterms:W3CDTF">2024-10-28T05:14:18Z</dcterms:created>
  <dcterms:modified xsi:type="dcterms:W3CDTF">2025-08-19T11:32:15Z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2024-09-09T00:00:00Z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2024-10-28T00:00:00Z</vt:filetime>
  </property>
  <property fmtid="{D5CDD505-2E9C-101B-9397-08002B2CF9AE}" pid="5" name="Notes">
    <vt:i4>2</vt:i4>
  </property>
  <property fmtid="{D5CDD505-2E9C-101B-9397-08002B2CF9AE}" pid="6" name="PresentationFormat">
    <vt:lpwstr>Произвольный</vt:lpwstr>
  </property>
  <property fmtid="{D5CDD505-2E9C-101B-9397-08002B2CF9AE}" pid="7" name="Slides">
    <vt:i4>27</vt:i4>
  </property>
</Properties>
</file>