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89" r:id="rId5"/>
    <p:sldId id="290" r:id="rId6"/>
    <p:sldId id="292" r:id="rId7"/>
    <p:sldId id="291" r:id="rId8"/>
    <p:sldId id="293" r:id="rId9"/>
    <p:sldId id="301" r:id="rId10"/>
    <p:sldId id="294" r:id="rId11"/>
    <p:sldId id="302" r:id="rId12"/>
    <p:sldId id="303" r:id="rId13"/>
    <p:sldId id="304" r:id="rId14"/>
    <p:sldId id="305" r:id="rId15"/>
    <p:sldId id="306" r:id="rId16"/>
    <p:sldId id="264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77E1-A487-483C-A8A1-E28B496C7615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D22C-50E3-4BA6-97FD-03D2AD725F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58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02C3E1-17C5-48B7-9F98-FC60F735DC84}" type="datetimeFigureOut">
              <a:rPr lang="ru-RU" smtClean="0"/>
              <a:pPr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99E25F-60FF-4DFD-B7B1-9FB7EFF283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929198"/>
            <a:ext cx="3643338" cy="164307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ГБОУ ЛНР ССШ№9 им.А.Стаханова          учитель английского языка</a:t>
            </a:r>
          </a:p>
          <a:p>
            <a:pPr algn="ct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Самотугина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В.В.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857496"/>
            <a:ext cx="7826385" cy="2067961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Calibri"/>
              </a:rPr>
              <a:t>Особенности подготовки к ВПР</a:t>
            </a:r>
            <a:r>
              <a:rPr lang="ru-RU" sz="4000" dirty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4000" dirty="0">
                <a:solidFill>
                  <a:srgbClr val="FF0000"/>
                </a:solidFill>
                <a:effectLst/>
                <a:latin typeface="Calibri"/>
              </a:rPr>
              <a:t>по английскому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libri"/>
              </a:rPr>
              <a:t>языку в 2025-2026 учебном году</a:t>
            </a:r>
            <a:r>
              <a:rPr lang="ru-RU" sz="4000" b="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4000" b="0" dirty="0">
                <a:solidFill>
                  <a:prstClr val="black"/>
                </a:solidFill>
                <a:effectLst/>
                <a:latin typeface="Calibri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3164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8280920" cy="1143000"/>
          </a:xfrm>
        </p:spPr>
        <p:txBody>
          <a:bodyPr/>
          <a:lstStyle/>
          <a:p>
            <a:pPr algn="l"/>
            <a:r>
              <a:rPr lang="ru-RU" sz="4400" dirty="0" smtClean="0"/>
              <a:t> ВПР в 2025-2026 учебном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412776"/>
            <a:ext cx="8429684" cy="49451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Распределение конкретных предметов на основе случайного выбора по конкретным классам осуществляется </a:t>
            </a:r>
            <a:r>
              <a:rPr lang="ru-RU" b="1" u="sng" dirty="0" smtClean="0"/>
              <a:t>федеральным организатором</a:t>
            </a:r>
            <a:r>
              <a:rPr lang="ru-RU" dirty="0" smtClean="0"/>
              <a:t>. Информация о распределении конкретных предметов на основе случайного выбора по конкретным классам предоставляется ОО не ранее чем за семь дней до дня проведения в ЛК ГИС ФИС ОКО, в соответствии с расписанием, полученным от ОО, согласно плану-графику проведения ВПР. </a:t>
            </a:r>
          </a:p>
          <a:p>
            <a:r>
              <a:rPr lang="ru-RU" b="1" u="sng" dirty="0" smtClean="0"/>
              <a:t>Федеральный организатор</a:t>
            </a:r>
            <a:r>
              <a:rPr lang="ru-RU" dirty="0" smtClean="0"/>
              <a:t>: размещает образцы и описания проверочных работ, демонстрационные варианты проверочных работ с использованием компьютера на сайте ФГБУ «ФИОКО» и в ЛК ГИС ФИС ОКО(https://fioco.ru/ «Федеральный институт оценки качества образования» (ФИОКО) </a:t>
            </a:r>
            <a:r>
              <a:rPr lang="ru-RU" u="sng" dirty="0" smtClean="0">
                <a:hlinkClick r:id="rId2" tooltip="Образцы и описания проверочных работ для проведения ВПР в 2022 году"/>
              </a:rPr>
              <a:t>Образцы и описания проверочных работ для проведения ВПР в 2025/2026 году</a:t>
            </a:r>
            <a:r>
              <a:rPr lang="ru-RU" u="sng" dirty="0" smtClean="0"/>
              <a:t> </a:t>
            </a:r>
            <a:r>
              <a:rPr lang="en-US" u="sng" dirty="0" smtClean="0"/>
              <a:t>https://</a:t>
            </a:r>
            <a:r>
              <a:rPr lang="en-US" u="sng" dirty="0" smtClean="0"/>
              <a:t>fioco.ru/obraztsi_i_opisaniya_vpr_202</a:t>
            </a:r>
            <a:r>
              <a:rPr lang="ru-RU" u="sng" dirty="0" smtClean="0"/>
              <a:t>6)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User\Desktop\YUZCKnPDx5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1208"/>
            <a:ext cx="1708553" cy="113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864096"/>
          </a:xfrm>
        </p:spPr>
        <p:txBody>
          <a:bodyPr/>
          <a:lstStyle/>
          <a:p>
            <a:pPr algn="ctr"/>
            <a:r>
              <a:rPr lang="ru-RU" dirty="0" smtClean="0"/>
              <a:t>Аналитика по ВПР</a:t>
            </a:r>
            <a:endParaRPr lang="ru-RU" dirty="0"/>
          </a:p>
        </p:txBody>
      </p:sp>
      <p:pic>
        <p:nvPicPr>
          <p:cNvPr id="6146" name="Picture 2" descr="C:\Users\User\Desktop\Screenshot_2025-09-24-16-35-56-836_cn.wps.xiaomi.abroad.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572000" cy="3276600"/>
          </a:xfrm>
          <a:prstGeom prst="rect">
            <a:avLst/>
          </a:prstGeom>
          <a:noFill/>
        </p:spPr>
      </p:pic>
      <p:pic>
        <p:nvPicPr>
          <p:cNvPr id="6148" name="Picture 4" descr="C:\Users\User\Desktop\Screenshot_2025-09-24-16-35-47-638_cn.wps.xiaomi.abroad.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464496" cy="4067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64096"/>
          </a:xfrm>
        </p:spPr>
        <p:txBody>
          <a:bodyPr/>
          <a:lstStyle/>
          <a:p>
            <a:pPr algn="l"/>
            <a:r>
              <a:rPr lang="ru-RU" sz="4400" dirty="0" smtClean="0"/>
              <a:t>Аналитика по ВПР в 4 классе</a:t>
            </a:r>
            <a:endParaRPr lang="ru-RU" sz="4400" dirty="0"/>
          </a:p>
        </p:txBody>
      </p:sp>
      <p:pic>
        <p:nvPicPr>
          <p:cNvPr id="7170" name="Picture 2" descr="C:\Users\User\Desktop\Screenshot_2025-09-24-16-34-56-488_cn.wps.xiaomi.abroad.lite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8760"/>
            <a:ext cx="8659688" cy="2472863"/>
          </a:xfrm>
          <a:prstGeom prst="rect">
            <a:avLst/>
          </a:prstGeom>
          <a:noFill/>
        </p:spPr>
      </p:pic>
      <p:pic>
        <p:nvPicPr>
          <p:cNvPr id="7171" name="Picture 3" descr="C:\Users\User\Desktop\Screenshot_2025-09-24-16-34-56-488_cn.wps.xiaomi.abroad.lite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87249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creenshot_2025-09-24-16-34-56-488_cn.wps.xiaomi.abroad.lite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57213"/>
            <a:ext cx="8724900" cy="574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/>
          <a:lstStyle/>
          <a:p>
            <a:pPr algn="l"/>
            <a:r>
              <a:rPr lang="ru-RU" sz="4400" dirty="0" smtClean="0"/>
              <a:t>Аналитика по ВПР в 7 классе</a:t>
            </a:r>
            <a:endParaRPr lang="ru-RU" sz="4400" dirty="0"/>
          </a:p>
        </p:txBody>
      </p:sp>
      <p:pic>
        <p:nvPicPr>
          <p:cNvPr id="9218" name="Picture 2" descr="C:\Users\User\Desktop\Screenshot_2025-09-24-16-35-30-420_cn.wps.xiaomi.abroad.lite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196752"/>
            <a:ext cx="8963025" cy="2762250"/>
          </a:xfrm>
          <a:prstGeom prst="rect">
            <a:avLst/>
          </a:prstGeom>
          <a:noFill/>
        </p:spPr>
      </p:pic>
      <p:pic>
        <p:nvPicPr>
          <p:cNvPr id="9219" name="Picture 3" descr="C:\Users\User\Desktop\Screenshot_2025-09-24-16-35-30-420_cn.wps.xiaomi.abroad.lite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8610600" cy="233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creenshot_2025-09-24-16-35-30-420_cn.wps.xiaomi.abroad.lite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064896" cy="654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0" cy="86409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Рекомендации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68952" cy="51125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Официальный сайт Федерального института оценки качества образования» в разделе «Навигатор ОКО» — «Всероссийские проверочные работы в ОО» размещены:</a:t>
            </a:r>
          </a:p>
          <a:p>
            <a:pPr lvl="0" algn="l"/>
            <a:r>
              <a:rPr lang="ru-RU" sz="2400" dirty="0" smtClean="0"/>
              <a:t>- нормативные документы ВПР;</a:t>
            </a:r>
          </a:p>
          <a:p>
            <a:pPr lvl="0" algn="l"/>
            <a:r>
              <a:rPr lang="ru-RU" sz="2400" dirty="0" smtClean="0"/>
              <a:t>- методические материалы по проведению ВПР;</a:t>
            </a:r>
          </a:p>
          <a:p>
            <a:pPr lvl="0" algn="l"/>
            <a:r>
              <a:rPr lang="ru-RU" sz="2400" dirty="0" smtClean="0"/>
              <a:t>- инструктивные материалы для проведения ВПР;</a:t>
            </a:r>
          </a:p>
          <a:p>
            <a:pPr lvl="0" algn="l"/>
            <a:r>
              <a:rPr lang="ru-RU" sz="2400" dirty="0" smtClean="0"/>
              <a:t>- образцы и описания проверочных работ для проведения ВПР в 2026 году;</a:t>
            </a:r>
          </a:p>
          <a:p>
            <a:pPr lvl="0" algn="l"/>
            <a:r>
              <a:rPr lang="ru-RU" sz="2400" dirty="0" smtClean="0"/>
              <a:t>-перечень учебных изданий и электронных образовательных ресурсов по тематике ВПР, прошедших экспертизу и получивших положительную экспертную оценку ФИОКО.</a:t>
            </a:r>
          </a:p>
        </p:txBody>
      </p:sp>
    </p:spTree>
    <p:extLst>
      <p:ext uri="{BB962C8B-B14F-4D97-AF65-F5344CB8AC3E}">
        <p14:creationId xmlns="" xmlns:p14="http://schemas.microsoft.com/office/powerpoint/2010/main" val="1480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9102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11278"/>
            <a:ext cx="3908963" cy="23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69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nac_proek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  <p:pic>
        <p:nvPicPr>
          <p:cNvPr id="1026" name="Picture 2" descr="C:\Users\User\Desktop\1715246920_screenshot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112568" cy="2605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22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88"/>
            <a:ext cx="8496944" cy="627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5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215238" cy="578647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относятся к мероприятиям по оценке качества образования, предусмотренным постановлением Правительства РФ от 30.04.2024 № 556 «Об утверждении перечня мероприятий по оценке качества образования и Правил проведения мероприятий по оценке качества образования».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YUZCKnPDx5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6264" cy="158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3" y="1714488"/>
            <a:ext cx="77153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 ВПР Цель:- осуществление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 Организацию проведения всероссийских проверочных работ, включая методическое обеспечение, осуществляет Федеральная служба по надзору в сфере образования и науки. </a:t>
            </a:r>
          </a:p>
          <a:p>
            <a:endParaRPr lang="ru-RU" dirty="0"/>
          </a:p>
        </p:txBody>
      </p:sp>
      <p:pic>
        <p:nvPicPr>
          <p:cNvPr id="4" name="Picture 2" descr="C:\Users\User\Desktop\YUZCKnPDx5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248" cy="148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5" cy="11281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ВПР в 2025-2026 учебном году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1340768"/>
            <a:ext cx="8286808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Приказ Федеральной службы по надзору в сфере образования и науки от 07.05.2025 № 991</a:t>
            </a:r>
            <a:br>
              <a:rPr lang="ru-RU" sz="2400" dirty="0" smtClean="0"/>
            </a:br>
            <a:r>
              <a:rPr lang="ru-RU" sz="2400" dirty="0" smtClean="0"/>
              <a:t>"Об утверждении состава участников, сроков и продолжительности проведения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а также перечня учебных предметов, по которым проводятся 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2025/2026 учебном году"</a:t>
            </a:r>
            <a:br>
              <a:rPr lang="ru-RU" sz="2400" dirty="0" smtClean="0"/>
            </a:br>
            <a:r>
              <a:rPr lang="ru-RU" sz="2400" dirty="0" smtClean="0"/>
              <a:t>(Вступает в силу с 01.09.2025г)</a:t>
            </a:r>
          </a:p>
          <a:p>
            <a:endParaRPr lang="ru-RU" dirty="0"/>
          </a:p>
        </p:txBody>
      </p:sp>
      <p:pic>
        <p:nvPicPr>
          <p:cNvPr id="4" name="Picture 2" descr="C:\Users\User\Desktop\YUZCKnPDx5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1708553" cy="113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9" y="1010486"/>
            <a:ext cx="4429156" cy="4506746"/>
          </a:xfrm>
        </p:spPr>
        <p:txBody>
          <a:bodyPr>
            <a:noAutofit/>
          </a:bodyPr>
          <a:lstStyle/>
          <a:p>
            <a:r>
              <a:rPr lang="ru-RU" sz="1800" dirty="0" smtClean="0"/>
              <a:t>—  ВПР по английскому языку, согласно графику проводятся в 4-8, 10 классах в штатном режиме с 20 апреля по 20 мая 2026 года (на бумажном носителе), и в 5-8 классах с 20 апреля по 29 апреля , 30 апреля  2026 года – резервный день (при проведении с использованием  компьютера). </a:t>
            </a:r>
          </a:p>
          <a:p>
            <a:r>
              <a:rPr lang="ru-RU" sz="1800" dirty="0" smtClean="0"/>
              <a:t>В перечень учебных предметов, на основе случайного выбора по которым проводятся ВПР, добавлен  иностранный язык в 4,5,6,7,8 и 10 классах.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0648"/>
            <a:ext cx="8606190" cy="1512168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4000" dirty="0" smtClean="0"/>
              <a:t>ВПР в 2025-2026 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Администратор\Desktop\ВПР\kVeQK-Ah5jzyqs-y0gZQix--2vLxtFqu8A2LiT15EHkcx1BR1EFK6lisENTjXfHpEBMXSPvyF4N3Dudpr64S3KVTFJ4UwBZIwt6MVpZSlf-aa39yBNDq-kEJqvkYWASYjIKj5WWBTg-9ivBE49wDG7Ii8A5pJAABIAmXOEp-k0jxRWLqR6fWj1IrTuBiYcKbzSyoM7LW6IrRHP_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4625">
            <a:off x="4903553" y="1697957"/>
            <a:ext cx="3936385" cy="3268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677628" cy="911024"/>
          </a:xfrm>
        </p:spPr>
        <p:txBody>
          <a:bodyPr/>
          <a:lstStyle/>
          <a:p>
            <a:pPr algn="l"/>
            <a:r>
              <a:rPr lang="ru-RU" sz="4800" dirty="0" smtClean="0"/>
              <a:t> </a:t>
            </a:r>
            <a:r>
              <a:rPr lang="ru-RU" sz="4000" dirty="0" smtClean="0"/>
              <a:t>ВПР в 2025-2026 учебном году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08912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Приложение № 2 к письму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26.06.2025 № 02-166</a:t>
            </a:r>
            <a:endParaRPr lang="en-US" dirty="0" smtClean="0"/>
          </a:p>
          <a:p>
            <a:r>
              <a:rPr lang="ru-RU" dirty="0" smtClean="0"/>
              <a:t> Методические рекомендации по подготовке и проведению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2025/2026 учебном году</a:t>
            </a:r>
            <a:endParaRPr lang="ru-RU" dirty="0"/>
          </a:p>
        </p:txBody>
      </p:sp>
      <p:pic>
        <p:nvPicPr>
          <p:cNvPr id="3074" name="Picture 2" descr="C:\Users\User\Desktop\v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701570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36104"/>
          </a:xfrm>
        </p:spPr>
        <p:txBody>
          <a:bodyPr/>
          <a:lstStyle/>
          <a:p>
            <a:pPr algn="l"/>
            <a:r>
              <a:rPr lang="ru-RU" sz="4000" dirty="0" smtClean="0"/>
              <a:t>ВПР в 2025-2026 учебном году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568952" cy="453650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/>
              <a:t>Официальное письмо ФГБУ «ФИОКО»</a:t>
            </a:r>
            <a:r>
              <a:rPr lang="ru-RU" dirty="0" smtClean="0"/>
              <a:t>  </a:t>
            </a:r>
            <a:r>
              <a:rPr lang="ru-RU" b="1" dirty="0" smtClean="0"/>
              <a:t> «О проведении ВПР в 2025-2026 учебном году» от 12.09.2025 году №02-25/944 </a:t>
            </a:r>
          </a:p>
          <a:p>
            <a:endParaRPr lang="ru-RU" dirty="0"/>
          </a:p>
        </p:txBody>
      </p:sp>
      <p:pic>
        <p:nvPicPr>
          <p:cNvPr id="5122" name="Picture 2" descr="C:\Users\User\Desktop\Screenshot_2025-09-24-15-21-13-247_cn.wps.xiaomi.abroad.lite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848872" cy="4073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789</TotalTime>
  <Words>428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Особенности подготовки к ВПР по английскому языку в 2025-2026 учебном году </vt:lpstr>
      <vt:lpstr>Слайд 2</vt:lpstr>
      <vt:lpstr>Слайд 3</vt:lpstr>
      <vt:lpstr>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относятся к мероприятиям по оценке качества образования, предусмотренным постановлением Правительства РФ от 30.04.2024 № 556 «Об утверждении перечня мероприятий по оценке качества образования и Правил проведения мероприятий по оценке качества образования». </vt:lpstr>
      <vt:lpstr>Слайд 5</vt:lpstr>
      <vt:lpstr> ВПР в 2025-2026 учебном году</vt:lpstr>
      <vt:lpstr> ВПР в 2025-2026 учебном году </vt:lpstr>
      <vt:lpstr> ВПР в 2025-2026 учебном году</vt:lpstr>
      <vt:lpstr>ВПР в 2025-2026 учебном году</vt:lpstr>
      <vt:lpstr> ВПР в 2025-2026 учебном</vt:lpstr>
      <vt:lpstr>Аналитика по ВПР</vt:lpstr>
      <vt:lpstr>Аналитика по ВПР в 4 классе</vt:lpstr>
      <vt:lpstr>Слайд 13</vt:lpstr>
      <vt:lpstr>Аналитика по ВПР в 7 классе</vt:lpstr>
      <vt:lpstr>Слайд 15</vt:lpstr>
      <vt:lpstr>Рекомендации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в 7 классах по английскому языку:</dc:title>
  <dc:creator>Joker</dc:creator>
  <cp:lastModifiedBy>Пользователь</cp:lastModifiedBy>
  <cp:revision>85</cp:revision>
  <dcterms:created xsi:type="dcterms:W3CDTF">2019-10-27T08:19:03Z</dcterms:created>
  <dcterms:modified xsi:type="dcterms:W3CDTF">2025-09-24T14:40:23Z</dcterms:modified>
</cp:coreProperties>
</file>