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5" r:id="rId3"/>
    <p:sldId id="291" r:id="rId4"/>
    <p:sldId id="277" r:id="rId5"/>
    <p:sldId id="305" r:id="rId6"/>
    <p:sldId id="292" r:id="rId7"/>
    <p:sldId id="293" r:id="rId8"/>
    <p:sldId id="285" r:id="rId9"/>
    <p:sldId id="295" r:id="rId10"/>
    <p:sldId id="297" r:id="rId11"/>
    <p:sldId id="296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290" r:id="rId20"/>
    <p:sldId id="27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0" autoAdjust="0"/>
    <p:restoredTop sz="96975" autoAdjust="0"/>
  </p:normalViewPr>
  <p:slideViewPr>
    <p:cSldViewPr snapToGrid="0">
      <p:cViewPr varScale="1">
        <p:scale>
          <a:sx n="80" d="100"/>
          <a:sy n="80" d="100"/>
        </p:scale>
        <p:origin x="114" y="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CB803-4DA8-4D4C-9082-10B30B5756CB}" type="datetimeFigureOut">
              <a:rPr lang="ru-RU" smtClean="0"/>
              <a:t>14.10.2025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AA7A0-C05F-4392-A39C-E090634352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46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25138-FE17-4061-B66B-D69A5844EFF6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FF1AE-CD6B-4646-8E0A-012DAD50A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BC17-8983-4D32-A4DE-B721900834A7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B4A2-C809-4482-A19B-B3C634441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750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BC17-8983-4D32-A4DE-B721900834A7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B4A2-C809-4482-A19B-B3C634441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96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BC17-8983-4D32-A4DE-B721900834A7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B4A2-C809-4482-A19B-B3C634441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56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BC17-8983-4D32-A4DE-B721900834A7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B4A2-C809-4482-A19B-B3C634441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41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BC17-8983-4D32-A4DE-B721900834A7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B4A2-C809-4482-A19B-B3C634441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48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BC17-8983-4D32-A4DE-B721900834A7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B4A2-C809-4482-A19B-B3C634441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92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BC17-8983-4D32-A4DE-B721900834A7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B4A2-C809-4482-A19B-B3C634441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849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BC17-8983-4D32-A4DE-B721900834A7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B4A2-C809-4482-A19B-B3C634441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92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BC17-8983-4D32-A4DE-B721900834A7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B4A2-C809-4482-A19B-B3C634441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36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BC17-8983-4D32-A4DE-B721900834A7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B4A2-C809-4482-A19B-B3C634441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13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2BC17-8983-4D32-A4DE-B721900834A7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1B4A2-C809-4482-A19B-B3C634441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47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2BC17-8983-4D32-A4DE-B721900834A7}" type="datetimeFigureOut">
              <a:rPr lang="ru-RU" smtClean="0"/>
              <a:pPr/>
              <a:t>14.10.2025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1B4A2-C809-4482-A19B-B3C6344413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02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8948" y="177801"/>
            <a:ext cx="10277340" cy="21844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учителя начальных классов 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 ЛНР «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Ровеньковская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общеобразовательная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 им. О.В.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Анащенко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Чурсиной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Татьяны Николаевны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8941" y="3022599"/>
            <a:ext cx="11698555" cy="1480675"/>
          </a:xfrm>
        </p:spPr>
        <p:txBody>
          <a:bodyPr>
            <a:normAutofit lnSpcReduction="1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когнитивных процессов учащихся начальных классов эйдетическими методами и приемами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50143" y="5909344"/>
            <a:ext cx="2125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2025 год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4798" y="4083526"/>
            <a:ext cx="2845281" cy="250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8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1142" y="1219200"/>
            <a:ext cx="1151371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основан  на зрительных ассоциациях: нужно ясно представить себе предмет, который предлагается запомнить, и объединить его образ  с образом определенного места.</a:t>
            </a: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2232" y="385224"/>
            <a:ext cx="83426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C00000"/>
                </a:solidFill>
              </a:rPr>
              <a:t>Метод мест  -«метод локуса»</a:t>
            </a:r>
            <a:r>
              <a:rPr lang="ru-RU" sz="4800" dirty="0" smtClean="0">
                <a:solidFill>
                  <a:srgbClr val="C00000"/>
                </a:solidFill>
              </a:rPr>
              <a:t> 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2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6" name="Picture 8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5300" y="2908300"/>
            <a:ext cx="5118100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170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0400" y="1841500"/>
            <a:ext cx="1011445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Графическое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изображение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понятия</a:t>
            </a: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24434" y="385224"/>
            <a:ext cx="65582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 «Пиктограмма»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045.bmp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99200" y="1333500"/>
            <a:ext cx="453771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0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0400" y="1841500"/>
            <a:ext cx="1011445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67792" y="385224"/>
            <a:ext cx="84715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4800" dirty="0" smtClean="0"/>
              <a:t> 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А.Плещеев «Осень наступила»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9300" y="1117600"/>
            <a:ext cx="82931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1.Осень наступила,</a:t>
            </a:r>
          </a:p>
          <a:p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Высохли цветы,</a:t>
            </a:r>
          </a:p>
          <a:p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глядят уныло</a:t>
            </a:r>
          </a:p>
          <a:p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Голые кусты.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2.Вянет и желтеет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Травка на полях,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Только зеленеет </a:t>
            </a:r>
          </a:p>
          <a:p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Озимь на полях.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50000" y="1371600"/>
            <a:ext cx="5080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3.Туча 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небо</a:t>
            </a:r>
            <a:r>
              <a:rPr lang="ru-RU" sz="4000" dirty="0" smtClean="0">
                <a:solidFill>
                  <a:srgbClr val="0070C0"/>
                </a:solidFill>
              </a:rPr>
              <a:t> кроет,</a:t>
            </a:r>
          </a:p>
          <a:p>
            <a:r>
              <a:rPr lang="ru-RU" sz="4000" dirty="0" smtClean="0">
                <a:solidFill>
                  <a:srgbClr val="0070C0"/>
                </a:solidFill>
              </a:rPr>
              <a:t>Солнце не блестит.</a:t>
            </a:r>
          </a:p>
          <a:p>
            <a:r>
              <a:rPr lang="ru-RU" sz="4000" dirty="0" smtClean="0">
                <a:solidFill>
                  <a:srgbClr val="0070C0"/>
                </a:solidFill>
              </a:rPr>
              <a:t>Ветер в поле воет,</a:t>
            </a:r>
          </a:p>
          <a:p>
            <a:r>
              <a:rPr lang="ru-RU" sz="4000" dirty="0" smtClean="0">
                <a:solidFill>
                  <a:srgbClr val="0070C0"/>
                </a:solidFill>
              </a:rPr>
              <a:t>Дождик моросит.</a:t>
            </a:r>
          </a:p>
          <a:p>
            <a:r>
              <a:rPr lang="ru-RU" sz="4000" dirty="0" smtClean="0">
                <a:solidFill>
                  <a:srgbClr val="00B050"/>
                </a:solidFill>
              </a:rPr>
              <a:t>4.Воды зашумели</a:t>
            </a:r>
          </a:p>
          <a:p>
            <a:r>
              <a:rPr lang="ru-RU" sz="4000" dirty="0" smtClean="0">
                <a:solidFill>
                  <a:srgbClr val="00B050"/>
                </a:solidFill>
              </a:rPr>
              <a:t>Быстрого ручья,</a:t>
            </a:r>
          </a:p>
          <a:p>
            <a:r>
              <a:rPr lang="ru-RU" sz="4000" dirty="0" smtClean="0">
                <a:solidFill>
                  <a:srgbClr val="00B050"/>
                </a:solidFill>
              </a:rPr>
              <a:t>Птички улетели </a:t>
            </a:r>
          </a:p>
          <a:p>
            <a:r>
              <a:rPr lang="ru-RU" sz="4000" dirty="0" smtClean="0">
                <a:solidFill>
                  <a:srgbClr val="00B050"/>
                </a:solidFill>
              </a:rPr>
              <a:t>В тёплые края.</a:t>
            </a:r>
          </a:p>
        </p:txBody>
      </p:sp>
    </p:spTree>
    <p:extLst>
      <p:ext uri="{BB962C8B-B14F-4D97-AF65-F5344CB8AC3E}">
        <p14:creationId xmlns:p14="http://schemas.microsoft.com/office/powerpoint/2010/main" val="94170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0400" y="1841500"/>
            <a:ext cx="1011445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45779" y="385224"/>
            <a:ext cx="35155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4800" dirty="0" smtClean="0"/>
              <a:t> 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5700" y="1435100"/>
            <a:ext cx="7349742" cy="46783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4170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0400" y="1841500"/>
            <a:ext cx="1011445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8008" y="385224"/>
            <a:ext cx="92911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4800" dirty="0" smtClean="0"/>
              <a:t>Прием «Графические ассоциации»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рис мнемотех.g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1100" y="1333500"/>
            <a:ext cx="9664699" cy="4800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170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0400" y="1841500"/>
            <a:ext cx="1011445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8008" y="385224"/>
            <a:ext cx="92911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4800" dirty="0" smtClean="0"/>
              <a:t>Прием «Графические ассоциации»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Chous\Downloads\2025-02-18_22-32-05.png"/>
          <p:cNvPicPr>
            <a:picLocks noChangeAspect="1" noChangeArrowheads="1"/>
          </p:cNvPicPr>
          <p:nvPr/>
        </p:nvPicPr>
        <p:blipFill>
          <a:blip r:embed="rId2" cstate="print"/>
          <a:srcRect l="22361" t="27747" r="23750" b="32006"/>
          <a:stretch>
            <a:fillRect/>
          </a:stretch>
        </p:blipFill>
        <p:spPr bwMode="auto">
          <a:xfrm>
            <a:off x="977900" y="1663700"/>
            <a:ext cx="9855200" cy="414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170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0400" y="1841500"/>
            <a:ext cx="1011445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8008" y="385224"/>
            <a:ext cx="92911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4800" dirty="0" smtClean="0"/>
              <a:t>Прием «Графические ассоциации»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C:\Users\Chous\Downloads\2025-02-18_22-37-18.png"/>
          <p:cNvPicPr>
            <a:picLocks noChangeAspect="1" noChangeArrowheads="1"/>
          </p:cNvPicPr>
          <p:nvPr/>
        </p:nvPicPr>
        <p:blipFill>
          <a:blip r:embed="rId2" cstate="print"/>
          <a:srcRect l="7986" t="7376" r="17847" b="11265"/>
          <a:stretch>
            <a:fillRect/>
          </a:stretch>
        </p:blipFill>
        <p:spPr bwMode="auto">
          <a:xfrm>
            <a:off x="1536700" y="1244694"/>
            <a:ext cx="8788400" cy="54228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170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0400" y="1841500"/>
            <a:ext cx="1011445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24077" y="385224"/>
            <a:ext cx="75589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4800" dirty="0" smtClean="0"/>
              <a:t>Прием «Мини-кроссворды»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32842" t="30152" r="20758" b="33060"/>
          <a:stretch>
            <a:fillRect/>
          </a:stretch>
        </p:blipFill>
        <p:spPr bwMode="auto">
          <a:xfrm>
            <a:off x="1219200" y="1270000"/>
            <a:ext cx="10236200" cy="510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170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0400" y="1841500"/>
            <a:ext cx="1011445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385224"/>
            <a:ext cx="109601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800" dirty="0" smtClean="0"/>
              <a:t>                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«Неправильные правила»</a:t>
            </a:r>
          </a:p>
          <a:p>
            <a:pPr algn="just"/>
            <a:endParaRPr lang="ru-RU" sz="4800" dirty="0" smtClean="0"/>
          </a:p>
          <a:p>
            <a:pPr algn="just"/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Прием</a:t>
            </a:r>
          </a:p>
          <a:p>
            <a:pPr algn="just"/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«приемный </a:t>
            </a:r>
          </a:p>
          <a:p>
            <a:pPr algn="just"/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родственник»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https://avatars.mds.yandex.net/i?id=94d9b31834334de699619e5cb9c2812c2b644826-3524219-images-thumbs&amp;n=13"/>
          <p:cNvPicPr>
            <a:picLocks noChangeAspect="1" noChangeArrowheads="1"/>
          </p:cNvPicPr>
          <p:nvPr/>
        </p:nvPicPr>
        <p:blipFill>
          <a:blip r:embed="rId2" cstate="print"/>
          <a:srcRect t="9518" r="11730" b="10760"/>
          <a:stretch>
            <a:fillRect/>
          </a:stretch>
        </p:blipFill>
        <p:spPr bwMode="auto">
          <a:xfrm>
            <a:off x="5994400" y="1371600"/>
            <a:ext cx="5638800" cy="5092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170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693" y="1433830"/>
            <a:ext cx="1085688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развивайте </a:t>
            </a:r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свое ассоциативное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мышление;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развивайте свой интеллект  в любом возрасте;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сделайте обучение детей интересным и радостным;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творите, фантазируйте, учите легко ! </a:t>
            </a:r>
            <a:endParaRPr lang="ru-RU" sz="4400" dirty="0" smtClean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2601" y="372346"/>
            <a:ext cx="827002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Вывод для себя: </a:t>
            </a:r>
          </a:p>
          <a:p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5289" y="3384861"/>
            <a:ext cx="1142917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28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118" y="3081730"/>
            <a:ext cx="65314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Эйдетика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методика обучения, 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направление практической психологии, которое занимается развитием образного мышления , памяти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и внимания. 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18" y="1089273"/>
            <a:ext cx="113501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Эйдетизм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особый вид памяти,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позволяющий удерживать и воспроизводить в деталях образ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воспринятого 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предмета или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явления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9229" y="272727"/>
            <a:ext cx="84941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"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Эйдос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в переводе с греческого означает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"образ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324" y="2564582"/>
            <a:ext cx="4471856" cy="3694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286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84" y="649029"/>
            <a:ext cx="9602737" cy="150174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0231" y="2426913"/>
            <a:ext cx="4421846" cy="388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7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118" y="3403600"/>
            <a:ext cx="653147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 smtClean="0"/>
              <a:t> Методы обучения, которые предлагает эйдетика, опираются на образное мышления ребенка, они </a:t>
            </a:r>
            <a:r>
              <a:rPr lang="ru-RU" sz="3600" i="1" dirty="0" smtClean="0"/>
              <a:t>соответствуют</a:t>
            </a:r>
            <a:r>
              <a:rPr lang="ru-RU" sz="2800" i="1" dirty="0" smtClean="0"/>
              <a:t> законам природы. 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4918" y="1051173"/>
            <a:ext cx="1135017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Способствуя гармоничному развитию обоих полушарий ,делает более гармоничным самого ребенка. Он становится более </a:t>
            </a:r>
            <a:r>
              <a:rPr lang="ru-RU" sz="3200" dirty="0" err="1" smtClean="0"/>
              <a:t>работоспособным,лучше</a:t>
            </a:r>
            <a:r>
              <a:rPr lang="ru-RU" sz="3200" dirty="0" smtClean="0"/>
              <a:t> учится, его память и способность концентрировать внимание возрастают</a:t>
            </a:r>
            <a:r>
              <a:rPr lang="ru-RU" sz="2800" dirty="0" smtClean="0"/>
              <a:t>.</a:t>
            </a:r>
          </a:p>
          <a:p>
            <a:pPr algn="just"/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9228" y="272727"/>
            <a:ext cx="101347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чего нужна эйдетика?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324" y="2719036"/>
            <a:ext cx="4471856" cy="3694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286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57388" y="139938"/>
            <a:ext cx="45402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справка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upload.wikimedia.org/wikipedia/commons/thumb/7/7f/Viktor_Urbantschitsch_1847-1921.jpg/220px-Viktor_Urbantschitsch_1847-19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4" y="3827170"/>
            <a:ext cx="2000634" cy="300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38992" y="5722935"/>
            <a:ext cx="27602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Сербский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ученый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Виктор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Урбанчич</a:t>
            </a:r>
            <a:endParaRPr lang="uk-UA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Blonsky P 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35" y="139938"/>
            <a:ext cx="2162924" cy="319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i?id=5ccb392cacf518bc70467e07eaeb4525edd29576-7458047-images-thumbs&amp;n=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8191"/>
          <a:stretch/>
        </p:blipFill>
        <p:spPr bwMode="auto">
          <a:xfrm>
            <a:off x="4309715" y="736182"/>
            <a:ext cx="2900857" cy="302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sychosearch.ru/images/masters/Luria/alexander-luria-russian-psychologis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355" y="264192"/>
            <a:ext cx="2136022" cy="306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pp.userapi.com/c628528/v628528608/35555/SHGNIQy1jq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467" y="3483554"/>
            <a:ext cx="2438223" cy="318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243317"/>
            <a:ext cx="4726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Павел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Петрович </a:t>
            </a:r>
            <a:r>
              <a:rPr lang="uk-UA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Блонский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60700" y="3776517"/>
            <a:ext cx="54328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Лев Семенович </a:t>
            </a:r>
            <a:r>
              <a:rPr lang="uk-UA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Выготский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876055" y="3365505"/>
            <a:ext cx="18206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uk-UA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Александр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Романович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Лурия</a:t>
            </a:r>
            <a:endParaRPr lang="uk-UA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489755" y="5203267"/>
            <a:ext cx="24564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Игорь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Юрьевич</a:t>
            </a:r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Матюгин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9871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57388" y="139938"/>
            <a:ext cx="45402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справка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30" name="Picture 6" descr="https://avatars.mds.yandex.net/i?id=5ccb392cacf518bc70467e07eaeb4525edd29576-7458047-images-thumbs&amp;n=1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18191"/>
          <a:stretch/>
        </p:blipFill>
        <p:spPr bwMode="auto">
          <a:xfrm>
            <a:off x="1223615" y="634582"/>
            <a:ext cx="2900857" cy="302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5000" y="1714501"/>
            <a:ext cx="1106949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Лев Семенович  </a:t>
            </a:r>
            <a:r>
              <a:rPr lang="uk-UA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Выготский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советский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психолог</a:t>
            </a:r>
          </a:p>
          <a:p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“В </a:t>
            </a:r>
            <a:r>
              <a:rPr lang="uk-UA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детстве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мышление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память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воображение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неразделимы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Развивая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одно </a:t>
            </a:r>
            <a:r>
              <a:rPr lang="uk-UA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звено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триады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развиваем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другие</a:t>
            </a:r>
            <a:r>
              <a:rPr lang="uk-UA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”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9871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1142" y="929999"/>
            <a:ext cx="115137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самому понять, принцип действия эйдетики на свою память.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90109" y="385224"/>
            <a:ext cx="42269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чем же суть методики?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2286000"/>
            <a:ext cx="4305300" cy="4305300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sz="half" idx="4294967295"/>
          </p:nvPr>
        </p:nvSpPr>
        <p:spPr>
          <a:xfrm>
            <a:off x="5162885" y="3485983"/>
            <a:ext cx="6375400" cy="4351338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</a:rPr>
              <a:t>Тест «Какая у вас память?»</a:t>
            </a:r>
            <a:endParaRPr lang="ru-RU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70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931" y="1009947"/>
            <a:ext cx="112561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определенный момент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внимания может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запомнить только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7,  + и -2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 , т.е. от 5 до 9 слов. </a:t>
            </a:r>
          </a:p>
        </p:txBody>
      </p:sp>
      <p:pic>
        <p:nvPicPr>
          <p:cNvPr id="2050" name="Picture 2" descr="C:\Users\Оксана\Downloads\2023-02-18_08-17-1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6" t="40991" r="51231" b="21587"/>
          <a:stretch/>
        </p:blipFill>
        <p:spPr bwMode="auto">
          <a:xfrm>
            <a:off x="5439102" y="2191407"/>
            <a:ext cx="6627580" cy="438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931" y="3739875"/>
            <a:ext cx="43888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Кратковременная память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или кошелёк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Миллера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21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1142" y="929999"/>
            <a:ext cx="1151371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Воображение + фантазия = воссоздание информации.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b="1" dirty="0" smtClean="0"/>
              <a:t>Изучая что – либо настраивай себя на представление информации, а не на ее запоминание. Ведь наша память имеет одно – единственное проявление – </a:t>
            </a:r>
            <a:r>
              <a:rPr lang="ru-RU" sz="2800" b="1" dirty="0" smtClean="0">
                <a:solidFill>
                  <a:srgbClr val="FF0000"/>
                </a:solidFill>
              </a:rPr>
              <a:t>наши представления</a:t>
            </a:r>
            <a:r>
              <a:rPr lang="ru-RU" sz="2800" b="1" dirty="0" smtClean="0"/>
              <a:t>.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 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90109" y="385224"/>
            <a:ext cx="42269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чем же суть методики?</a:t>
            </a:r>
          </a:p>
        </p:txBody>
      </p:sp>
      <p:pic>
        <p:nvPicPr>
          <p:cNvPr id="5" name="Picture 2" descr="C:\Users\Оксана\Downloads\2023-02-18_08-22-5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5" t="20554" r="41917" b="20486"/>
          <a:stretch/>
        </p:blipFill>
        <p:spPr bwMode="auto">
          <a:xfrm>
            <a:off x="5982112" y="2664422"/>
            <a:ext cx="5701888" cy="402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70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1142" y="1841500"/>
            <a:ext cx="1151371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строится  на основных ассоциативных связях. Прочному сохранению материала в памяти помогает упорядоченная сеть ассоциаций. </a:t>
            </a: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78943" y="385224"/>
            <a:ext cx="40492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Цепной метод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8825" y="3531393"/>
            <a:ext cx="7839075" cy="30599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170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1766</TotalTime>
  <Words>433</Words>
  <Application>Microsoft Office PowerPoint</Application>
  <PresentationFormat>Широкоэкранный</PresentationFormat>
  <Paragraphs>159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Мастер – класс  учителя начальных классов  ГБОУ  ЛНР «Ровеньковская общеобразовательная  школа им. О.В. Анащенко»  Чурсиной Татьяны Николаевны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«Детский сад № 227» г.Ярославля</dc:title>
  <dc:creator>Учетная запись Майкрософт</dc:creator>
  <cp:lastModifiedBy>Пользователь</cp:lastModifiedBy>
  <cp:revision>134</cp:revision>
  <cp:lastPrinted>2025-10-14T06:59:58Z</cp:lastPrinted>
  <dcterms:created xsi:type="dcterms:W3CDTF">2021-02-13T11:22:22Z</dcterms:created>
  <dcterms:modified xsi:type="dcterms:W3CDTF">2025-10-14T10:45:24Z</dcterms:modified>
</cp:coreProperties>
</file>