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aneks.spb.ru/images/%D0%91%D1%83%D0%B7%D0%B5%D1%86%D0%BA%D0%B0%D1%8F%20/clip_image002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9257" y="870856"/>
            <a:ext cx="8955314" cy="2555865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современных технологий на уроках математики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914" y="4587861"/>
            <a:ext cx="9215946" cy="1479110"/>
          </a:xfrm>
        </p:spPr>
        <p:txBody>
          <a:bodyPr>
            <a:noAutofit/>
          </a:bodyPr>
          <a:lstStyle/>
          <a:p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Зверяка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Светлана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Усманбаевна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преподаватель высшей категории </a:t>
            </a:r>
          </a:p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ГБОУ СПО ЛНР «ЛАСК им. А.С.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Шеремета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090800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занятия:</a:t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2919410"/>
          </a:xfrm>
        </p:spPr>
        <p:txBody>
          <a:bodyPr>
            <a:normAutofit/>
          </a:bodyPr>
          <a:lstStyle/>
          <a:p>
            <a:pPr lvl="0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аспекты инновационных технологий в современной системе среднего образования</a:t>
            </a:r>
          </a:p>
          <a:p>
            <a:pPr lvl="0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и виды современных образовательных технологий</a:t>
            </a:r>
          </a:p>
          <a:p>
            <a:pPr lvl="0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применения отдельных видов технологий в рамках современного урока математики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9406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98287"/>
            <a:ext cx="8596668" cy="5243076"/>
          </a:xfrm>
        </p:spPr>
        <p:txBody>
          <a:bodyPr>
            <a:normAutofit/>
          </a:bodyPr>
          <a:lstStyle/>
          <a:p>
            <a:endParaRPr lang="ru-RU" sz="2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технология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совокупность способов организации учебно-познавательного процесса или последовательность определённых действий, операций, связанных с конкретной деятельностью учителя и направленных на достижение поставленных целей (технологическая цепочка). </a:t>
            </a:r>
          </a:p>
          <a:p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699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4077" y="1596571"/>
            <a:ext cx="8596668" cy="313508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	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внедрения современных педагогических технологий на уроках математики - формирование достаточно полных, глубоких и прочных знаний по изучаемому предмету. </a:t>
            </a:r>
            <a:b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448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4743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технологий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64343"/>
            <a:ext cx="8596668" cy="467701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-</a:t>
            </a:r>
            <a:r>
              <a:rPr lang="ru-RU" b="1" dirty="0">
                <a:solidFill>
                  <a:schemeClr val="tx1"/>
                </a:solidFill>
              </a:rPr>
              <a:t>    Информационно – коммуникационная технология (ИКТ)</a:t>
            </a:r>
          </a:p>
          <a:p>
            <a:r>
              <a:rPr lang="ru-RU" b="1" dirty="0">
                <a:solidFill>
                  <a:schemeClr val="tx1"/>
                </a:solidFill>
              </a:rPr>
              <a:t>-    Технология развития критического мышления</a:t>
            </a:r>
          </a:p>
          <a:p>
            <a:r>
              <a:rPr lang="ru-RU" b="1" dirty="0">
                <a:solidFill>
                  <a:schemeClr val="tx1"/>
                </a:solidFill>
              </a:rPr>
              <a:t>-    Проектная технология</a:t>
            </a:r>
          </a:p>
          <a:p>
            <a:r>
              <a:rPr lang="ru-RU" b="1" dirty="0">
                <a:solidFill>
                  <a:schemeClr val="tx1"/>
                </a:solidFill>
              </a:rPr>
              <a:t>-   Технология развивающего обучения</a:t>
            </a:r>
          </a:p>
          <a:p>
            <a:r>
              <a:rPr lang="ru-RU" b="1" dirty="0">
                <a:solidFill>
                  <a:schemeClr val="tx1"/>
                </a:solidFill>
              </a:rPr>
              <a:t>-   </a:t>
            </a:r>
            <a:r>
              <a:rPr lang="ru-RU" b="1" dirty="0" err="1">
                <a:solidFill>
                  <a:schemeClr val="tx1"/>
                </a:solidFill>
              </a:rPr>
              <a:t>Здоровьесберегающие</a:t>
            </a:r>
            <a:r>
              <a:rPr lang="ru-RU" b="1" dirty="0">
                <a:solidFill>
                  <a:schemeClr val="tx1"/>
                </a:solidFill>
              </a:rPr>
              <a:t> технологии  </a:t>
            </a:r>
          </a:p>
          <a:p>
            <a:r>
              <a:rPr lang="ru-RU" b="1" dirty="0">
                <a:solidFill>
                  <a:schemeClr val="tx1"/>
                </a:solidFill>
              </a:rPr>
              <a:t>-   Технология проблемного обучения</a:t>
            </a:r>
          </a:p>
          <a:p>
            <a:r>
              <a:rPr lang="ru-RU" b="1" dirty="0">
                <a:solidFill>
                  <a:schemeClr val="tx1"/>
                </a:solidFill>
              </a:rPr>
              <a:t>-   Технология интегрированного обучения</a:t>
            </a:r>
          </a:p>
          <a:p>
            <a:r>
              <a:rPr lang="ru-RU" b="1" dirty="0">
                <a:solidFill>
                  <a:schemeClr val="tx1"/>
                </a:solidFill>
              </a:rPr>
              <a:t>-   Игровые технологии</a:t>
            </a:r>
          </a:p>
          <a:p>
            <a:r>
              <a:rPr lang="ru-RU" b="1" dirty="0">
                <a:solidFill>
                  <a:schemeClr val="tx1"/>
                </a:solidFill>
              </a:rPr>
              <a:t>-   Модульная технология</a:t>
            </a:r>
          </a:p>
          <a:p>
            <a:r>
              <a:rPr lang="ru-RU" b="1" dirty="0">
                <a:solidFill>
                  <a:schemeClr val="tx1"/>
                </a:solidFill>
              </a:rPr>
              <a:t>-   Кейс – технология</a:t>
            </a:r>
          </a:p>
          <a:p>
            <a:r>
              <a:rPr lang="ru-RU" b="1" dirty="0">
                <a:solidFill>
                  <a:schemeClr val="tx1"/>
                </a:solidFill>
              </a:rPr>
              <a:t>-   Педагогика сотрудничества. </a:t>
            </a:r>
          </a:p>
          <a:p>
            <a:r>
              <a:rPr lang="ru-RU" b="1" dirty="0">
                <a:solidFill>
                  <a:schemeClr val="tx1"/>
                </a:solidFill>
              </a:rPr>
              <a:t>-   Технологии уровневой дифференциации </a:t>
            </a:r>
          </a:p>
          <a:p>
            <a:r>
              <a:rPr lang="ru-RU" b="1" dirty="0">
                <a:solidFill>
                  <a:schemeClr val="tx1"/>
                </a:solidFill>
              </a:rPr>
              <a:t>-   Групповые технологии</a:t>
            </a:r>
          </a:p>
          <a:p>
            <a:r>
              <a:rPr lang="ru-RU" b="1" dirty="0">
                <a:solidFill>
                  <a:schemeClr val="tx1"/>
                </a:solidFill>
              </a:rPr>
              <a:t>-  Традиционные технологии (классно-урочная система)</a:t>
            </a:r>
          </a:p>
          <a:p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715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 технология</a:t>
            </a:r>
            <a:b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alt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57" y="1270000"/>
            <a:ext cx="9492342" cy="49348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2859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617488"/>
              </p:ext>
            </p:extLst>
          </p:nvPr>
        </p:nvGraphicFramePr>
        <p:xfrm>
          <a:off x="507998" y="1670109"/>
          <a:ext cx="9622972" cy="45274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11486">
                  <a:extLst>
                    <a:ext uri="{9D8B030D-6E8A-4147-A177-3AD203B41FA5}">
                      <a16:colId xmlns:a16="http://schemas.microsoft.com/office/drawing/2014/main" val="2028206520"/>
                    </a:ext>
                  </a:extLst>
                </a:gridCol>
                <a:gridCol w="4811486">
                  <a:extLst>
                    <a:ext uri="{9D8B030D-6E8A-4147-A177-3AD203B41FA5}">
                      <a16:colId xmlns:a16="http://schemas.microsoft.com/office/drawing/2014/main" val="140858128"/>
                    </a:ext>
                  </a:extLst>
                </a:gridCol>
              </a:tblGrid>
              <a:tr h="357940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Aft>
                          <a:spcPts val="0"/>
                        </a:spcAft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</a:t>
                      </a:r>
                      <a:endParaRPr lang="ru-RU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Aft>
                          <a:spcPts val="0"/>
                        </a:spcAft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Ученик</a:t>
                      </a:r>
                      <a:endParaRPr lang="ru-RU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2323747"/>
                  </a:ext>
                </a:extLst>
              </a:tr>
              <a:tr h="41695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         Доступ к базе современных учебно-методических материалов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         Организация гибкого учебного процесса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         Сокращение затрат времени на подготовку к урокам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         Беспрерывное повышение квалификации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         Возможность реализации некоторых элементов учебного процесса во внеурочное время</a:t>
                      </a:r>
                      <a:endParaRPr lang="ru-RU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         Работа с дополнительными материалами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         Постоянный доступ к базе консультаций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         Возможность самому готовиться к аттестации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         Общение с другими учащимися  в группе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         Освоение современных информационных технологий</a:t>
                      </a:r>
                    </a:p>
                    <a:p>
                      <a:pPr algn="ctr">
                        <a:lnSpc>
                          <a:spcPts val="1680"/>
                        </a:lnSpc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ru-RU" sz="2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3401116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336801" y="869890"/>
            <a:ext cx="5887244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200" b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Кейс - технологии</a:t>
            </a:r>
            <a:endParaRPr kumimoji="0" lang="ru-RU" altLang="ru-RU" sz="3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614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104571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Интернет ресурсы </a:t>
            </a:r>
            <a:br>
              <a:rPr lang="ru-RU" b="1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r>
              <a:rPr lang="en-GB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https://infourok.ru/user/zveryaka-svetlana-usmanbaevna/material</a:t>
            </a:r>
            <a:endParaRPr lang="ru-RU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120571"/>
            <a:ext cx="8596668" cy="29207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4753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6362" y="1115560"/>
            <a:ext cx="8596668" cy="3880773"/>
          </a:xfrm>
        </p:spPr>
        <p:txBody>
          <a:bodyPr>
            <a:normAutofit/>
          </a:bodyPr>
          <a:lstStyle/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08995294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</TotalTime>
  <Words>266</Words>
  <Application>Microsoft Office PowerPoint</Application>
  <PresentationFormat>Широкоэкранный</PresentationFormat>
  <Paragraphs>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 3</vt:lpstr>
      <vt:lpstr>Аспект</vt:lpstr>
      <vt:lpstr>Применение современных технологий на уроках математики</vt:lpstr>
      <vt:lpstr>План занятия: </vt:lpstr>
      <vt:lpstr>Презентация PowerPoint</vt:lpstr>
      <vt:lpstr> Цель внедрения современных педагогических технологий на уроках математики - формирование достаточно полных, глубоких и прочных знаний по изучаемому предмету.  </vt:lpstr>
      <vt:lpstr>Виды технологий</vt:lpstr>
      <vt:lpstr>Проектная технология </vt:lpstr>
      <vt:lpstr> Кейс - технологии  </vt:lpstr>
      <vt:lpstr>Интернет ресурсы   https://infourok.ru/user/zveryaka-svetlana-usmanbaevna/material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современных технологий на уроках математики</dc:title>
  <dc:creator>MSI</dc:creator>
  <cp:lastModifiedBy>Пользователь</cp:lastModifiedBy>
  <cp:revision>5</cp:revision>
  <dcterms:created xsi:type="dcterms:W3CDTF">2025-02-12T17:48:29Z</dcterms:created>
  <dcterms:modified xsi:type="dcterms:W3CDTF">2025-10-21T05:33:16Z</dcterms:modified>
</cp:coreProperties>
</file>