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292" r:id="rId4"/>
    <p:sldId id="294" r:id="rId5"/>
    <p:sldId id="300" r:id="rId6"/>
    <p:sldId id="301" r:id="rId7"/>
    <p:sldId id="293" r:id="rId8"/>
    <p:sldId id="302" r:id="rId9"/>
    <p:sldId id="303" r:id="rId10"/>
    <p:sldId id="296" r:id="rId11"/>
  </p:sldIdLst>
  <p:sldSz cx="120253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48" y="60"/>
      </p:cViewPr>
      <p:guideLst>
        <p:guide orient="horz" pos="2160"/>
        <p:guide pos="37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899" y="2130426"/>
            <a:ext cx="1022151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3797" y="3886200"/>
            <a:ext cx="841771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18352" y="274639"/>
            <a:ext cx="270569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1266" y="274639"/>
            <a:ext cx="791666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917" y="4406901"/>
            <a:ext cx="10221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9917" y="2906713"/>
            <a:ext cx="10221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266" y="1600201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2867" y="1600201"/>
            <a:ext cx="5311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66" y="1535113"/>
            <a:ext cx="53132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266" y="2174875"/>
            <a:ext cx="53132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08693" y="1535113"/>
            <a:ext cx="53153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08693" y="2174875"/>
            <a:ext cx="53153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66" y="273050"/>
            <a:ext cx="39562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1563" y="273051"/>
            <a:ext cx="67224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1266" y="1435101"/>
            <a:ext cx="39562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045" y="4800600"/>
            <a:ext cx="72151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57045" y="612775"/>
            <a:ext cx="72151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7045" y="5367338"/>
            <a:ext cx="72151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66" y="274638"/>
            <a:ext cx="108227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1266" y="1600201"/>
            <a:ext cx="108227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1266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08649" y="6356351"/>
            <a:ext cx="3808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8141" y="6356351"/>
            <a:ext cx="2805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180040" y="116664"/>
            <a:ext cx="288000" cy="288000"/>
          </a:xfrm>
          <a:prstGeom prst="actionButtonInformati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11341248" y="158566"/>
            <a:ext cx="360000" cy="360000"/>
          </a:xfrm>
          <a:prstGeom prst="mathMultipl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25224" y="6343298"/>
            <a:ext cx="504056" cy="307777"/>
          </a:xfrm>
          <a:prstGeom prst="stripedRightArrow">
            <a:avLst/>
          </a:prstGeom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60987" y="1988840"/>
            <a:ext cx="41963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Обобщение. 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Сложение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вычитание в    пределах 10.</a:t>
            </a:r>
          </a:p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узнали. 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Чему </a:t>
            </a:r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научились»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9394" y="4293096"/>
            <a:ext cx="2804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Урок математики в 1 классе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0613" y="6358070"/>
            <a:ext cx="6122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Учителя начальных </a:t>
            </a:r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классов: </a:t>
            </a:r>
          </a:p>
          <a:p>
            <a:pPr lvl="0" algn="ctr"/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Соловьёва </a:t>
            </a:r>
            <a:r>
              <a:rPr lang="ru-RU" sz="1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Алла Ивановна, </a:t>
            </a:r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Старченко </a:t>
            </a:r>
            <a:r>
              <a:rPr lang="ru-RU" sz="1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Светлана Олеговна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41545" y="891662"/>
            <a:ext cx="6122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«</a:t>
            </a:r>
            <a:r>
              <a:rPr lang="ru-RU" sz="1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Зоринская средняя школа №</a:t>
            </a:r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10 имени </a:t>
            </a:r>
            <a:r>
              <a:rPr lang="ru-RU" sz="1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Саши Дегтярёва</a:t>
            </a:r>
            <a:r>
              <a:rPr lang="ru-RU" sz="1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»</a:t>
            </a:r>
            <a:endParaRPr lang="ru-RU" sz="1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25224" y="6343298"/>
            <a:ext cx="504056" cy="307777"/>
          </a:xfrm>
          <a:prstGeom prst="stripedRightArrow">
            <a:avLst/>
          </a:prstGeom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496" y="2204864"/>
            <a:ext cx="60864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Итог 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урока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888" y="4676670"/>
            <a:ext cx="1800200" cy="2190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3530" y="1120309"/>
            <a:ext cx="1953722" cy="1863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17" y="3916583"/>
            <a:ext cx="1551680" cy="29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25224" y="6343298"/>
            <a:ext cx="504056" cy="307777"/>
          </a:xfrm>
          <a:prstGeom prst="stripedRightArrow">
            <a:avLst/>
          </a:prstGeom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44504" y="2231259"/>
            <a:ext cx="6086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Экскурсия 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Optim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зимний лес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037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25224" y="6343298"/>
            <a:ext cx="504056" cy="307777"/>
          </a:xfrm>
          <a:prstGeom prst="stripedRightArrow">
            <a:avLst/>
          </a:prstGeom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5328" flipH="1">
            <a:off x="9174974" y="3538454"/>
            <a:ext cx="1893330" cy="29634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600" y="1916832"/>
            <a:ext cx="409285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на дереве сидит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Клювом дерево долбит!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рябине стук да стук-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Вылезай скорее жук.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Будет птице на обед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Очень вкусный короед. </a:t>
            </a:r>
          </a:p>
        </p:txBody>
      </p:sp>
    </p:spTree>
    <p:extLst>
      <p:ext uri="{BB962C8B-B14F-4D97-AF65-F5344CB8AC3E}">
        <p14:creationId xmlns:p14="http://schemas.microsoft.com/office/powerpoint/2010/main" val="2392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25224" y="6343298"/>
            <a:ext cx="504056" cy="307777"/>
          </a:xfrm>
          <a:prstGeom prst="stripedRightArrow">
            <a:avLst/>
          </a:prstGeom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48381" y="2015876"/>
            <a:ext cx="42484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«Эй, кто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слышит-отзовись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Optim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Эй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. Кто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слышит-откликнись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Optim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Обращаюсь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ко всем, кто понял, что никому не дано право уничтожать воду, воздух, животный и растительный мир нашей планеты.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Optim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Помогите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! 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Optim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Злой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волшебник заколдовал лес. Помогите спасти лес и лесных жителей».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08" y="4899251"/>
            <a:ext cx="2448272" cy="17941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93">
            <a:off x="2390812" y="3731836"/>
            <a:ext cx="2180233" cy="20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2136" y="231706"/>
            <a:ext cx="896657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10-5+2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9-2-4        4+1+3         6+3-4       8+2-4          6+2+2                                                 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а                к              о          л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8-5+4     9-7+2       9-2-5          8-4-3            10-7+5         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о             в           а             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5+5-7      3+3-2         5+4+1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40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6+4-7      10-8+6      4+2-5 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           е      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097349"/>
              </p:ext>
            </p:extLst>
          </p:nvPr>
        </p:nvGraphicFramePr>
        <p:xfrm>
          <a:off x="3276352" y="1700808"/>
          <a:ext cx="5832141" cy="456624"/>
        </p:xfrm>
        <a:graphic>
          <a:graphicData uri="http://schemas.openxmlformats.org/drawingml/2006/table">
            <a:tbl>
              <a:tblPr/>
              <a:tblGrid>
                <a:gridCol w="461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2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0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0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0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0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0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66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-9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6172"/>
              </p:ext>
            </p:extLst>
          </p:nvPr>
        </p:nvGraphicFramePr>
        <p:xfrm>
          <a:off x="3204344" y="2852936"/>
          <a:ext cx="6096000" cy="518614"/>
        </p:xfrm>
        <a:graphic>
          <a:graphicData uri="http://schemas.openxmlformats.org/drawingml/2006/table">
            <a:tbl>
              <a:tblPr/>
              <a:tblGrid>
                <a:gridCol w="482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1861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6730"/>
              </p:ext>
            </p:extLst>
          </p:nvPr>
        </p:nvGraphicFramePr>
        <p:xfrm>
          <a:off x="3204344" y="4077072"/>
          <a:ext cx="6159691" cy="456624"/>
        </p:xfrm>
        <a:graphic>
          <a:graphicData uri="http://schemas.openxmlformats.org/drawingml/2006/table">
            <a:tbl>
              <a:tblPr/>
              <a:tblGrid>
                <a:gridCol w="546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7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22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5662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+3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+5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-6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14" marR="6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8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триховая стрелка вправо 6">
            <a:hlinkClick r:id="" action="ppaction://hlinkshowjump?jump=nextslide"/>
          </p:cNvPr>
          <p:cNvSpPr/>
          <p:nvPr/>
        </p:nvSpPr>
        <p:spPr>
          <a:xfrm>
            <a:off x="11125224" y="6343298"/>
            <a:ext cx="504056" cy="307777"/>
          </a:xfrm>
          <a:prstGeom prst="stripedRightArrow">
            <a:avLst/>
          </a:prstGeom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18841" y="2190666"/>
            <a:ext cx="608645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Кто по ёлкам ловко скачет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И влезает на дубы?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Кто в дупле орехи прячет,</a:t>
            </a:r>
          </a:p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Сушит на зиму грибы?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88" y="4086009"/>
            <a:ext cx="2196087" cy="2672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54" y="6043943"/>
            <a:ext cx="1187041" cy="790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16" y="5979633"/>
            <a:ext cx="1728192" cy="947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49" y="6439319"/>
            <a:ext cx="436481" cy="4294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3136" y="6435429"/>
            <a:ext cx="43973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94" y="6437373"/>
            <a:ext cx="436481" cy="4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488644" y="5694651"/>
            <a:ext cx="93666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*8+1     10*9+1      6+2*6      7-2*7    10*0     0*6-6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24121">
            <a:off x="5025100" y="3918290"/>
            <a:ext cx="1455421" cy="2064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8920" y="1885389"/>
            <a:ext cx="1978443" cy="3737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22" y="0"/>
            <a:ext cx="1872208" cy="17360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46483" y="1556792"/>
            <a:ext cx="608645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У косого нет берлоги,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Не нужна ему нора.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От врагов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спасают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ноги,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Optima" pitchFamily="2" charset="0"/>
                <a:ea typeface="Tahoma" panose="020B0604030504040204" pitchFamily="34" charset="0"/>
                <a:cs typeface="Tahoma" panose="020B0604030504040204" pitchFamily="34" charset="0"/>
              </a:rPr>
              <a:t>А от голода - кора.</a:t>
            </a:r>
          </a:p>
        </p:txBody>
      </p:sp>
    </p:spTree>
    <p:extLst>
      <p:ext uri="{BB962C8B-B14F-4D97-AF65-F5344CB8AC3E}">
        <p14:creationId xmlns:p14="http://schemas.microsoft.com/office/powerpoint/2010/main" val="42096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60" y="-171400"/>
            <a:ext cx="5173424" cy="7239180"/>
          </a:xfrm>
          <a:prstGeom prst="rect">
            <a:avLst/>
          </a:prstGeom>
        </p:spPr>
      </p:pic>
      <p:pic>
        <p:nvPicPr>
          <p:cNvPr id="3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9023" y="764702"/>
            <a:ext cx="1405719" cy="1282891"/>
          </a:xfrm>
          <a:prstGeom prst="rect">
            <a:avLst/>
          </a:prstGeom>
          <a:noFill/>
        </p:spPr>
      </p:pic>
      <p:pic>
        <p:nvPicPr>
          <p:cNvPr id="4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4323" y="4725143"/>
            <a:ext cx="1405719" cy="1282891"/>
          </a:xfrm>
          <a:prstGeom prst="rect">
            <a:avLst/>
          </a:prstGeom>
          <a:noFill/>
        </p:spPr>
      </p:pic>
      <p:pic>
        <p:nvPicPr>
          <p:cNvPr id="5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1784" y="1406149"/>
            <a:ext cx="1405719" cy="1282891"/>
          </a:xfrm>
          <a:prstGeom prst="rect">
            <a:avLst/>
          </a:prstGeom>
          <a:noFill/>
        </p:spPr>
      </p:pic>
      <p:pic>
        <p:nvPicPr>
          <p:cNvPr id="6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760" y="626705"/>
            <a:ext cx="1405719" cy="1282891"/>
          </a:xfrm>
          <a:prstGeom prst="rect">
            <a:avLst/>
          </a:prstGeom>
          <a:noFill/>
        </p:spPr>
      </p:pic>
      <p:pic>
        <p:nvPicPr>
          <p:cNvPr id="7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5069" y="2924944"/>
            <a:ext cx="1405719" cy="1282891"/>
          </a:xfrm>
          <a:prstGeom prst="rect">
            <a:avLst/>
          </a:prstGeom>
          <a:noFill/>
        </p:spPr>
      </p:pic>
      <p:pic>
        <p:nvPicPr>
          <p:cNvPr id="8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387" y="166842"/>
            <a:ext cx="1405719" cy="1282891"/>
          </a:xfrm>
          <a:prstGeom prst="rect">
            <a:avLst/>
          </a:prstGeom>
          <a:noFill/>
        </p:spPr>
      </p:pic>
      <p:pic>
        <p:nvPicPr>
          <p:cNvPr id="9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360" y="1898443"/>
            <a:ext cx="1405719" cy="1282891"/>
          </a:xfrm>
          <a:prstGeom prst="rect">
            <a:avLst/>
          </a:prstGeom>
          <a:noFill/>
        </p:spPr>
      </p:pic>
      <p:pic>
        <p:nvPicPr>
          <p:cNvPr id="10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323" y="3309302"/>
            <a:ext cx="1405719" cy="1282891"/>
          </a:xfrm>
          <a:prstGeom prst="rect">
            <a:avLst/>
          </a:prstGeom>
          <a:noFill/>
        </p:spPr>
      </p:pic>
      <p:pic>
        <p:nvPicPr>
          <p:cNvPr id="11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1829" y="2806744"/>
            <a:ext cx="1405719" cy="1282891"/>
          </a:xfrm>
          <a:prstGeom prst="rect">
            <a:avLst/>
          </a:prstGeom>
          <a:noFill/>
        </p:spPr>
      </p:pic>
      <p:pic>
        <p:nvPicPr>
          <p:cNvPr id="12" name="Picture 17" descr="http://img-fotki.yandex.ru/get/4524/90468072.3f6/0_75dfb_35a3394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2976" y="4725144"/>
            <a:ext cx="1405719" cy="1282891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719498" y="1202362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77400" y="1082981"/>
            <a:ext cx="782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5+4</a:t>
            </a:r>
            <a:r>
              <a:rPr lang="ru-RU" sz="3600" dirty="0"/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78835" y="2324112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08661" y="566972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79235" y="1049604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851068" y="1806277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35544" y="3401862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149400" y="3686855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36609" y="5125273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33155" y="3287595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59287" y="441536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7-3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70593" y="2216722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9-3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12155" y="3181334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10-8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64265" y="5115322"/>
            <a:ext cx="744767" cy="4826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41862" y="5146240"/>
            <a:ext cx="667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6+2</a:t>
            </a:r>
            <a:endParaRPr lang="ru-RU" sz="3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81454" y="925191"/>
            <a:ext cx="782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4+6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913077" y="1693549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8-4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49400" y="3550242"/>
            <a:ext cx="782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2+5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40930" y="3304416"/>
            <a:ext cx="7825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7+0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295203" y="4993621"/>
            <a:ext cx="710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7-2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838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260</Words>
  <Application>Microsoft Office PowerPoint</Application>
  <PresentationFormat>Произвольный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Optima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Мария</cp:lastModifiedBy>
  <cp:revision>57</cp:revision>
  <dcterms:created xsi:type="dcterms:W3CDTF">2025-01-15T19:38:06Z</dcterms:created>
  <dcterms:modified xsi:type="dcterms:W3CDTF">2025-11-20T06:41:08Z</dcterms:modified>
</cp:coreProperties>
</file>