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35999738" cy="202501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5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67" y="3314089"/>
            <a:ext cx="26999804" cy="7050052"/>
          </a:xfrm>
        </p:spPr>
        <p:txBody>
          <a:bodyPr anchor="b"/>
          <a:lstStyle>
            <a:lvl1pPr algn="ctr">
              <a:defRPr sz="1771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67" y="10636018"/>
            <a:ext cx="26999804" cy="4889097"/>
          </a:xfrm>
        </p:spPr>
        <p:txBody>
          <a:bodyPr/>
          <a:lstStyle>
            <a:lvl1pPr marL="0" indent="0" algn="ctr">
              <a:buNone/>
              <a:defRPr sz="7086"/>
            </a:lvl1pPr>
            <a:lvl2pPr marL="1349974" indent="0" algn="ctr">
              <a:buNone/>
              <a:defRPr sz="5905"/>
            </a:lvl2pPr>
            <a:lvl3pPr marL="2699949" indent="0" algn="ctr">
              <a:buNone/>
              <a:defRPr sz="5315"/>
            </a:lvl3pPr>
            <a:lvl4pPr marL="4049923" indent="0" algn="ctr">
              <a:buNone/>
              <a:defRPr sz="4724"/>
            </a:lvl4pPr>
            <a:lvl5pPr marL="5399898" indent="0" algn="ctr">
              <a:buNone/>
              <a:defRPr sz="4724"/>
            </a:lvl5pPr>
            <a:lvl6pPr marL="6749872" indent="0" algn="ctr">
              <a:buNone/>
              <a:defRPr sz="4724"/>
            </a:lvl6pPr>
            <a:lvl7pPr marL="8099847" indent="0" algn="ctr">
              <a:buNone/>
              <a:defRPr sz="4724"/>
            </a:lvl7pPr>
            <a:lvl8pPr marL="9449821" indent="0" algn="ctr">
              <a:buNone/>
              <a:defRPr sz="4724"/>
            </a:lvl8pPr>
            <a:lvl9pPr marL="10799796" indent="0" algn="ctr">
              <a:buNone/>
              <a:defRPr sz="472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49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7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2312" y="1078133"/>
            <a:ext cx="7762444" cy="171610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2" y="1078133"/>
            <a:ext cx="22837334" cy="171610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94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7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32" y="5048478"/>
            <a:ext cx="31049774" cy="8423498"/>
          </a:xfrm>
        </p:spPr>
        <p:txBody>
          <a:bodyPr anchor="b"/>
          <a:lstStyle>
            <a:lvl1pPr>
              <a:defRPr sz="1771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232" y="13551666"/>
            <a:ext cx="31049774" cy="4429719"/>
          </a:xfrm>
        </p:spPr>
        <p:txBody>
          <a:bodyPr/>
          <a:lstStyle>
            <a:lvl1pPr marL="0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1pPr>
            <a:lvl2pPr marL="1349974" indent="0">
              <a:buNone/>
              <a:defRPr sz="5905">
                <a:solidFill>
                  <a:schemeClr val="tx1">
                    <a:tint val="75000"/>
                  </a:schemeClr>
                </a:solidFill>
              </a:defRPr>
            </a:lvl2pPr>
            <a:lvl3pPr marL="2699949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3pPr>
            <a:lvl4pPr marL="4049923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4pPr>
            <a:lvl5pPr marL="53998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5pPr>
            <a:lvl6pPr marL="6749872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6pPr>
            <a:lvl7pPr marL="8099847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7pPr>
            <a:lvl8pPr marL="9449821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8pPr>
            <a:lvl9pPr marL="10799796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99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982" y="5390665"/>
            <a:ext cx="15299889" cy="128485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4867" y="5390665"/>
            <a:ext cx="15299889" cy="128485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0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1078134"/>
            <a:ext cx="31049774" cy="39140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672" y="4964101"/>
            <a:ext cx="15229575" cy="2432829"/>
          </a:xfrm>
        </p:spPr>
        <p:txBody>
          <a:bodyPr anchor="b"/>
          <a:lstStyle>
            <a:lvl1pPr marL="0" indent="0">
              <a:buNone/>
              <a:defRPr sz="7086" b="1"/>
            </a:lvl1pPr>
            <a:lvl2pPr marL="1349974" indent="0">
              <a:buNone/>
              <a:defRPr sz="5905" b="1"/>
            </a:lvl2pPr>
            <a:lvl3pPr marL="2699949" indent="0">
              <a:buNone/>
              <a:defRPr sz="5315" b="1"/>
            </a:lvl3pPr>
            <a:lvl4pPr marL="4049923" indent="0">
              <a:buNone/>
              <a:defRPr sz="4724" b="1"/>
            </a:lvl4pPr>
            <a:lvl5pPr marL="5399898" indent="0">
              <a:buNone/>
              <a:defRPr sz="4724" b="1"/>
            </a:lvl5pPr>
            <a:lvl6pPr marL="6749872" indent="0">
              <a:buNone/>
              <a:defRPr sz="4724" b="1"/>
            </a:lvl6pPr>
            <a:lvl7pPr marL="8099847" indent="0">
              <a:buNone/>
              <a:defRPr sz="4724" b="1"/>
            </a:lvl7pPr>
            <a:lvl8pPr marL="9449821" indent="0">
              <a:buNone/>
              <a:defRPr sz="4724" b="1"/>
            </a:lvl8pPr>
            <a:lvl9pPr marL="10799796" indent="0">
              <a:buNone/>
              <a:defRPr sz="472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672" y="7396930"/>
            <a:ext cx="15229575" cy="10879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4867" y="4964101"/>
            <a:ext cx="15304578" cy="2432829"/>
          </a:xfrm>
        </p:spPr>
        <p:txBody>
          <a:bodyPr anchor="b"/>
          <a:lstStyle>
            <a:lvl1pPr marL="0" indent="0">
              <a:buNone/>
              <a:defRPr sz="7086" b="1"/>
            </a:lvl1pPr>
            <a:lvl2pPr marL="1349974" indent="0">
              <a:buNone/>
              <a:defRPr sz="5905" b="1"/>
            </a:lvl2pPr>
            <a:lvl3pPr marL="2699949" indent="0">
              <a:buNone/>
              <a:defRPr sz="5315" b="1"/>
            </a:lvl3pPr>
            <a:lvl4pPr marL="4049923" indent="0">
              <a:buNone/>
              <a:defRPr sz="4724" b="1"/>
            </a:lvl4pPr>
            <a:lvl5pPr marL="5399898" indent="0">
              <a:buNone/>
              <a:defRPr sz="4724" b="1"/>
            </a:lvl5pPr>
            <a:lvl6pPr marL="6749872" indent="0">
              <a:buNone/>
              <a:defRPr sz="4724" b="1"/>
            </a:lvl6pPr>
            <a:lvl7pPr marL="8099847" indent="0">
              <a:buNone/>
              <a:defRPr sz="4724" b="1"/>
            </a:lvl7pPr>
            <a:lvl8pPr marL="9449821" indent="0">
              <a:buNone/>
              <a:defRPr sz="4724" b="1"/>
            </a:lvl8pPr>
            <a:lvl9pPr marL="10799796" indent="0">
              <a:buNone/>
              <a:defRPr sz="472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4867" y="7396930"/>
            <a:ext cx="15304578" cy="10879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9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97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3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2" y="1350010"/>
            <a:ext cx="11610852" cy="4725035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578" y="2915648"/>
            <a:ext cx="18224867" cy="14390732"/>
          </a:xfrm>
        </p:spPr>
        <p:txBody>
          <a:bodyPr/>
          <a:lstStyle>
            <a:lvl1pPr>
              <a:defRPr sz="9449"/>
            </a:lvl1pPr>
            <a:lvl2pPr>
              <a:defRPr sz="8268"/>
            </a:lvl2pPr>
            <a:lvl3pPr>
              <a:defRPr sz="7086"/>
            </a:lvl3pPr>
            <a:lvl4pPr>
              <a:defRPr sz="5905"/>
            </a:lvl4pPr>
            <a:lvl5pPr>
              <a:defRPr sz="5905"/>
            </a:lvl5pPr>
            <a:lvl6pPr>
              <a:defRPr sz="5905"/>
            </a:lvl6pPr>
            <a:lvl7pPr>
              <a:defRPr sz="5905"/>
            </a:lvl7pPr>
            <a:lvl8pPr>
              <a:defRPr sz="5905"/>
            </a:lvl8pPr>
            <a:lvl9pPr>
              <a:defRPr sz="59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2" y="6075045"/>
            <a:ext cx="11610852" cy="11254772"/>
          </a:xfrm>
        </p:spPr>
        <p:txBody>
          <a:bodyPr/>
          <a:lstStyle>
            <a:lvl1pPr marL="0" indent="0">
              <a:buNone/>
              <a:defRPr sz="4724"/>
            </a:lvl1pPr>
            <a:lvl2pPr marL="1349974" indent="0">
              <a:buNone/>
              <a:defRPr sz="4134"/>
            </a:lvl2pPr>
            <a:lvl3pPr marL="2699949" indent="0">
              <a:buNone/>
              <a:defRPr sz="3543"/>
            </a:lvl3pPr>
            <a:lvl4pPr marL="4049923" indent="0">
              <a:buNone/>
              <a:defRPr sz="2953"/>
            </a:lvl4pPr>
            <a:lvl5pPr marL="5399898" indent="0">
              <a:buNone/>
              <a:defRPr sz="2953"/>
            </a:lvl5pPr>
            <a:lvl6pPr marL="6749872" indent="0">
              <a:buNone/>
              <a:defRPr sz="2953"/>
            </a:lvl6pPr>
            <a:lvl7pPr marL="8099847" indent="0">
              <a:buNone/>
              <a:defRPr sz="2953"/>
            </a:lvl7pPr>
            <a:lvl8pPr marL="9449821" indent="0">
              <a:buNone/>
              <a:defRPr sz="2953"/>
            </a:lvl8pPr>
            <a:lvl9pPr marL="10799796" indent="0">
              <a:buNone/>
              <a:defRPr sz="295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76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2" y="1350010"/>
            <a:ext cx="11610852" cy="4725035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4578" y="2915648"/>
            <a:ext cx="18224867" cy="14390732"/>
          </a:xfrm>
        </p:spPr>
        <p:txBody>
          <a:bodyPr anchor="t"/>
          <a:lstStyle>
            <a:lvl1pPr marL="0" indent="0">
              <a:buNone/>
              <a:defRPr sz="9449"/>
            </a:lvl1pPr>
            <a:lvl2pPr marL="1349974" indent="0">
              <a:buNone/>
              <a:defRPr sz="8268"/>
            </a:lvl2pPr>
            <a:lvl3pPr marL="2699949" indent="0">
              <a:buNone/>
              <a:defRPr sz="7086"/>
            </a:lvl3pPr>
            <a:lvl4pPr marL="4049923" indent="0">
              <a:buNone/>
              <a:defRPr sz="5905"/>
            </a:lvl4pPr>
            <a:lvl5pPr marL="5399898" indent="0">
              <a:buNone/>
              <a:defRPr sz="5905"/>
            </a:lvl5pPr>
            <a:lvl6pPr marL="6749872" indent="0">
              <a:buNone/>
              <a:defRPr sz="5905"/>
            </a:lvl6pPr>
            <a:lvl7pPr marL="8099847" indent="0">
              <a:buNone/>
              <a:defRPr sz="5905"/>
            </a:lvl7pPr>
            <a:lvl8pPr marL="9449821" indent="0">
              <a:buNone/>
              <a:defRPr sz="5905"/>
            </a:lvl8pPr>
            <a:lvl9pPr marL="10799796" indent="0">
              <a:buNone/>
              <a:defRPr sz="59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2" y="6075045"/>
            <a:ext cx="11610852" cy="11254772"/>
          </a:xfrm>
        </p:spPr>
        <p:txBody>
          <a:bodyPr/>
          <a:lstStyle>
            <a:lvl1pPr marL="0" indent="0">
              <a:buNone/>
              <a:defRPr sz="4724"/>
            </a:lvl1pPr>
            <a:lvl2pPr marL="1349974" indent="0">
              <a:buNone/>
              <a:defRPr sz="4134"/>
            </a:lvl2pPr>
            <a:lvl3pPr marL="2699949" indent="0">
              <a:buNone/>
              <a:defRPr sz="3543"/>
            </a:lvl3pPr>
            <a:lvl4pPr marL="4049923" indent="0">
              <a:buNone/>
              <a:defRPr sz="2953"/>
            </a:lvl4pPr>
            <a:lvl5pPr marL="5399898" indent="0">
              <a:buNone/>
              <a:defRPr sz="2953"/>
            </a:lvl5pPr>
            <a:lvl6pPr marL="6749872" indent="0">
              <a:buNone/>
              <a:defRPr sz="2953"/>
            </a:lvl6pPr>
            <a:lvl7pPr marL="8099847" indent="0">
              <a:buNone/>
              <a:defRPr sz="2953"/>
            </a:lvl7pPr>
            <a:lvl8pPr marL="9449821" indent="0">
              <a:buNone/>
              <a:defRPr sz="2953"/>
            </a:lvl8pPr>
            <a:lvl9pPr marL="10799796" indent="0">
              <a:buNone/>
              <a:defRPr sz="295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4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982" y="1078134"/>
            <a:ext cx="31049774" cy="3914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982" y="5390665"/>
            <a:ext cx="31049774" cy="12848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4982" y="18768890"/>
            <a:ext cx="8099941" cy="1078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D969-0179-45B5-97E1-1E6EF506BFB8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4913" y="18768890"/>
            <a:ext cx="12149912" cy="1078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4815" y="18768890"/>
            <a:ext cx="8099941" cy="1078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699949" rtl="0" eaLnBrk="1" latinLnBrk="0" hangingPunct="1">
        <a:lnSpc>
          <a:spcPct val="90000"/>
        </a:lnSpc>
        <a:spcBef>
          <a:spcPct val="0"/>
        </a:spcBef>
        <a:buNone/>
        <a:defRPr sz="12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4987" indent="-674987" algn="l" defTabSz="2699949" rtl="0" eaLnBrk="1" latinLnBrk="0" hangingPunct="1">
        <a:lnSpc>
          <a:spcPct val="90000"/>
        </a:lnSpc>
        <a:spcBef>
          <a:spcPts val="2953"/>
        </a:spcBef>
        <a:buFont typeface="Arial" panose="020B0604020202020204" pitchFamily="34" charset="0"/>
        <a:buChar char="•"/>
        <a:defRPr sz="8268" kern="1200">
          <a:solidFill>
            <a:schemeClr val="tx1"/>
          </a:solidFill>
          <a:latin typeface="+mn-lt"/>
          <a:ea typeface="+mn-ea"/>
          <a:cs typeface="+mn-cs"/>
        </a:defRPr>
      </a:lvl1pPr>
      <a:lvl2pPr marL="2024962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2pPr>
      <a:lvl3pPr marL="3374936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905" kern="1200">
          <a:solidFill>
            <a:schemeClr val="tx1"/>
          </a:solidFill>
          <a:latin typeface="+mn-lt"/>
          <a:ea typeface="+mn-ea"/>
          <a:cs typeface="+mn-cs"/>
        </a:defRPr>
      </a:lvl3pPr>
      <a:lvl4pPr marL="4724911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4pPr>
      <a:lvl5pPr marL="6074885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5pPr>
      <a:lvl6pPr marL="7424859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6pPr>
      <a:lvl7pPr marL="8774834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7pPr>
      <a:lvl8pPr marL="10124808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8pPr>
      <a:lvl9pPr marL="11474783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1pPr>
      <a:lvl2pPr marL="1349974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2pPr>
      <a:lvl3pPr marL="2699949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049923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4pPr>
      <a:lvl5pPr marL="5399898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5pPr>
      <a:lvl6pPr marL="6749872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6pPr>
      <a:lvl7pPr marL="8099847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7pPr>
      <a:lvl8pPr marL="9449821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8pPr>
      <a:lvl9pPr marL="10799796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7E0D6F-6BD6-41D0-B3F2-B48619988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"/>
            <a:ext cx="35999738" cy="202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46DB0A-5B58-44E1-9963-ADE49EB39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"/>
            <a:ext cx="35999738" cy="202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4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20C995-FEB7-4F35-B66D-B4B9700BE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"/>
            <a:ext cx="35999738" cy="202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3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7D5F2A-43AC-4083-8B04-517625A01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"/>
            <a:ext cx="35999738" cy="202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8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7D2335-861D-49DC-9C35-D0B709FA0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"/>
            <a:ext cx="35999738" cy="202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5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"/>
            <a:ext cx="35999738" cy="202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8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04AC27-D9DA-4005-A229-CAE298EE8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"/>
            <a:ext cx="35999738" cy="202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4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06ADF7-8131-435C-8D21-70536B95E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"/>
            <a:ext cx="35999738" cy="202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8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9D86BB-8BAD-4115-968B-958CB798C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"/>
            <a:ext cx="35999738" cy="202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519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0</Words>
  <Application>Microsoft Office PowerPoint</Application>
  <PresentationFormat>Произвольный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Струкова Ольга Юрьевна</cp:lastModifiedBy>
  <cp:revision>11</cp:revision>
  <dcterms:created xsi:type="dcterms:W3CDTF">2025-09-04T10:35:31Z</dcterms:created>
  <dcterms:modified xsi:type="dcterms:W3CDTF">2026-02-13T08:30:43Z</dcterms:modified>
</cp:coreProperties>
</file>